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 id="2147483662" r:id="rId3"/>
  </p:sldMasterIdLst>
  <p:notesMasterIdLst>
    <p:notesMasterId r:id="rId8"/>
  </p:notesMasterIdLst>
  <p:sldIdLst>
    <p:sldId id="256" r:id="rId4"/>
    <p:sldId id="257" r:id="rId5"/>
    <p:sldId id="259"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6B4D"/>
    <a:srgbClr val="0E4D37"/>
    <a:srgbClr val="015C00"/>
    <a:srgbClr val="0189CD"/>
    <a:srgbClr val="6489B9"/>
    <a:srgbClr val="81B8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60" d="100"/>
          <a:sy n="160" d="100"/>
        </p:scale>
        <p:origin x="96" y="11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466A99-5A68-5147-B000-39FA6AB0DBF8}" type="datetimeFigureOut">
              <a:rPr lang="en-US" smtClean="0"/>
              <a:t>8/29/2019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BC6BCA-4F62-9842-B13B-CF73C3B9F8EE}" type="slidenum">
              <a:rPr lang="en-US" smtClean="0"/>
              <a:t>‹#›</a:t>
            </a:fld>
            <a:endParaRPr lang="en-US"/>
          </a:p>
        </p:txBody>
      </p:sp>
    </p:spTree>
    <p:extLst>
      <p:ext uri="{BB962C8B-B14F-4D97-AF65-F5344CB8AC3E}">
        <p14:creationId xmlns:p14="http://schemas.microsoft.com/office/powerpoint/2010/main" val="12281158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774E-63FA-4703-9E4B-BBE8922C379B}"/>
              </a:ext>
            </a:extLst>
          </p:cNvPr>
          <p:cNvSpPr>
            <a:spLocks noGrp="1"/>
          </p:cNvSpPr>
          <p:nvPr>
            <p:ph type="ctrTitle"/>
          </p:nvPr>
        </p:nvSpPr>
        <p:spPr>
          <a:xfrm>
            <a:off x="1636542" y="3222210"/>
            <a:ext cx="9144000" cy="1655762"/>
          </a:xfrm>
          <a:prstGeom prst="rect">
            <a:avLst/>
          </a:prstGeo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99F7B5-38C4-491A-94AC-FD3E544353AF}"/>
              </a:ext>
            </a:extLst>
          </p:cNvPr>
          <p:cNvSpPr>
            <a:spLocks noGrp="1"/>
          </p:cNvSpPr>
          <p:nvPr>
            <p:ph type="subTitle" idx="1"/>
          </p:nvPr>
        </p:nvSpPr>
        <p:spPr>
          <a:xfrm>
            <a:off x="1636542" y="5051010"/>
            <a:ext cx="9144000" cy="1655762"/>
          </a:xfrm>
          <a:prstGeom prst="rect">
            <a:avLst/>
          </a:prstGeom>
        </p:spPr>
        <p:txBody>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63507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3D4D9-C0EC-4758-A915-3E8BC72E21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C7ED5F-B0CD-45DC-BDF2-97F183DC5E2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2D6079-7560-44CB-9115-2E0759BA5214}"/>
              </a:ext>
            </a:extLst>
          </p:cNvPr>
          <p:cNvSpPr>
            <a:spLocks noGrp="1"/>
          </p:cNvSpPr>
          <p:nvPr>
            <p:ph type="dt" sz="half" idx="10"/>
          </p:nvPr>
        </p:nvSpPr>
        <p:spPr/>
        <p:txBody>
          <a:bodyPr/>
          <a:lstStyle/>
          <a:p>
            <a:fld id="{8CD8E679-B83F-47FA-B4CD-811DCF3B74D8}" type="datetimeFigureOut">
              <a:rPr lang="en-US" smtClean="0"/>
              <a:t>8/29/2019</a:t>
            </a:fld>
            <a:endParaRPr lang="en-US"/>
          </a:p>
        </p:txBody>
      </p:sp>
      <p:sp>
        <p:nvSpPr>
          <p:cNvPr id="5" name="Footer Placeholder 4">
            <a:extLst>
              <a:ext uri="{FF2B5EF4-FFF2-40B4-BE49-F238E27FC236}">
                <a16:creationId xmlns:a16="http://schemas.microsoft.com/office/drawing/2014/main" id="{7B8D2D2E-D4C6-4FB6-B266-5890F0928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FE92C5-EAC2-4030-A044-BEA707CEFD30}"/>
              </a:ext>
            </a:extLst>
          </p:cNvPr>
          <p:cNvSpPr>
            <a:spLocks noGrp="1"/>
          </p:cNvSpPr>
          <p:nvPr>
            <p:ph type="sldNum" sz="quarter" idx="12"/>
          </p:nvPr>
        </p:nvSpPr>
        <p:spPr/>
        <p:txBody>
          <a:bodyPr/>
          <a:lstStyle/>
          <a:p>
            <a:fld id="{75BDBAE7-DEC2-4A31-A56F-50B55DC25E58}" type="slidenum">
              <a:rPr lang="en-US" smtClean="0"/>
              <a:t>‹#›</a:t>
            </a:fld>
            <a:endParaRPr lang="en-US"/>
          </a:p>
        </p:txBody>
      </p:sp>
    </p:spTree>
    <p:extLst>
      <p:ext uri="{BB962C8B-B14F-4D97-AF65-F5344CB8AC3E}">
        <p14:creationId xmlns:p14="http://schemas.microsoft.com/office/powerpoint/2010/main" val="3525190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8E45CD-E0DF-49F3-95AA-DE756D2CC6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31B092-6C6E-4B56-A23B-F12848EFBBC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C3A1D8-6367-4472-9779-E06F9990D83F}"/>
              </a:ext>
            </a:extLst>
          </p:cNvPr>
          <p:cNvSpPr>
            <a:spLocks noGrp="1"/>
          </p:cNvSpPr>
          <p:nvPr>
            <p:ph type="dt" sz="half" idx="10"/>
          </p:nvPr>
        </p:nvSpPr>
        <p:spPr/>
        <p:txBody>
          <a:bodyPr/>
          <a:lstStyle/>
          <a:p>
            <a:fld id="{8CD8E679-B83F-47FA-B4CD-811DCF3B74D8}" type="datetimeFigureOut">
              <a:rPr lang="en-US" smtClean="0"/>
              <a:t>8/29/2019</a:t>
            </a:fld>
            <a:endParaRPr lang="en-US"/>
          </a:p>
        </p:txBody>
      </p:sp>
      <p:sp>
        <p:nvSpPr>
          <p:cNvPr id="5" name="Footer Placeholder 4">
            <a:extLst>
              <a:ext uri="{FF2B5EF4-FFF2-40B4-BE49-F238E27FC236}">
                <a16:creationId xmlns:a16="http://schemas.microsoft.com/office/drawing/2014/main" id="{F785B245-F223-45FD-838B-616A8DAEBD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33CA4-B2F7-4603-BE33-C93CBA78D325}"/>
              </a:ext>
            </a:extLst>
          </p:cNvPr>
          <p:cNvSpPr>
            <a:spLocks noGrp="1"/>
          </p:cNvSpPr>
          <p:nvPr>
            <p:ph type="sldNum" sz="quarter" idx="12"/>
          </p:nvPr>
        </p:nvSpPr>
        <p:spPr/>
        <p:txBody>
          <a:bodyPr/>
          <a:lstStyle/>
          <a:p>
            <a:fld id="{75BDBAE7-DEC2-4A31-A56F-50B55DC25E58}" type="slidenum">
              <a:rPr lang="en-US" smtClean="0"/>
              <a:t>‹#›</a:t>
            </a:fld>
            <a:endParaRPr lang="en-US"/>
          </a:p>
        </p:txBody>
      </p:sp>
    </p:spTree>
    <p:extLst>
      <p:ext uri="{BB962C8B-B14F-4D97-AF65-F5344CB8AC3E}">
        <p14:creationId xmlns:p14="http://schemas.microsoft.com/office/powerpoint/2010/main" val="3315375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8F1FC-AC0B-4D7F-B11E-E023A40BC07F}"/>
              </a:ext>
            </a:extLst>
          </p:cNvPr>
          <p:cNvSpPr>
            <a:spLocks noGrp="1"/>
          </p:cNvSpPr>
          <p:nvPr>
            <p:ph type="title" hasCustomPrompt="1"/>
          </p:nvPr>
        </p:nvSpPr>
        <p:spPr/>
        <p:txBody>
          <a:bodyPr/>
          <a:lstStyle>
            <a:lvl1pPr algn="ctr">
              <a:defRPr b="1">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Contact Information</a:t>
            </a:r>
          </a:p>
        </p:txBody>
      </p:sp>
      <p:sp>
        <p:nvSpPr>
          <p:cNvPr id="3" name="Content Placeholder 2">
            <a:extLst>
              <a:ext uri="{FF2B5EF4-FFF2-40B4-BE49-F238E27FC236}">
                <a16:creationId xmlns:a16="http://schemas.microsoft.com/office/drawing/2014/main" id="{37C86670-0D48-40B1-B71E-530A6A2D4580}"/>
              </a:ext>
            </a:extLst>
          </p:cNvPr>
          <p:cNvSpPr>
            <a:spLocks noGrp="1"/>
          </p:cNvSpPr>
          <p:nvPr>
            <p:ph idx="1" hasCustomPrompt="1"/>
          </p:nvPr>
        </p:nvSpPr>
        <p:spPr/>
        <p:txBody>
          <a:bodyPr/>
          <a:lstStyle>
            <a:lvl1pPr marL="0" indent="0">
              <a:buNone/>
              <a:defRPr/>
            </a:lvl1pPr>
          </a:lstStyle>
          <a:p>
            <a:pPr lvl="0"/>
            <a:r>
              <a:rPr lang="en-US" dirty="0"/>
              <a:t>Name:</a:t>
            </a:r>
          </a:p>
          <a:p>
            <a:pPr lvl="0"/>
            <a:r>
              <a:rPr lang="en-US" dirty="0"/>
              <a:t>Company:</a:t>
            </a:r>
          </a:p>
          <a:p>
            <a:pPr lvl="0"/>
            <a:r>
              <a:rPr lang="en-US" dirty="0"/>
              <a:t>City/State:</a:t>
            </a:r>
          </a:p>
          <a:p>
            <a:pPr lvl="0"/>
            <a:r>
              <a:rPr lang="en-US" dirty="0"/>
              <a:t>Phone:</a:t>
            </a:r>
          </a:p>
          <a:p>
            <a:pPr lvl="0"/>
            <a:r>
              <a:rPr lang="en-US" dirty="0"/>
              <a:t>Email:</a:t>
            </a:r>
          </a:p>
        </p:txBody>
      </p:sp>
    </p:spTree>
    <p:extLst>
      <p:ext uri="{BB962C8B-B14F-4D97-AF65-F5344CB8AC3E}">
        <p14:creationId xmlns:p14="http://schemas.microsoft.com/office/powerpoint/2010/main" val="2425081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17AA-456D-4A9B-A472-8DE013A4D3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D192EA-EF31-4BB3-8192-B724D3FC7CA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9CE94D-FB51-435D-AC00-7311B0FA2829}"/>
              </a:ext>
            </a:extLst>
          </p:cNvPr>
          <p:cNvSpPr>
            <a:spLocks noGrp="1"/>
          </p:cNvSpPr>
          <p:nvPr>
            <p:ph type="dt" sz="half" idx="10"/>
          </p:nvPr>
        </p:nvSpPr>
        <p:spPr/>
        <p:txBody>
          <a:bodyPr/>
          <a:lstStyle/>
          <a:p>
            <a:fld id="{8CD8E679-B83F-47FA-B4CD-811DCF3B74D8}" type="datetimeFigureOut">
              <a:rPr lang="en-US" smtClean="0"/>
              <a:t>8/29/2019</a:t>
            </a:fld>
            <a:endParaRPr lang="en-US"/>
          </a:p>
        </p:txBody>
      </p:sp>
      <p:sp>
        <p:nvSpPr>
          <p:cNvPr id="5" name="Footer Placeholder 4">
            <a:extLst>
              <a:ext uri="{FF2B5EF4-FFF2-40B4-BE49-F238E27FC236}">
                <a16:creationId xmlns:a16="http://schemas.microsoft.com/office/drawing/2014/main" id="{5F30240B-7726-448E-A911-10BC435481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957CD-D8BD-40A0-B1AE-F3C1F1A840FD}"/>
              </a:ext>
            </a:extLst>
          </p:cNvPr>
          <p:cNvSpPr>
            <a:spLocks noGrp="1"/>
          </p:cNvSpPr>
          <p:nvPr>
            <p:ph type="sldNum" sz="quarter" idx="12"/>
          </p:nvPr>
        </p:nvSpPr>
        <p:spPr/>
        <p:txBody>
          <a:bodyPr/>
          <a:lstStyle/>
          <a:p>
            <a:fld id="{75BDBAE7-DEC2-4A31-A56F-50B55DC25E58}" type="slidenum">
              <a:rPr lang="en-US" smtClean="0"/>
              <a:t>‹#›</a:t>
            </a:fld>
            <a:endParaRPr lang="en-US"/>
          </a:p>
        </p:txBody>
      </p:sp>
    </p:spTree>
    <p:extLst>
      <p:ext uri="{BB962C8B-B14F-4D97-AF65-F5344CB8AC3E}">
        <p14:creationId xmlns:p14="http://schemas.microsoft.com/office/powerpoint/2010/main" val="1342632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74D54-FE52-4EC5-8126-7A53604AA1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81D6EB-A8F7-4AEB-A803-3DC601CFAC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976FCD-6680-47D1-B1E0-90805688B754}"/>
              </a:ext>
            </a:extLst>
          </p:cNvPr>
          <p:cNvSpPr>
            <a:spLocks noGrp="1"/>
          </p:cNvSpPr>
          <p:nvPr>
            <p:ph type="dt" sz="half" idx="10"/>
          </p:nvPr>
        </p:nvSpPr>
        <p:spPr/>
        <p:txBody>
          <a:bodyPr/>
          <a:lstStyle/>
          <a:p>
            <a:fld id="{8CD8E679-B83F-47FA-B4CD-811DCF3B74D8}" type="datetimeFigureOut">
              <a:rPr lang="en-US" smtClean="0"/>
              <a:t>8/29/2019</a:t>
            </a:fld>
            <a:endParaRPr lang="en-US"/>
          </a:p>
        </p:txBody>
      </p:sp>
      <p:sp>
        <p:nvSpPr>
          <p:cNvPr id="5" name="Footer Placeholder 4">
            <a:extLst>
              <a:ext uri="{FF2B5EF4-FFF2-40B4-BE49-F238E27FC236}">
                <a16:creationId xmlns:a16="http://schemas.microsoft.com/office/drawing/2014/main" id="{129579C0-A048-4E7A-B2E7-EE8C756D5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50DE1-6A1D-4265-A2E5-FCEF9213BD60}"/>
              </a:ext>
            </a:extLst>
          </p:cNvPr>
          <p:cNvSpPr>
            <a:spLocks noGrp="1"/>
          </p:cNvSpPr>
          <p:nvPr>
            <p:ph type="sldNum" sz="quarter" idx="12"/>
          </p:nvPr>
        </p:nvSpPr>
        <p:spPr/>
        <p:txBody>
          <a:bodyPr/>
          <a:lstStyle/>
          <a:p>
            <a:fld id="{75BDBAE7-DEC2-4A31-A56F-50B55DC25E58}" type="slidenum">
              <a:rPr lang="en-US" smtClean="0"/>
              <a:t>‹#›</a:t>
            </a:fld>
            <a:endParaRPr lang="en-US"/>
          </a:p>
        </p:txBody>
      </p:sp>
    </p:spTree>
    <p:extLst>
      <p:ext uri="{BB962C8B-B14F-4D97-AF65-F5344CB8AC3E}">
        <p14:creationId xmlns:p14="http://schemas.microsoft.com/office/powerpoint/2010/main" val="891415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55B5C-8D4A-4264-A6A5-DDF5B1F1FE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7A5907-DBB0-4927-9AB0-2B8B8A6BB84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0D4EC2-1290-4437-BA8E-704F6B38F33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78691E-97D1-44F0-B9EC-F73AE664B708}"/>
              </a:ext>
            </a:extLst>
          </p:cNvPr>
          <p:cNvSpPr>
            <a:spLocks noGrp="1"/>
          </p:cNvSpPr>
          <p:nvPr>
            <p:ph type="dt" sz="half" idx="10"/>
          </p:nvPr>
        </p:nvSpPr>
        <p:spPr/>
        <p:txBody>
          <a:bodyPr/>
          <a:lstStyle/>
          <a:p>
            <a:fld id="{8CD8E679-B83F-47FA-B4CD-811DCF3B74D8}" type="datetimeFigureOut">
              <a:rPr lang="en-US" smtClean="0"/>
              <a:t>8/29/2019</a:t>
            </a:fld>
            <a:endParaRPr lang="en-US"/>
          </a:p>
        </p:txBody>
      </p:sp>
      <p:sp>
        <p:nvSpPr>
          <p:cNvPr id="6" name="Footer Placeholder 5">
            <a:extLst>
              <a:ext uri="{FF2B5EF4-FFF2-40B4-BE49-F238E27FC236}">
                <a16:creationId xmlns:a16="http://schemas.microsoft.com/office/drawing/2014/main" id="{BEFDF897-AC0E-4941-8745-7B25795D87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64ED8F-C661-45CC-B52F-74C722022E19}"/>
              </a:ext>
            </a:extLst>
          </p:cNvPr>
          <p:cNvSpPr>
            <a:spLocks noGrp="1"/>
          </p:cNvSpPr>
          <p:nvPr>
            <p:ph type="sldNum" sz="quarter" idx="12"/>
          </p:nvPr>
        </p:nvSpPr>
        <p:spPr/>
        <p:txBody>
          <a:bodyPr/>
          <a:lstStyle/>
          <a:p>
            <a:fld id="{75BDBAE7-DEC2-4A31-A56F-50B55DC25E58}" type="slidenum">
              <a:rPr lang="en-US" smtClean="0"/>
              <a:t>‹#›</a:t>
            </a:fld>
            <a:endParaRPr lang="en-US"/>
          </a:p>
        </p:txBody>
      </p:sp>
    </p:spTree>
    <p:extLst>
      <p:ext uri="{BB962C8B-B14F-4D97-AF65-F5344CB8AC3E}">
        <p14:creationId xmlns:p14="http://schemas.microsoft.com/office/powerpoint/2010/main" val="4020746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0F522-4DE7-4F88-8E6C-5E7E0E3322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57266D-5D9F-443C-96DC-C9F3EF9EE0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D5BF48C-85B8-4D96-A780-756B99C14A8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E4FB9F-A23F-47E8-A505-A9BB25784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7D24095-DA21-43F0-B242-F7B1163F813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6D696B-2750-4C27-80E4-E75A363F6D9A}"/>
              </a:ext>
            </a:extLst>
          </p:cNvPr>
          <p:cNvSpPr>
            <a:spLocks noGrp="1"/>
          </p:cNvSpPr>
          <p:nvPr>
            <p:ph type="dt" sz="half" idx="10"/>
          </p:nvPr>
        </p:nvSpPr>
        <p:spPr/>
        <p:txBody>
          <a:bodyPr/>
          <a:lstStyle/>
          <a:p>
            <a:fld id="{8CD8E679-B83F-47FA-B4CD-811DCF3B74D8}" type="datetimeFigureOut">
              <a:rPr lang="en-US" smtClean="0"/>
              <a:t>8/29/2019</a:t>
            </a:fld>
            <a:endParaRPr lang="en-US"/>
          </a:p>
        </p:txBody>
      </p:sp>
      <p:sp>
        <p:nvSpPr>
          <p:cNvPr id="8" name="Footer Placeholder 7">
            <a:extLst>
              <a:ext uri="{FF2B5EF4-FFF2-40B4-BE49-F238E27FC236}">
                <a16:creationId xmlns:a16="http://schemas.microsoft.com/office/drawing/2014/main" id="{A099A8E6-120C-4A88-907C-9CD8E86D95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B6FD2A-E022-4299-89A1-6FB6E7FCF6F0}"/>
              </a:ext>
            </a:extLst>
          </p:cNvPr>
          <p:cNvSpPr>
            <a:spLocks noGrp="1"/>
          </p:cNvSpPr>
          <p:nvPr>
            <p:ph type="sldNum" sz="quarter" idx="12"/>
          </p:nvPr>
        </p:nvSpPr>
        <p:spPr/>
        <p:txBody>
          <a:bodyPr/>
          <a:lstStyle/>
          <a:p>
            <a:fld id="{75BDBAE7-DEC2-4A31-A56F-50B55DC25E58}" type="slidenum">
              <a:rPr lang="en-US" smtClean="0"/>
              <a:t>‹#›</a:t>
            </a:fld>
            <a:endParaRPr lang="en-US"/>
          </a:p>
        </p:txBody>
      </p:sp>
    </p:spTree>
    <p:extLst>
      <p:ext uri="{BB962C8B-B14F-4D97-AF65-F5344CB8AC3E}">
        <p14:creationId xmlns:p14="http://schemas.microsoft.com/office/powerpoint/2010/main" val="879694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5EF6D-05D5-4F89-BE94-81F28E2F63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3C512B-9163-4E53-A220-62495428B2BA}"/>
              </a:ext>
            </a:extLst>
          </p:cNvPr>
          <p:cNvSpPr>
            <a:spLocks noGrp="1"/>
          </p:cNvSpPr>
          <p:nvPr>
            <p:ph type="dt" sz="half" idx="10"/>
          </p:nvPr>
        </p:nvSpPr>
        <p:spPr/>
        <p:txBody>
          <a:bodyPr/>
          <a:lstStyle>
            <a:lvl1pPr>
              <a:defRPr>
                <a:solidFill>
                  <a:schemeClr val="tx2">
                    <a:lumMod val="50000"/>
                  </a:schemeClr>
                </a:solidFill>
              </a:defRPr>
            </a:lvl1pPr>
          </a:lstStyle>
          <a:p>
            <a:fld id="{8CD8E679-B83F-47FA-B4CD-811DCF3B74D8}" type="datetimeFigureOut">
              <a:rPr lang="en-US" smtClean="0"/>
              <a:pPr/>
              <a:t>8/29/2019</a:t>
            </a:fld>
            <a:endParaRPr lang="en-US" dirty="0"/>
          </a:p>
        </p:txBody>
      </p:sp>
      <p:sp>
        <p:nvSpPr>
          <p:cNvPr id="4" name="Footer Placeholder 3">
            <a:extLst>
              <a:ext uri="{FF2B5EF4-FFF2-40B4-BE49-F238E27FC236}">
                <a16:creationId xmlns:a16="http://schemas.microsoft.com/office/drawing/2014/main" id="{032CA4E0-F797-465F-B4F4-542BEBB32A7F}"/>
              </a:ext>
            </a:extLst>
          </p:cNvPr>
          <p:cNvSpPr>
            <a:spLocks noGrp="1"/>
          </p:cNvSpPr>
          <p:nvPr>
            <p:ph type="ftr" sz="quarter" idx="11"/>
          </p:nvPr>
        </p:nvSpPr>
        <p:spPr/>
        <p:txBody>
          <a:bodyPr/>
          <a:lstStyle>
            <a:lvl1pPr>
              <a:defRPr>
                <a:solidFill>
                  <a:schemeClr val="tx2">
                    <a:lumMod val="50000"/>
                  </a:schemeClr>
                </a:solidFill>
              </a:defRPr>
            </a:lvl1pPr>
          </a:lstStyle>
          <a:p>
            <a:r>
              <a:rPr lang="en-US"/>
              <a:t>#WUSS2018</a:t>
            </a:r>
            <a:endParaRPr lang="en-US" dirty="0"/>
          </a:p>
        </p:txBody>
      </p:sp>
      <p:sp>
        <p:nvSpPr>
          <p:cNvPr id="5" name="Slide Number Placeholder 4">
            <a:extLst>
              <a:ext uri="{FF2B5EF4-FFF2-40B4-BE49-F238E27FC236}">
                <a16:creationId xmlns:a16="http://schemas.microsoft.com/office/drawing/2014/main" id="{7EB9F69B-A672-4C02-A0AC-DD591C9E9F58}"/>
              </a:ext>
            </a:extLst>
          </p:cNvPr>
          <p:cNvSpPr>
            <a:spLocks noGrp="1"/>
          </p:cNvSpPr>
          <p:nvPr>
            <p:ph type="sldNum" sz="quarter" idx="12"/>
          </p:nvPr>
        </p:nvSpPr>
        <p:spPr/>
        <p:txBody>
          <a:bodyPr/>
          <a:lstStyle>
            <a:lvl1pPr>
              <a:defRPr>
                <a:solidFill>
                  <a:schemeClr val="tx2">
                    <a:lumMod val="50000"/>
                  </a:schemeClr>
                </a:solidFill>
              </a:defRPr>
            </a:lvl1pPr>
          </a:lstStyle>
          <a:p>
            <a:fld id="{75BDBAE7-DEC2-4A31-A56F-50B55DC25E58}" type="slidenum">
              <a:rPr lang="en-US" smtClean="0"/>
              <a:pPr/>
              <a:t>‹#›</a:t>
            </a:fld>
            <a:endParaRPr lang="en-US"/>
          </a:p>
        </p:txBody>
      </p:sp>
    </p:spTree>
    <p:extLst>
      <p:ext uri="{BB962C8B-B14F-4D97-AF65-F5344CB8AC3E}">
        <p14:creationId xmlns:p14="http://schemas.microsoft.com/office/powerpoint/2010/main" val="408628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F328D3-B641-4A33-989C-A923AFA39054}"/>
              </a:ext>
            </a:extLst>
          </p:cNvPr>
          <p:cNvSpPr>
            <a:spLocks noGrp="1"/>
          </p:cNvSpPr>
          <p:nvPr>
            <p:ph type="dt" sz="half" idx="10"/>
          </p:nvPr>
        </p:nvSpPr>
        <p:spPr/>
        <p:txBody>
          <a:bodyPr/>
          <a:lstStyle/>
          <a:p>
            <a:fld id="{8CD8E679-B83F-47FA-B4CD-811DCF3B74D8}" type="datetimeFigureOut">
              <a:rPr lang="en-US" smtClean="0"/>
              <a:t>8/29/2019</a:t>
            </a:fld>
            <a:endParaRPr lang="en-US"/>
          </a:p>
        </p:txBody>
      </p:sp>
      <p:sp>
        <p:nvSpPr>
          <p:cNvPr id="3" name="Footer Placeholder 2">
            <a:extLst>
              <a:ext uri="{FF2B5EF4-FFF2-40B4-BE49-F238E27FC236}">
                <a16:creationId xmlns:a16="http://schemas.microsoft.com/office/drawing/2014/main" id="{2768D5C4-E502-4C48-AF63-236830967B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EA3077-5BC0-423C-86A6-9892373F7DCE}"/>
              </a:ext>
            </a:extLst>
          </p:cNvPr>
          <p:cNvSpPr>
            <a:spLocks noGrp="1"/>
          </p:cNvSpPr>
          <p:nvPr>
            <p:ph type="sldNum" sz="quarter" idx="12"/>
          </p:nvPr>
        </p:nvSpPr>
        <p:spPr/>
        <p:txBody>
          <a:bodyPr/>
          <a:lstStyle/>
          <a:p>
            <a:fld id="{75BDBAE7-DEC2-4A31-A56F-50B55DC25E58}" type="slidenum">
              <a:rPr lang="en-US" smtClean="0"/>
              <a:t>‹#›</a:t>
            </a:fld>
            <a:endParaRPr lang="en-US"/>
          </a:p>
        </p:txBody>
      </p:sp>
    </p:spTree>
    <p:extLst>
      <p:ext uri="{BB962C8B-B14F-4D97-AF65-F5344CB8AC3E}">
        <p14:creationId xmlns:p14="http://schemas.microsoft.com/office/powerpoint/2010/main" val="1341843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9D4EC-54A1-474A-A81D-31719DA726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771F0B-4BA4-45F7-BF55-471A9124BD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396AFB-738E-4E28-8597-EBC2263B4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0DF78E-CEEF-47FE-8586-ADA5B9DEE3CD}"/>
              </a:ext>
            </a:extLst>
          </p:cNvPr>
          <p:cNvSpPr>
            <a:spLocks noGrp="1"/>
          </p:cNvSpPr>
          <p:nvPr>
            <p:ph type="dt" sz="half" idx="10"/>
          </p:nvPr>
        </p:nvSpPr>
        <p:spPr/>
        <p:txBody>
          <a:bodyPr/>
          <a:lstStyle/>
          <a:p>
            <a:fld id="{8CD8E679-B83F-47FA-B4CD-811DCF3B74D8}" type="datetimeFigureOut">
              <a:rPr lang="en-US" smtClean="0"/>
              <a:t>8/29/2019</a:t>
            </a:fld>
            <a:endParaRPr lang="en-US"/>
          </a:p>
        </p:txBody>
      </p:sp>
      <p:sp>
        <p:nvSpPr>
          <p:cNvPr id="6" name="Footer Placeholder 5">
            <a:extLst>
              <a:ext uri="{FF2B5EF4-FFF2-40B4-BE49-F238E27FC236}">
                <a16:creationId xmlns:a16="http://schemas.microsoft.com/office/drawing/2014/main" id="{A2C851E3-663E-4F9A-89AE-AC360F31CF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BD7241-8812-40D6-9D7B-0F19F2017015}"/>
              </a:ext>
            </a:extLst>
          </p:cNvPr>
          <p:cNvSpPr>
            <a:spLocks noGrp="1"/>
          </p:cNvSpPr>
          <p:nvPr>
            <p:ph type="sldNum" sz="quarter" idx="12"/>
          </p:nvPr>
        </p:nvSpPr>
        <p:spPr/>
        <p:txBody>
          <a:bodyPr/>
          <a:lstStyle/>
          <a:p>
            <a:fld id="{75BDBAE7-DEC2-4A31-A56F-50B55DC25E58}" type="slidenum">
              <a:rPr lang="en-US" smtClean="0"/>
              <a:t>‹#›</a:t>
            </a:fld>
            <a:endParaRPr lang="en-US"/>
          </a:p>
        </p:txBody>
      </p:sp>
    </p:spTree>
    <p:extLst>
      <p:ext uri="{BB962C8B-B14F-4D97-AF65-F5344CB8AC3E}">
        <p14:creationId xmlns:p14="http://schemas.microsoft.com/office/powerpoint/2010/main" val="171293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930F-D06C-407B-A61C-7F899913EE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D4B1FA-15AC-4C39-A6ED-344B989322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ABAB7A-427E-43C6-9457-AEDC112C2F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40114A-1D1A-4A1B-9EF8-D5237C01F896}"/>
              </a:ext>
            </a:extLst>
          </p:cNvPr>
          <p:cNvSpPr>
            <a:spLocks noGrp="1"/>
          </p:cNvSpPr>
          <p:nvPr>
            <p:ph type="dt" sz="half" idx="10"/>
          </p:nvPr>
        </p:nvSpPr>
        <p:spPr/>
        <p:txBody>
          <a:bodyPr/>
          <a:lstStyle/>
          <a:p>
            <a:fld id="{8CD8E679-B83F-47FA-B4CD-811DCF3B74D8}" type="datetimeFigureOut">
              <a:rPr lang="en-US" smtClean="0"/>
              <a:t>8/29/2019</a:t>
            </a:fld>
            <a:endParaRPr lang="en-US"/>
          </a:p>
        </p:txBody>
      </p:sp>
      <p:sp>
        <p:nvSpPr>
          <p:cNvPr id="6" name="Footer Placeholder 5">
            <a:extLst>
              <a:ext uri="{FF2B5EF4-FFF2-40B4-BE49-F238E27FC236}">
                <a16:creationId xmlns:a16="http://schemas.microsoft.com/office/drawing/2014/main" id="{AFD30D30-6390-4FBF-8072-52866EA261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BB4341-6FD2-4F5F-8FA4-255B8BD086A1}"/>
              </a:ext>
            </a:extLst>
          </p:cNvPr>
          <p:cNvSpPr>
            <a:spLocks noGrp="1"/>
          </p:cNvSpPr>
          <p:nvPr>
            <p:ph type="sldNum" sz="quarter" idx="12"/>
          </p:nvPr>
        </p:nvSpPr>
        <p:spPr/>
        <p:txBody>
          <a:bodyPr/>
          <a:lstStyle/>
          <a:p>
            <a:fld id="{75BDBAE7-DEC2-4A31-A56F-50B55DC25E58}" type="slidenum">
              <a:rPr lang="en-US" smtClean="0"/>
              <a:t>‹#›</a:t>
            </a:fld>
            <a:endParaRPr lang="en-US"/>
          </a:p>
        </p:txBody>
      </p:sp>
    </p:spTree>
    <p:extLst>
      <p:ext uri="{BB962C8B-B14F-4D97-AF65-F5344CB8AC3E}">
        <p14:creationId xmlns:p14="http://schemas.microsoft.com/office/powerpoint/2010/main" val="7153773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emf"/><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11" descr="PPT_Heade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9276" cy="2252174"/>
          </a:xfrm>
          <a:prstGeom prst="rect">
            <a:avLst/>
          </a:prstGeom>
        </p:spPr>
      </p:pic>
    </p:spTree>
    <p:extLst>
      <p:ext uri="{BB962C8B-B14F-4D97-AF65-F5344CB8AC3E}">
        <p14:creationId xmlns:p14="http://schemas.microsoft.com/office/powerpoint/2010/main" val="4109764"/>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F6B4D"/>
            </a:gs>
            <a:gs pos="18000">
              <a:schemeClr val="bg1"/>
            </a:gs>
            <a:gs pos="100000">
              <a:schemeClr val="bg1"/>
            </a:gs>
          </a:gsLst>
          <a:lin ang="162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D1A29F-1894-4012-82B1-1271896410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B82D25-4385-477F-9C1C-889A175A70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B1E490-810B-40A9-AEDB-6080D9EDA8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50000"/>
                  </a:schemeClr>
                </a:solidFill>
              </a:defRPr>
            </a:lvl1pPr>
          </a:lstStyle>
          <a:p>
            <a:fld id="{8CD8E679-B83F-47FA-B4CD-811DCF3B74D8}" type="datetimeFigureOut">
              <a:rPr lang="en-US" smtClean="0"/>
              <a:pPr/>
              <a:t>8/29/2019</a:t>
            </a:fld>
            <a:endParaRPr lang="en-US"/>
          </a:p>
        </p:txBody>
      </p:sp>
      <p:sp>
        <p:nvSpPr>
          <p:cNvPr id="5" name="Footer Placeholder 4">
            <a:extLst>
              <a:ext uri="{FF2B5EF4-FFF2-40B4-BE49-F238E27FC236}">
                <a16:creationId xmlns:a16="http://schemas.microsoft.com/office/drawing/2014/main" id="{89147FA4-6562-4374-B027-A649303277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50000"/>
                  </a:schemeClr>
                </a:solidFill>
              </a:defRPr>
            </a:lvl1pPr>
          </a:lstStyle>
          <a:p>
            <a:endParaRPr lang="en-US"/>
          </a:p>
        </p:txBody>
      </p:sp>
      <p:sp>
        <p:nvSpPr>
          <p:cNvPr id="6" name="Slide Number Placeholder 5">
            <a:extLst>
              <a:ext uri="{FF2B5EF4-FFF2-40B4-BE49-F238E27FC236}">
                <a16:creationId xmlns:a16="http://schemas.microsoft.com/office/drawing/2014/main" id="{36D3542E-53A8-4760-8140-924D08A9DD3B}"/>
              </a:ext>
            </a:extLst>
          </p:cNvPr>
          <p:cNvSpPr>
            <a:spLocks noGrp="1"/>
          </p:cNvSpPr>
          <p:nvPr>
            <p:ph type="sldNum" sz="quarter" idx="4"/>
          </p:nvPr>
        </p:nvSpPr>
        <p:spPr>
          <a:xfrm>
            <a:off x="8610600" y="6356350"/>
            <a:ext cx="1799492" cy="365125"/>
          </a:xfrm>
          <a:prstGeom prst="rect">
            <a:avLst/>
          </a:prstGeom>
        </p:spPr>
        <p:txBody>
          <a:bodyPr vert="horz" lIns="91440" tIns="45720" rIns="91440" bIns="45720" rtlCol="0" anchor="ctr"/>
          <a:lstStyle>
            <a:lvl1pPr algn="r">
              <a:defRPr sz="1200">
                <a:solidFill>
                  <a:schemeClr val="tx2">
                    <a:lumMod val="50000"/>
                  </a:schemeClr>
                </a:solidFill>
              </a:defRPr>
            </a:lvl1pPr>
          </a:lstStyle>
          <a:p>
            <a:fld id="{75BDBAE7-DEC2-4A31-A56F-50B55DC25E58}" type="slidenum">
              <a:rPr lang="en-US" smtClean="0"/>
              <a:pPr/>
              <a:t>‹#›</a:t>
            </a:fld>
            <a:endParaRPr lang="en-US"/>
          </a:p>
        </p:txBody>
      </p:sp>
      <p:pic>
        <p:nvPicPr>
          <p:cNvPr id="8" name="Picture 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453761" y="5434024"/>
            <a:ext cx="1606652" cy="1269454"/>
          </a:xfrm>
          <a:prstGeom prst="rect">
            <a:avLst/>
          </a:prstGeom>
        </p:spPr>
      </p:pic>
    </p:spTree>
    <p:extLst>
      <p:ext uri="{BB962C8B-B14F-4D97-AF65-F5344CB8AC3E}">
        <p14:creationId xmlns:p14="http://schemas.microsoft.com/office/powerpoint/2010/main" val="1199919432"/>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59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E24293-A2D8-4584-B89E-46B12814A1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Contact Information</a:t>
            </a:r>
          </a:p>
        </p:txBody>
      </p:sp>
      <p:sp>
        <p:nvSpPr>
          <p:cNvPr id="3" name="Text Placeholder 2">
            <a:extLst>
              <a:ext uri="{FF2B5EF4-FFF2-40B4-BE49-F238E27FC236}">
                <a16:creationId xmlns:a16="http://schemas.microsoft.com/office/drawing/2014/main" id="{F4BDF721-4E9F-4647-9D5D-3B56F6093CD7}"/>
              </a:ext>
            </a:extLst>
          </p:cNvPr>
          <p:cNvSpPr>
            <a:spLocks noGrp="1"/>
          </p:cNvSpPr>
          <p:nvPr>
            <p:ph type="body" idx="1"/>
          </p:nvPr>
        </p:nvSpPr>
        <p:spPr>
          <a:xfrm>
            <a:off x="5753686" y="1825625"/>
            <a:ext cx="5600114"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PPT_Box.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1374" y="1870674"/>
            <a:ext cx="4820402" cy="3808712"/>
          </a:xfrm>
          <a:prstGeom prst="rect">
            <a:avLst/>
          </a:prstGeom>
        </p:spPr>
      </p:pic>
    </p:spTree>
    <p:extLst>
      <p:ext uri="{BB962C8B-B14F-4D97-AF65-F5344CB8AC3E}">
        <p14:creationId xmlns:p14="http://schemas.microsoft.com/office/powerpoint/2010/main" val="3296499865"/>
      </p:ext>
    </p:extLst>
  </p:cSld>
  <p:clrMap bg1="lt1" tx1="dk1" bg2="lt2" tx2="dk2" accent1="accent1" accent2="accent2" accent3="accent3" accent4="accent4" accent5="accent5" accent6="accent6" hlink="hlink" folHlink="folHlink"/>
  <p:sldLayoutIdLst>
    <p:sldLayoutId id="2147483664" r:id="rId1"/>
  </p:sldLayoutIdLst>
  <p:txStyles>
    <p:titleStyle>
      <a:lvl1pPr algn="ctr" defTabSz="914400" rtl="0" eaLnBrk="1" latinLnBrk="0" hangingPunct="1">
        <a:lnSpc>
          <a:spcPct val="90000"/>
        </a:lnSpc>
        <a:spcBef>
          <a:spcPct val="0"/>
        </a:spcBef>
        <a:buNone/>
        <a:defRPr sz="5400" b="1"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30345D-CFD0-404E-BE9B-6A837FB25079}"/>
              </a:ext>
            </a:extLst>
          </p:cNvPr>
          <p:cNvSpPr>
            <a:spLocks noGrp="1"/>
          </p:cNvSpPr>
          <p:nvPr>
            <p:ph type="ctrTitle"/>
          </p:nvPr>
        </p:nvSpPr>
        <p:spPr>
          <a:xfrm>
            <a:off x="1636542" y="3222209"/>
            <a:ext cx="9144000" cy="2707943"/>
          </a:xfrm>
        </p:spPr>
        <p:txBody>
          <a:bodyPr/>
          <a:lstStyle/>
          <a:p>
            <a:r>
              <a:rPr lang="en-US" b="1" dirty="0"/>
              <a:t>I Don't Use Python or R - Why Should I Use </a:t>
            </a:r>
            <a:r>
              <a:rPr lang="en-US" b="1" dirty="0" err="1"/>
              <a:t>Jupyter</a:t>
            </a:r>
            <a:r>
              <a:rPr lang="en-US" b="1" dirty="0"/>
              <a:t> Notebooks?</a:t>
            </a:r>
            <a:br>
              <a:rPr lang="en-US" b="1" dirty="0"/>
            </a:br>
            <a:endParaRPr lang="en-US" dirty="0"/>
          </a:p>
        </p:txBody>
      </p:sp>
      <p:sp>
        <p:nvSpPr>
          <p:cNvPr id="5" name="Subtitle 4">
            <a:extLst>
              <a:ext uri="{FF2B5EF4-FFF2-40B4-BE49-F238E27FC236}">
                <a16:creationId xmlns:a16="http://schemas.microsoft.com/office/drawing/2014/main" id="{A4646D2A-B0EC-4020-8E53-5FEDC39670C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60471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695418-7C21-476E-8623-6DD5EEAC7982}"/>
              </a:ext>
            </a:extLst>
          </p:cNvPr>
          <p:cNvSpPr>
            <a:spLocks noGrp="1"/>
          </p:cNvSpPr>
          <p:nvPr>
            <p:ph type="title"/>
          </p:nvPr>
        </p:nvSpPr>
        <p:spPr/>
        <p:txBody>
          <a:bodyPr/>
          <a:lstStyle/>
          <a:p>
            <a:r>
              <a:rPr lang="en-US" dirty="0"/>
              <a:t>Biography</a:t>
            </a:r>
          </a:p>
        </p:txBody>
      </p:sp>
      <p:sp>
        <p:nvSpPr>
          <p:cNvPr id="5" name="Content Placeholder 4">
            <a:extLst>
              <a:ext uri="{FF2B5EF4-FFF2-40B4-BE49-F238E27FC236}">
                <a16:creationId xmlns:a16="http://schemas.microsoft.com/office/drawing/2014/main" id="{0960B822-38AD-471A-8660-DA995247D08D}"/>
              </a:ext>
            </a:extLst>
          </p:cNvPr>
          <p:cNvSpPr>
            <a:spLocks noGrp="1"/>
          </p:cNvSpPr>
          <p:nvPr>
            <p:ph idx="1"/>
          </p:nvPr>
        </p:nvSpPr>
        <p:spPr/>
        <p:txBody>
          <a:bodyPr/>
          <a:lstStyle/>
          <a:p>
            <a:pPr marL="0" indent="0">
              <a:buNone/>
            </a:pPr>
            <a:r>
              <a:rPr lang="en-US" dirty="0"/>
              <a:t>Jack has been a SAS user for longer than he'd like to think about, and has worked in education, manufacturing, health care administration, and health care research.  He tries to keep up with what's new in SAS Software.</a:t>
            </a:r>
          </a:p>
        </p:txBody>
      </p:sp>
    </p:spTree>
    <p:extLst>
      <p:ext uri="{BB962C8B-B14F-4D97-AF65-F5344CB8AC3E}">
        <p14:creationId xmlns:p14="http://schemas.microsoft.com/office/powerpoint/2010/main" val="853948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18053"/>
            <a:ext cx="10515600" cy="3220278"/>
          </a:xfrm>
        </p:spPr>
        <p:txBody>
          <a:bodyPr>
            <a:normAutofit fontScale="90000"/>
          </a:bodyPr>
          <a:lstStyle/>
          <a:p>
            <a:r>
              <a:rPr lang="en-US" dirty="0"/>
              <a:t>This presentation is interactive and there are no slides.  Please see the paper.</a:t>
            </a:r>
          </a:p>
        </p:txBody>
      </p:sp>
      <p:sp>
        <p:nvSpPr>
          <p:cNvPr id="3" name="Text Placeholder 2"/>
          <p:cNvSpPr>
            <a:spLocks noGrp="1"/>
          </p:cNvSpPr>
          <p:nvPr>
            <p:ph type="body" idx="1"/>
          </p:nvPr>
        </p:nvSpPr>
        <p:spPr/>
        <p:txBody>
          <a:bodyPr/>
          <a:lstStyle/>
          <a:p>
            <a:r>
              <a:rPr lang="en-US" dirty="0"/>
              <a:t>https://github.com/jack-hamilton-kpdor/why-jupyter-notebooks</a:t>
            </a:r>
          </a:p>
        </p:txBody>
      </p:sp>
    </p:spTree>
    <p:extLst>
      <p:ext uri="{BB962C8B-B14F-4D97-AF65-F5344CB8AC3E}">
        <p14:creationId xmlns:p14="http://schemas.microsoft.com/office/powerpoint/2010/main" val="1254956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C6862A-04B1-497B-9D75-A70167389BAB}"/>
              </a:ext>
            </a:extLst>
          </p:cNvPr>
          <p:cNvSpPr>
            <a:spLocks noGrp="1"/>
          </p:cNvSpPr>
          <p:nvPr>
            <p:ph type="title"/>
          </p:nvPr>
        </p:nvSpPr>
        <p:spPr/>
        <p:txBody>
          <a:bodyPr/>
          <a:lstStyle/>
          <a:p>
            <a:r>
              <a:rPr lang="en-US" dirty="0"/>
              <a:t>Contact Information</a:t>
            </a:r>
          </a:p>
        </p:txBody>
      </p:sp>
      <p:sp>
        <p:nvSpPr>
          <p:cNvPr id="5" name="Content Placeholder 4">
            <a:extLst>
              <a:ext uri="{FF2B5EF4-FFF2-40B4-BE49-F238E27FC236}">
                <a16:creationId xmlns:a16="http://schemas.microsoft.com/office/drawing/2014/main" id="{FE34A520-715A-487B-8221-5B425DFD261C}"/>
              </a:ext>
            </a:extLst>
          </p:cNvPr>
          <p:cNvSpPr>
            <a:spLocks noGrp="1"/>
          </p:cNvSpPr>
          <p:nvPr>
            <p:ph idx="1"/>
          </p:nvPr>
        </p:nvSpPr>
        <p:spPr/>
        <p:txBody>
          <a:bodyPr/>
          <a:lstStyle/>
          <a:p>
            <a:pPr>
              <a:spcAft>
                <a:spcPts val="1200"/>
              </a:spcAft>
            </a:pPr>
            <a:endParaRPr lang="en-US" dirty="0"/>
          </a:p>
          <a:p>
            <a:pPr>
              <a:spcAft>
                <a:spcPts val="1200"/>
              </a:spcAft>
            </a:pPr>
            <a:r>
              <a:rPr lang="en-US" sz="2400" dirty="0"/>
              <a:t>Name: Jack Hamilton</a:t>
            </a:r>
          </a:p>
          <a:p>
            <a:pPr>
              <a:spcAft>
                <a:spcPts val="1200"/>
              </a:spcAft>
            </a:pPr>
            <a:r>
              <a:rPr lang="en-US" sz="2400" dirty="0"/>
              <a:t>Company: Division of Research</a:t>
            </a:r>
            <a:br>
              <a:rPr lang="en-US" sz="2400" dirty="0"/>
            </a:br>
            <a:r>
              <a:rPr lang="en-US" sz="2400" dirty="0"/>
              <a:t>                Kaiser Permanente</a:t>
            </a:r>
          </a:p>
          <a:p>
            <a:pPr>
              <a:spcAft>
                <a:spcPts val="1200"/>
              </a:spcAft>
            </a:pPr>
            <a:r>
              <a:rPr lang="en-US" sz="2400" dirty="0"/>
              <a:t>City/State: Oakland, Cal.</a:t>
            </a:r>
          </a:p>
          <a:p>
            <a:pPr>
              <a:spcAft>
                <a:spcPts val="1200"/>
              </a:spcAft>
            </a:pPr>
            <a:r>
              <a:rPr lang="en-US" sz="2400" dirty="0" err="1"/>
              <a:t>Email:jack.hamilton@kp.org</a:t>
            </a:r>
            <a:endParaRPr lang="en-US" sz="2400" dirty="0"/>
          </a:p>
        </p:txBody>
      </p:sp>
    </p:spTree>
    <p:extLst>
      <p:ext uri="{BB962C8B-B14F-4D97-AF65-F5344CB8AC3E}">
        <p14:creationId xmlns:p14="http://schemas.microsoft.com/office/powerpoint/2010/main" val="91650117"/>
      </p:ext>
    </p:extLst>
  </p:cSld>
  <p:clrMapOvr>
    <a:masterClrMapping/>
  </p:clrMapOvr>
</p:sld>
</file>

<file path=ppt/theme/theme1.xml><?xml version="1.0" encoding="utf-8"?>
<a:theme xmlns:a="http://schemas.openxmlformats.org/drawingml/2006/main" name="WUSS2018 Titl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6D317A-A2A0-4DB6-83D6-865E9CDF4947}" vid="{9D686B2D-1CD4-41B6-B262-C8F5A21EC98A}"/>
    </a:ext>
  </a:extLst>
</a:theme>
</file>

<file path=ppt/theme/theme2.xml><?xml version="1.0" encoding="utf-8"?>
<a:theme xmlns:a="http://schemas.openxmlformats.org/drawingml/2006/main" name="WUSS2018 Conten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6D317A-A2A0-4DB6-83D6-865E9CDF4947}" vid="{71DF45CB-3AEE-4D43-85BF-6E5433B8BD24}"/>
    </a:ext>
  </a:extLst>
</a:theme>
</file>

<file path=ppt/theme/theme3.xml><?xml version="1.0" encoding="utf-8"?>
<a:theme xmlns:a="http://schemas.openxmlformats.org/drawingml/2006/main" name="WUSS2018 Contac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6D317A-A2A0-4DB6-83D6-865E9CDF4947}" vid="{977E60BA-D8E8-456E-83AC-E88748E2247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 Template</Template>
  <TotalTime>1235</TotalTime>
  <Words>94</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4</vt:i4>
      </vt:variant>
    </vt:vector>
  </HeadingPairs>
  <TitlesOfParts>
    <vt:vector size="11" baseType="lpstr">
      <vt:lpstr>Arial</vt:lpstr>
      <vt:lpstr>Calibri</vt:lpstr>
      <vt:lpstr>Calibri Light</vt:lpstr>
      <vt:lpstr>Verdana</vt:lpstr>
      <vt:lpstr>WUSS2018 Title</vt:lpstr>
      <vt:lpstr>WUSS2018 Content</vt:lpstr>
      <vt:lpstr>WUSS2018 Contact</vt:lpstr>
      <vt:lpstr>I Don't Use Python or R - Why Should I Use Jupyter Notebooks? </vt:lpstr>
      <vt:lpstr>Biography</vt:lpstr>
      <vt:lpstr>This presentation is interactive and there are no slides.  Please see the paper.</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Nina Worden</dc:creator>
  <cp:lastModifiedBy>Jack F Hamilton</cp:lastModifiedBy>
  <cp:revision>14</cp:revision>
  <dcterms:created xsi:type="dcterms:W3CDTF">2018-01-18T01:40:40Z</dcterms:created>
  <dcterms:modified xsi:type="dcterms:W3CDTF">2019-08-29T19:14:32Z</dcterms:modified>
</cp:coreProperties>
</file>