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097A99-8CBA-BBFE-9748-54A402F2F65B}" v="270" dt="2025-10-01T16:20:12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NBA Front Office Simulation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Finding undervalued player contracts to improve team wins</a:t>
            </a:r>
          </a:p>
          <a:p>
            <a:endParaRPr lang="en-US" dirty="0"/>
          </a:p>
          <a:p>
            <a:r>
              <a:rPr lang="en-US" dirty="0"/>
              <a:t>Group 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E94353-FF0A-BBF8-F2C3-3273F9B94DF4}"/>
              </a:ext>
            </a:extLst>
          </p:cNvPr>
          <p:cNvSpPr txBox="1"/>
          <p:nvPr/>
        </p:nvSpPr>
        <p:spPr>
          <a:xfrm>
            <a:off x="335461" y="4562271"/>
            <a:ext cx="295205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Eddie Anderson</a:t>
            </a:r>
          </a:p>
          <a:p>
            <a:r>
              <a:rPr lang="en-US" dirty="0"/>
              <a:t>Chase Cha</a:t>
            </a:r>
          </a:p>
          <a:p>
            <a:r>
              <a:rPr lang="en-US" dirty="0"/>
              <a:t>Adam Chow</a:t>
            </a:r>
          </a:p>
          <a:p>
            <a:r>
              <a:rPr lang="en-US" dirty="0"/>
              <a:t>Neel Davuluri</a:t>
            </a:r>
          </a:p>
          <a:p>
            <a:r>
              <a:rPr lang="en-US" dirty="0"/>
              <a:t>Jack Joy</a:t>
            </a:r>
          </a:p>
          <a:p>
            <a:r>
              <a:rPr lang="en-US" dirty="0"/>
              <a:t>Harrison Witt</a:t>
            </a:r>
          </a:p>
          <a:p>
            <a:r>
              <a:rPr lang="en-US" dirty="0"/>
              <a:t>Timothy Yeh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F323-715B-8794-DEE0-132DA6F2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Visualizations &amp; Variable Summaries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17D26-3890-2C30-E543-89254A462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3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187F-ECE6-4580-1E13-42328C38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F3923-55D9-8590-D310-443E2A3FE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5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3AD6-6769-3CD0-D17E-08B30AB46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A4A27-77D0-00B1-4EC3-B0CDFCC40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5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DA8A-4A7C-45A9-23E3-32611F8F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A8CCC-8D46-8042-A1D4-B6216F0C0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31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NBA Front Office Simulation</vt:lpstr>
      <vt:lpstr>Key Visualizations &amp; Variable Summaries</vt:lpstr>
      <vt:lpstr>Research Question(s)</vt:lpstr>
      <vt:lpstr>Predictive Model</vt:lpstr>
      <vt:lpstr>Unsupervised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35</cp:revision>
  <dcterms:created xsi:type="dcterms:W3CDTF">2025-10-01T16:14:27Z</dcterms:created>
  <dcterms:modified xsi:type="dcterms:W3CDTF">2025-10-01T16:25:19Z</dcterms:modified>
</cp:coreProperties>
</file>