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D2E7-7F80-4C67-BEC2-3F35E9E11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06049-4A89-46F0-9F9A-5C8B15C0C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746C6-EB2D-4691-8EA8-DF93F119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1715-ACC6-4CAC-84F0-3563FA316770}" type="datetimeFigureOut">
              <a:rPr lang="en-GB" smtClean="0"/>
              <a:t>11/10/2018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E8ADA-DB49-4F0F-A131-399E3D6A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11844-76AA-4AE0-A556-2D670A0E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FB28-A2C9-49F6-BFEF-05089CC796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97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957B-9AFC-4356-9DDD-8A7DD3CE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9875D-1C3D-43A2-8902-A75938CBE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8E8DE-5355-471B-8D7A-6F8F06FB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1715-ACC6-4CAC-84F0-3563FA316770}" type="datetimeFigureOut">
              <a:rPr lang="en-GB" smtClean="0"/>
              <a:t>11/10/2018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DB2E4-F564-4A94-9C7C-0BC568B5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F11F0-49A3-4DD9-B69C-FE2057EF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FB28-A2C9-49F6-BFEF-05089CC796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71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403BA-7F61-4FBA-BED9-93A775D8D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377AB-718D-47DD-BEC7-C0461539D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E71FD-EB7E-43F2-9045-7941658F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1715-ACC6-4CAC-84F0-3563FA316770}" type="datetimeFigureOut">
              <a:rPr lang="en-GB" smtClean="0"/>
              <a:t>11/10/2018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220B-B43A-40A9-B5CE-6D0761DA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4125E-172B-44DD-841D-6701C001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FB28-A2C9-49F6-BFEF-05089CC796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72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70F9-822D-4291-841E-8E14343D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9961-F25E-4466-9613-29836A3C4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DEAC9-85A7-4C10-B985-E0D47079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1715-ACC6-4CAC-84F0-3563FA316770}" type="datetimeFigureOut">
              <a:rPr lang="en-GB" smtClean="0"/>
              <a:t>11/10/2018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5DB0-2754-47CC-9C59-AE437551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95F1C-4FAB-4F9B-A1BA-9A3E0EDC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FB28-A2C9-49F6-BFEF-05089CC796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84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C7219-DDA7-4D41-87D3-799D3416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2B3D9-FD93-4F36-95AC-CF361D7C2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E1919-24E9-4E19-B607-559752D6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1715-ACC6-4CAC-84F0-3563FA316770}" type="datetimeFigureOut">
              <a:rPr lang="en-GB" smtClean="0"/>
              <a:t>11/10/2018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A0806-B38E-41B4-B412-21C888FD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C365C-8B3D-4069-8A83-C08F76AC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FB28-A2C9-49F6-BFEF-05089CC796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60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60F8-B1AE-4141-B3ED-3D2531EE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51051-AA4E-41CE-8468-546782B8F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1D685-0218-4BB9-8E19-3A3BF33D7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87C90-8297-412F-A029-F7CEF431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1715-ACC6-4CAC-84F0-3563FA316770}" type="datetimeFigureOut">
              <a:rPr lang="en-GB" smtClean="0"/>
              <a:t>11/10/2018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F364E-E2CF-4722-ACDF-44823787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CBAFA-6CD5-48D8-A82F-1EA4133A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FB28-A2C9-49F6-BFEF-05089CC796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54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7E00-5AB7-4B8A-83C9-ACE91459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CC2C6-0450-43CA-91A2-4691ED1EB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76329-72A4-4C8E-9774-5CC48997F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54E98-52DB-498E-A23C-807CFCD52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3DD56-CC00-4C6D-9ED5-A9113C919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A091E-FC3E-4B98-9CD8-FECEA874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1715-ACC6-4CAC-84F0-3563FA316770}" type="datetimeFigureOut">
              <a:rPr lang="en-GB" smtClean="0"/>
              <a:t>11/10/2018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63F1F-864E-4ADC-8E8A-AFFDA909B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97C62D-1B99-4ECB-92A5-5CA9BC26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FB28-A2C9-49F6-BFEF-05089CC796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60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29DD-162D-4466-B3B5-92D705BB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FDE-6516-436D-9AC8-8AB01028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1715-ACC6-4CAC-84F0-3563FA316770}" type="datetimeFigureOut">
              <a:rPr lang="en-GB" smtClean="0"/>
              <a:t>11/10/2018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9871C-4422-46A6-9A86-ED848307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591FB-F77D-44BD-900A-DA2581B6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FB28-A2C9-49F6-BFEF-05089CC796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05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A2B93-E586-4A4B-9C41-930D28A6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1715-ACC6-4CAC-84F0-3563FA316770}" type="datetimeFigureOut">
              <a:rPr lang="en-GB" smtClean="0"/>
              <a:t>11/10/2018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DBECD-1A8F-4AC3-88AE-9E5DE13D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37537-7C58-4C06-A094-0D04D8D6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FB28-A2C9-49F6-BFEF-05089CC796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45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2FAC-FCC2-43A5-BEC1-9B86770B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7A1F3-086B-46F5-AAF5-404E736A3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B3A65-DAB8-4DCE-BC8D-61098EC2C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45489-9328-401B-B9C3-AC6C52E6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1715-ACC6-4CAC-84F0-3563FA316770}" type="datetimeFigureOut">
              <a:rPr lang="en-GB" smtClean="0"/>
              <a:t>11/10/2018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F36C6-6252-47E8-B860-085078E7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83C17-41A0-4EA5-A7CF-2B7BCCA1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FB28-A2C9-49F6-BFEF-05089CC796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27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72ED-7A32-40DD-8856-D5789B7B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3B330D-D82A-4095-BBEA-6063B66CE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957F7-3360-438D-99E2-EAE1754FB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153B1-1F69-4803-834D-326A2739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1715-ACC6-4CAC-84F0-3563FA316770}" type="datetimeFigureOut">
              <a:rPr lang="en-GB" smtClean="0"/>
              <a:t>11/10/2018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CF969-59A4-4000-87D8-D5803E80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7D4B7-1D10-49F6-A52A-0F9E9D1D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FB28-A2C9-49F6-BFEF-05089CC796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14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AF21E2-466D-4D9F-B517-E9244613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B4E0D-CC49-4756-97EB-48E59A461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19E19-A20B-4A43-983D-3B29145A0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91715-ACC6-4CAC-84F0-3563FA316770}" type="datetimeFigureOut">
              <a:rPr lang="en-GB" smtClean="0"/>
              <a:t>11/10/2018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C6AC2-22A6-4205-BD96-D664EEB8E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AD75A-DD80-46FF-9AD2-322687C7E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9FB28-A2C9-49F6-BFEF-05089CC796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72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 result for mad max fury road">
            <a:extLst>
              <a:ext uri="{FF2B5EF4-FFF2-40B4-BE49-F238E27FC236}">
                <a16:creationId xmlns:a16="http://schemas.microsoft.com/office/drawing/2014/main" id="{AFD67B1D-3664-4A76-A6F7-24189F3D0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5A5057-A698-4E42-BD52-91A92B579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7540"/>
            <a:ext cx="9144000" cy="1542304"/>
          </a:xfrm>
        </p:spPr>
        <p:txBody>
          <a:bodyPr>
            <a:normAutofit fontScale="90000"/>
          </a:bodyPr>
          <a:lstStyle/>
          <a:p>
            <a:r>
              <a:rPr lang="en-GB" sz="115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Max MadNES</a:t>
            </a:r>
          </a:p>
        </p:txBody>
      </p:sp>
      <p:sp>
        <p:nvSpPr>
          <p:cNvPr id="5" name="AutoShape 6" descr="Image result for mad max fury road">
            <a:extLst>
              <a:ext uri="{FF2B5EF4-FFF2-40B4-BE49-F238E27FC236}">
                <a16:creationId xmlns:a16="http://schemas.microsoft.com/office/drawing/2014/main" id="{95393CB4-E9A8-4EFF-A2EF-191C3D0B15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97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E40B-FC27-4A10-9037-53E7FAA4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631" y="0"/>
            <a:ext cx="7644738" cy="1325563"/>
          </a:xfrm>
        </p:spPr>
        <p:txBody>
          <a:bodyPr/>
          <a:lstStyle/>
          <a:p>
            <a:r>
              <a:rPr lang="en-GB" b="1" dirty="0">
                <a:solidFill>
                  <a:schemeClr val="tx2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What Game Is It Based On?</a:t>
            </a:r>
          </a:p>
        </p:txBody>
      </p:sp>
      <p:pic>
        <p:nvPicPr>
          <p:cNvPr id="2050" name="Picture 2" descr="Image result for mad max game">
            <a:extLst>
              <a:ext uri="{FF2B5EF4-FFF2-40B4-BE49-F238E27FC236}">
                <a16:creationId xmlns:a16="http://schemas.microsoft.com/office/drawing/2014/main" id="{FB7E79AF-9FEE-4E17-BD62-59F7A48AD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43" y="1327475"/>
            <a:ext cx="4718683" cy="265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85C4129F-A994-4F25-8B53-45ABCC59C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753" y="1399348"/>
            <a:ext cx="4719910" cy="265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B15ADA0B-74F4-473B-986C-D73AAA3C2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43" y="4203050"/>
            <a:ext cx="4719910" cy="265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mad max game">
            <a:extLst>
              <a:ext uri="{FF2B5EF4-FFF2-40B4-BE49-F238E27FC236}">
                <a16:creationId xmlns:a16="http://schemas.microsoft.com/office/drawing/2014/main" id="{91002A6B-84B8-4433-A2AF-2DBE6C043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980" y="4203050"/>
            <a:ext cx="4721683" cy="265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E088A9-B8CB-4016-A736-7769D364A32D}"/>
              </a:ext>
            </a:extLst>
          </p:cNvPr>
          <p:cNvSpPr txBox="1"/>
          <p:nvPr/>
        </p:nvSpPr>
        <p:spPr>
          <a:xfrm>
            <a:off x="4708479" y="839236"/>
            <a:ext cx="3384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Berlin Sans FB" panose="020E0602020502020306" pitchFamily="34" charset="0"/>
              </a:rPr>
              <a:t>Mad Max (2015)</a:t>
            </a:r>
          </a:p>
        </p:txBody>
      </p:sp>
    </p:spTree>
    <p:extLst>
      <p:ext uri="{BB962C8B-B14F-4D97-AF65-F5344CB8AC3E}">
        <p14:creationId xmlns:p14="http://schemas.microsoft.com/office/powerpoint/2010/main" val="14745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20C0-B735-4966-9CA1-018E27AA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238" y="0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tx2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Feasibility, Core Mechanics and Scope</a:t>
            </a:r>
          </a:p>
        </p:txBody>
      </p:sp>
      <p:pic>
        <p:nvPicPr>
          <p:cNvPr id="3074" name="Picture 2" descr="Image result for mad max game driving">
            <a:extLst>
              <a:ext uri="{FF2B5EF4-FFF2-40B4-BE49-F238E27FC236}">
                <a16:creationId xmlns:a16="http://schemas.microsoft.com/office/drawing/2014/main" id="{E717ED72-B358-47E3-899D-4E4C70D0C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750" y="2129254"/>
            <a:ext cx="5442012" cy="306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pyhunter nes">
            <a:extLst>
              <a:ext uri="{FF2B5EF4-FFF2-40B4-BE49-F238E27FC236}">
                <a16:creationId xmlns:a16="http://schemas.microsoft.com/office/drawing/2014/main" id="{5DF70CFD-03D4-4F1C-A0F4-694C03C4F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38" y="1620174"/>
            <a:ext cx="4202190" cy="395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33878" y="5575176"/>
            <a:ext cx="314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Berlin Sans FB" panose="020E0602020502020306" pitchFamily="34" charset="0"/>
              </a:rPr>
              <a:t>Spy Hunter</a:t>
            </a:r>
            <a:endParaRPr lang="en-GB" b="1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68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Berlin Sans FB</vt:lpstr>
      <vt:lpstr>Calibri</vt:lpstr>
      <vt:lpstr>Calibri Light</vt:lpstr>
      <vt:lpstr>Office Theme</vt:lpstr>
      <vt:lpstr>Max MadNES</vt:lpstr>
      <vt:lpstr>What Game Is It Based On?</vt:lpstr>
      <vt:lpstr>Feasibility, Core Mechanics and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MadNES</dc:title>
  <dc:creator>jack maber</dc:creator>
  <cp:lastModifiedBy>Jack Maber</cp:lastModifiedBy>
  <cp:revision>6</cp:revision>
  <dcterms:created xsi:type="dcterms:W3CDTF">2018-10-10T18:06:14Z</dcterms:created>
  <dcterms:modified xsi:type="dcterms:W3CDTF">2018-10-11T11:40:47Z</dcterms:modified>
</cp:coreProperties>
</file>