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Roboto"/>
      <p:regular r:id="rId21"/>
      <p:bold r:id="rId22"/>
      <p:italic r:id="rId23"/>
      <p:boldItalic r:id="rId24"/>
    </p:embeddedFont>
    <p:embeddedFont>
      <p:font typeface="Manrope"/>
      <p:regular r:id="rId25"/>
      <p:bold r:id="rId26"/>
    </p:embeddedFont>
    <p:embeddedFont>
      <p:font typeface="PT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bold.fntdata"/><Relationship Id="rId25" Type="http://schemas.openxmlformats.org/officeDocument/2006/relationships/font" Target="fonts/Manrope-regular.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T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T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b4988a324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b4988a324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0b4988a324_1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0b4988a324_1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b4988a324_1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b4988a324_1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b4988a32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b4988a32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b4988a324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b4988a324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b4988a324_1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b4988a324_1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b4988a32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b4988a32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b4988a324_1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b4988a324_1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0b4988a324_1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0b4988a324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b4988a324_1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b4988a324_1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b4988a324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b4988a324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626150" y="1491750"/>
            <a:ext cx="4804500" cy="2160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b="1" sz="6500">
                <a:latin typeface="Manrope"/>
                <a:ea typeface="Manrope"/>
                <a:cs typeface="Manrope"/>
                <a:sym typeface="Manrop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018025" y="539500"/>
            <a:ext cx="2016000" cy="57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0" y="-4250"/>
            <a:ext cx="9143999" cy="3696713"/>
            <a:chOff x="0" y="-4250"/>
            <a:chExt cx="9143999" cy="3696713"/>
          </a:xfrm>
        </p:grpSpPr>
        <p:pic>
          <p:nvPicPr>
            <p:cNvPr id="12" name="Google Shape;12;p2"/>
            <p:cNvPicPr preferRelativeResize="0"/>
            <p:nvPr/>
          </p:nvPicPr>
          <p:blipFill rotWithShape="1">
            <a:blip r:embed="rId2">
              <a:alphaModFix/>
            </a:blip>
            <a:srcRect b="15120" l="0" r="0" t="67791"/>
            <a:stretch/>
          </p:blipFill>
          <p:spPr>
            <a:xfrm>
              <a:off x="5962100" y="-4250"/>
              <a:ext cx="3181899" cy="543750"/>
            </a:xfrm>
            <a:prstGeom prst="rect">
              <a:avLst/>
            </a:prstGeom>
            <a:noFill/>
            <a:ln>
              <a:noFill/>
            </a:ln>
            <a:effectLst>
              <a:outerShdw blurRad="285750" rotWithShape="0" algn="bl" dir="8220000" dist="133350">
                <a:schemeClr val="accent3"/>
              </a:outerShdw>
            </a:effectLst>
          </p:spPr>
        </p:pic>
        <p:pic>
          <p:nvPicPr>
            <p:cNvPr id="13" name="Google Shape;13;p2"/>
            <p:cNvPicPr preferRelativeResize="0"/>
            <p:nvPr/>
          </p:nvPicPr>
          <p:blipFill rotWithShape="1">
            <a:blip r:embed="rId3">
              <a:alphaModFix/>
            </a:blip>
            <a:srcRect b="0" l="67243" r="16176" t="0"/>
            <a:stretch/>
          </p:blipFill>
          <p:spPr>
            <a:xfrm>
              <a:off x="0" y="1603435"/>
              <a:ext cx="346351" cy="2089028"/>
            </a:xfrm>
            <a:prstGeom prst="rect">
              <a:avLst/>
            </a:prstGeom>
            <a:noFill/>
            <a:ln>
              <a:noFill/>
            </a:ln>
            <a:effectLst>
              <a:outerShdw blurRad="428625" rotWithShape="0" algn="bl" dir="2460000" dist="133350">
                <a:schemeClr val="accent3"/>
              </a:outerShdw>
            </a:effectLst>
          </p:spPr>
        </p:pic>
      </p:grpSp>
      <p:grpSp>
        <p:nvGrpSpPr>
          <p:cNvPr id="14" name="Google Shape;14;p2"/>
          <p:cNvGrpSpPr/>
          <p:nvPr/>
        </p:nvGrpSpPr>
        <p:grpSpPr>
          <a:xfrm>
            <a:off x="713225" y="539500"/>
            <a:ext cx="7739700" cy="4235350"/>
            <a:chOff x="713225" y="539500"/>
            <a:chExt cx="7739700" cy="4235350"/>
          </a:xfrm>
        </p:grpSpPr>
        <p:cxnSp>
          <p:nvCxnSpPr>
            <p:cNvPr id="15" name="Google Shape;15;p2"/>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cxnSp>
          <p:nvCxnSpPr>
            <p:cNvPr id="16" name="Google Shape;16;p2"/>
            <p:cNvCxnSpPr/>
            <p:nvPr/>
          </p:nvCxnSpPr>
          <p:spPr>
            <a:xfrm rot="10800000">
              <a:off x="713225" y="539500"/>
              <a:ext cx="0" cy="577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hasCustomPrompt="1" type="title"/>
          </p:nvPr>
        </p:nvSpPr>
        <p:spPr>
          <a:xfrm>
            <a:off x="5749075" y="3159700"/>
            <a:ext cx="2681700" cy="11730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2" name="Google Shape;72;p11"/>
          <p:cNvSpPr txBox="1"/>
          <p:nvPr>
            <p:ph idx="1" type="subTitle"/>
          </p:nvPr>
        </p:nvSpPr>
        <p:spPr>
          <a:xfrm>
            <a:off x="1018025" y="539500"/>
            <a:ext cx="2342400" cy="57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pic>
        <p:nvPicPr>
          <p:cNvPr id="73" name="Google Shape;73;p11"/>
          <p:cNvPicPr preferRelativeResize="0"/>
          <p:nvPr/>
        </p:nvPicPr>
        <p:blipFill rotWithShape="1">
          <a:blip r:embed="rId2">
            <a:alphaModFix/>
          </a:blip>
          <a:srcRect b="0" l="67244" r="0" t="0"/>
          <a:stretch/>
        </p:blipFill>
        <p:spPr>
          <a:xfrm>
            <a:off x="0" y="2136825"/>
            <a:ext cx="556251" cy="2089049"/>
          </a:xfrm>
          <a:prstGeom prst="rect">
            <a:avLst/>
          </a:prstGeom>
          <a:noFill/>
          <a:ln>
            <a:noFill/>
          </a:ln>
          <a:effectLst>
            <a:outerShdw blurRad="428625" rotWithShape="0" algn="bl" dir="2460000" dist="133350">
              <a:schemeClr val="accent3"/>
            </a:outerShdw>
          </a:effectLst>
        </p:spPr>
      </p:pic>
      <p:cxnSp>
        <p:nvCxnSpPr>
          <p:cNvPr id="74" name="Google Shape;74;p11"/>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3"/>
          <p:cNvSpPr txBox="1"/>
          <p:nvPr>
            <p:ph hasCustomPrompt="1" idx="2" type="title"/>
          </p:nvPr>
        </p:nvSpPr>
        <p:spPr>
          <a:xfrm>
            <a:off x="796200" y="1584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p:nvPr>
            <p:ph hasCustomPrompt="1" idx="3" type="title"/>
          </p:nvPr>
        </p:nvSpPr>
        <p:spPr>
          <a:xfrm>
            <a:off x="796200" y="309400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p:nvPr>
            <p:ph hasCustomPrompt="1" idx="4" type="title"/>
          </p:nvPr>
        </p:nvSpPr>
        <p:spPr>
          <a:xfrm>
            <a:off x="3439738" y="1584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5" type="title"/>
          </p:nvPr>
        </p:nvSpPr>
        <p:spPr>
          <a:xfrm>
            <a:off x="3439738" y="309400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6" type="title"/>
          </p:nvPr>
        </p:nvSpPr>
        <p:spPr>
          <a:xfrm>
            <a:off x="6083275" y="1584373"/>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7" type="title"/>
          </p:nvPr>
        </p:nvSpPr>
        <p:spPr>
          <a:xfrm>
            <a:off x="6083275" y="3094002"/>
            <a:ext cx="734700" cy="5727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idx="1" type="subTitle"/>
          </p:nvPr>
        </p:nvSpPr>
        <p:spPr>
          <a:xfrm>
            <a:off x="796200" y="2064875"/>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5" name="Google Shape;85;p13"/>
          <p:cNvSpPr txBox="1"/>
          <p:nvPr>
            <p:ph idx="8" type="subTitle"/>
          </p:nvPr>
        </p:nvSpPr>
        <p:spPr>
          <a:xfrm>
            <a:off x="3439738" y="2064875"/>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6" name="Google Shape;86;p13"/>
          <p:cNvSpPr txBox="1"/>
          <p:nvPr>
            <p:ph idx="9" type="subTitle"/>
          </p:nvPr>
        </p:nvSpPr>
        <p:spPr>
          <a:xfrm>
            <a:off x="6083275" y="2064875"/>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13"/>
          <p:cNvSpPr txBox="1"/>
          <p:nvPr>
            <p:ph idx="13" type="subTitle"/>
          </p:nvPr>
        </p:nvSpPr>
        <p:spPr>
          <a:xfrm>
            <a:off x="796200" y="3574550"/>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8" name="Google Shape;88;p13"/>
          <p:cNvSpPr txBox="1"/>
          <p:nvPr>
            <p:ph idx="14" type="subTitle"/>
          </p:nvPr>
        </p:nvSpPr>
        <p:spPr>
          <a:xfrm>
            <a:off x="3439738" y="3574550"/>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9" name="Google Shape;89;p13"/>
          <p:cNvSpPr txBox="1"/>
          <p:nvPr>
            <p:ph idx="15" type="subTitle"/>
          </p:nvPr>
        </p:nvSpPr>
        <p:spPr>
          <a:xfrm>
            <a:off x="6083275" y="3574550"/>
            <a:ext cx="2347500" cy="441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0" name="Google Shape;90;p13"/>
          <p:cNvGrpSpPr/>
          <p:nvPr/>
        </p:nvGrpSpPr>
        <p:grpSpPr>
          <a:xfrm>
            <a:off x="0" y="0"/>
            <a:ext cx="9150050" cy="4122174"/>
            <a:chOff x="0" y="0"/>
            <a:chExt cx="9150050" cy="4122174"/>
          </a:xfrm>
        </p:grpSpPr>
        <p:pic>
          <p:nvPicPr>
            <p:cNvPr id="91" name="Google Shape;91;p13"/>
            <p:cNvPicPr preferRelativeResize="0"/>
            <p:nvPr/>
          </p:nvPicPr>
          <p:blipFill rotWithShape="1">
            <a:blip r:embed="rId2">
              <a:alphaModFix/>
            </a:blip>
            <a:srcRect b="0" l="62264" r="26819" t="0"/>
            <a:stretch/>
          </p:blipFill>
          <p:spPr>
            <a:xfrm flipH="1">
              <a:off x="0" y="1542875"/>
              <a:ext cx="281551" cy="2579299"/>
            </a:xfrm>
            <a:prstGeom prst="rect">
              <a:avLst/>
            </a:prstGeom>
            <a:noFill/>
            <a:ln>
              <a:noFill/>
            </a:ln>
            <a:effectLst>
              <a:outerShdw blurRad="285750" rotWithShape="0" algn="bl" dir="2460000" dist="133350">
                <a:schemeClr val="accent3"/>
              </a:outerShdw>
            </a:effectLst>
          </p:spPr>
        </p:pic>
        <p:pic>
          <p:nvPicPr>
            <p:cNvPr id="92" name="Google Shape;92;p13"/>
            <p:cNvPicPr preferRelativeResize="0"/>
            <p:nvPr/>
          </p:nvPicPr>
          <p:blipFill rotWithShape="1">
            <a:blip r:embed="rId2">
              <a:alphaModFix/>
            </a:blip>
            <a:srcRect b="58439" l="0" r="0" t="15289"/>
            <a:stretch/>
          </p:blipFill>
          <p:spPr>
            <a:xfrm flipH="1">
              <a:off x="7737475" y="0"/>
              <a:ext cx="1412575" cy="371099"/>
            </a:xfrm>
            <a:prstGeom prst="rect">
              <a:avLst/>
            </a:prstGeom>
            <a:noFill/>
            <a:ln>
              <a:noFill/>
            </a:ln>
            <a:effectLst>
              <a:outerShdw blurRad="285750" rotWithShape="0" algn="bl" dir="8220000" dist="133350">
                <a:schemeClr val="accent3"/>
              </a:outerShdw>
            </a:effectLst>
          </p:spPr>
        </p:pic>
      </p:grpSp>
      <p:cxnSp>
        <p:nvCxnSpPr>
          <p:cNvPr id="93" name="Google Shape;93;p13"/>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4" name="Shape 94"/>
        <p:cNvGrpSpPr/>
        <p:nvPr/>
      </p:nvGrpSpPr>
      <p:grpSpPr>
        <a:xfrm>
          <a:off x="0" y="0"/>
          <a:ext cx="0" cy="0"/>
          <a:chOff x="0" y="0"/>
          <a:chExt cx="0" cy="0"/>
        </a:xfrm>
      </p:grpSpPr>
      <p:sp>
        <p:nvSpPr>
          <p:cNvPr id="95" name="Google Shape;9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4"/>
          <p:cNvSpPr txBox="1"/>
          <p:nvPr>
            <p:ph idx="1" type="subTitle"/>
          </p:nvPr>
        </p:nvSpPr>
        <p:spPr>
          <a:xfrm>
            <a:off x="3578700" y="1564300"/>
            <a:ext cx="4845300" cy="7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4"/>
          <p:cNvSpPr txBox="1"/>
          <p:nvPr>
            <p:ph idx="2" type="subTitle"/>
          </p:nvPr>
        </p:nvSpPr>
        <p:spPr>
          <a:xfrm>
            <a:off x="3578700" y="2535350"/>
            <a:ext cx="4845300" cy="7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4"/>
          <p:cNvSpPr txBox="1"/>
          <p:nvPr>
            <p:ph idx="3" type="subTitle"/>
          </p:nvPr>
        </p:nvSpPr>
        <p:spPr>
          <a:xfrm>
            <a:off x="3578700" y="3506400"/>
            <a:ext cx="4845300" cy="72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14"/>
          <p:cNvSpPr txBox="1"/>
          <p:nvPr>
            <p:ph idx="4" type="subTitle"/>
          </p:nvPr>
        </p:nvSpPr>
        <p:spPr>
          <a:xfrm>
            <a:off x="1846625" y="1564300"/>
            <a:ext cx="1667100" cy="7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0" name="Google Shape;100;p14"/>
          <p:cNvSpPr txBox="1"/>
          <p:nvPr>
            <p:ph idx="5" type="subTitle"/>
          </p:nvPr>
        </p:nvSpPr>
        <p:spPr>
          <a:xfrm>
            <a:off x="1846625" y="2535350"/>
            <a:ext cx="1667100" cy="7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1" name="Google Shape;101;p14"/>
          <p:cNvSpPr txBox="1"/>
          <p:nvPr>
            <p:ph idx="6" type="subTitle"/>
          </p:nvPr>
        </p:nvSpPr>
        <p:spPr>
          <a:xfrm>
            <a:off x="1846625" y="3506400"/>
            <a:ext cx="1667100" cy="725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02" name="Google Shape;102;p14"/>
          <p:cNvGrpSpPr/>
          <p:nvPr/>
        </p:nvGrpSpPr>
        <p:grpSpPr>
          <a:xfrm>
            <a:off x="0" y="-4250"/>
            <a:ext cx="9143999" cy="3696713"/>
            <a:chOff x="0" y="-4250"/>
            <a:chExt cx="9143999" cy="3696713"/>
          </a:xfrm>
        </p:grpSpPr>
        <p:pic>
          <p:nvPicPr>
            <p:cNvPr id="103" name="Google Shape;103;p14"/>
            <p:cNvPicPr preferRelativeResize="0"/>
            <p:nvPr/>
          </p:nvPicPr>
          <p:blipFill rotWithShape="1">
            <a:blip r:embed="rId2">
              <a:alphaModFix/>
            </a:blip>
            <a:srcRect b="15120" l="0" r="0" t="67791"/>
            <a:stretch/>
          </p:blipFill>
          <p:spPr>
            <a:xfrm>
              <a:off x="5962100" y="-4250"/>
              <a:ext cx="3181899" cy="543750"/>
            </a:xfrm>
            <a:prstGeom prst="rect">
              <a:avLst/>
            </a:prstGeom>
            <a:noFill/>
            <a:ln>
              <a:noFill/>
            </a:ln>
            <a:effectLst>
              <a:outerShdw blurRad="285750" rotWithShape="0" algn="bl" dir="8220000" dist="133350">
                <a:schemeClr val="accent3"/>
              </a:outerShdw>
            </a:effectLst>
          </p:spPr>
        </p:pic>
        <p:pic>
          <p:nvPicPr>
            <p:cNvPr id="104" name="Google Shape;104;p14"/>
            <p:cNvPicPr preferRelativeResize="0"/>
            <p:nvPr/>
          </p:nvPicPr>
          <p:blipFill rotWithShape="1">
            <a:blip r:embed="rId3">
              <a:alphaModFix/>
            </a:blip>
            <a:srcRect b="0" l="67243" r="16176" t="0"/>
            <a:stretch/>
          </p:blipFill>
          <p:spPr>
            <a:xfrm>
              <a:off x="0" y="1603435"/>
              <a:ext cx="346351" cy="2089028"/>
            </a:xfrm>
            <a:prstGeom prst="rect">
              <a:avLst/>
            </a:prstGeom>
            <a:noFill/>
            <a:ln>
              <a:noFill/>
            </a:ln>
            <a:effectLst>
              <a:outerShdw blurRad="428625" rotWithShape="0" algn="bl" dir="2460000" dist="133350">
                <a:schemeClr val="accent3"/>
              </a:outerShdw>
            </a:effectLst>
          </p:spPr>
        </p:pic>
      </p:grpSp>
      <p:cxnSp>
        <p:nvCxnSpPr>
          <p:cNvPr id="105" name="Google Shape;105;p14"/>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06" name="Shape 106"/>
        <p:cNvGrpSpPr/>
        <p:nvPr/>
      </p:nvGrpSpPr>
      <p:grpSpPr>
        <a:xfrm>
          <a:off x="0" y="0"/>
          <a:ext cx="0" cy="0"/>
          <a:chOff x="0" y="0"/>
          <a:chExt cx="0" cy="0"/>
        </a:xfrm>
      </p:grpSpPr>
      <p:sp>
        <p:nvSpPr>
          <p:cNvPr id="107" name="Google Shape;107;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8" name="Google Shape;108;p15"/>
          <p:cNvSpPr txBox="1"/>
          <p:nvPr>
            <p:ph idx="1" type="subTitle"/>
          </p:nvPr>
        </p:nvSpPr>
        <p:spPr>
          <a:xfrm>
            <a:off x="1550624" y="1748900"/>
            <a:ext cx="2736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15"/>
          <p:cNvSpPr txBox="1"/>
          <p:nvPr>
            <p:ph idx="2" type="subTitle"/>
          </p:nvPr>
        </p:nvSpPr>
        <p:spPr>
          <a:xfrm>
            <a:off x="5667945" y="1748900"/>
            <a:ext cx="2736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0" name="Google Shape;110;p15"/>
          <p:cNvSpPr txBox="1"/>
          <p:nvPr>
            <p:ph idx="3" type="subTitle"/>
          </p:nvPr>
        </p:nvSpPr>
        <p:spPr>
          <a:xfrm>
            <a:off x="1550624" y="3412900"/>
            <a:ext cx="2736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1" name="Google Shape;111;p15"/>
          <p:cNvSpPr txBox="1"/>
          <p:nvPr>
            <p:ph idx="4" type="subTitle"/>
          </p:nvPr>
        </p:nvSpPr>
        <p:spPr>
          <a:xfrm>
            <a:off x="5667945" y="3412900"/>
            <a:ext cx="2736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5"/>
          <p:cNvSpPr txBox="1"/>
          <p:nvPr>
            <p:ph idx="5" type="subTitle"/>
          </p:nvPr>
        </p:nvSpPr>
        <p:spPr>
          <a:xfrm>
            <a:off x="1550625" y="1457450"/>
            <a:ext cx="2736000" cy="37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3" name="Google Shape;113;p15"/>
          <p:cNvSpPr txBox="1"/>
          <p:nvPr>
            <p:ph idx="6" type="subTitle"/>
          </p:nvPr>
        </p:nvSpPr>
        <p:spPr>
          <a:xfrm>
            <a:off x="1550625" y="3121425"/>
            <a:ext cx="2736000" cy="37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4" name="Google Shape;114;p15"/>
          <p:cNvSpPr txBox="1"/>
          <p:nvPr>
            <p:ph idx="7" type="subTitle"/>
          </p:nvPr>
        </p:nvSpPr>
        <p:spPr>
          <a:xfrm>
            <a:off x="5667914" y="1457450"/>
            <a:ext cx="2736000" cy="37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15" name="Google Shape;115;p15"/>
          <p:cNvSpPr txBox="1"/>
          <p:nvPr>
            <p:ph idx="8" type="subTitle"/>
          </p:nvPr>
        </p:nvSpPr>
        <p:spPr>
          <a:xfrm>
            <a:off x="5667914" y="3121425"/>
            <a:ext cx="2736000" cy="375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16" name="Google Shape;116;p15"/>
          <p:cNvGrpSpPr/>
          <p:nvPr/>
        </p:nvGrpSpPr>
        <p:grpSpPr>
          <a:xfrm>
            <a:off x="0" y="0"/>
            <a:ext cx="9144001" cy="3923299"/>
            <a:chOff x="0" y="0"/>
            <a:chExt cx="9144001" cy="3923299"/>
          </a:xfrm>
        </p:grpSpPr>
        <p:pic>
          <p:nvPicPr>
            <p:cNvPr id="117" name="Google Shape;117;p15"/>
            <p:cNvPicPr preferRelativeResize="0"/>
            <p:nvPr/>
          </p:nvPicPr>
          <p:blipFill rotWithShape="1">
            <a:blip r:embed="rId2">
              <a:alphaModFix/>
            </a:blip>
            <a:srcRect b="6576" l="0" r="65965" t="0"/>
            <a:stretch/>
          </p:blipFill>
          <p:spPr>
            <a:xfrm>
              <a:off x="8797650" y="1834250"/>
              <a:ext cx="346351" cy="2089049"/>
            </a:xfrm>
            <a:prstGeom prst="rect">
              <a:avLst/>
            </a:prstGeom>
            <a:noFill/>
            <a:ln>
              <a:noFill/>
            </a:ln>
            <a:effectLst>
              <a:outerShdw blurRad="285750" rotWithShape="0" algn="bl" dir="8220000" dist="133350">
                <a:schemeClr val="accent3"/>
              </a:outerShdw>
            </a:effectLst>
          </p:spPr>
        </p:pic>
        <p:pic>
          <p:nvPicPr>
            <p:cNvPr id="118" name="Google Shape;118;p15"/>
            <p:cNvPicPr preferRelativeResize="0"/>
            <p:nvPr/>
          </p:nvPicPr>
          <p:blipFill rotWithShape="1">
            <a:blip r:embed="rId3">
              <a:alphaModFix/>
            </a:blip>
            <a:srcRect b="26280" l="0" r="0" t="51423"/>
            <a:stretch/>
          </p:blipFill>
          <p:spPr>
            <a:xfrm>
              <a:off x="0" y="0"/>
              <a:ext cx="3181899" cy="375300"/>
            </a:xfrm>
            <a:prstGeom prst="rect">
              <a:avLst/>
            </a:prstGeom>
            <a:noFill/>
            <a:ln>
              <a:noFill/>
            </a:ln>
            <a:effectLst>
              <a:outerShdw blurRad="428625" rotWithShape="0" algn="bl" dir="2460000" dist="133350">
                <a:schemeClr val="accent3"/>
              </a:outerShdw>
            </a:effectLst>
          </p:spPr>
        </p:pic>
      </p:grpSp>
      <p:cxnSp>
        <p:nvCxnSpPr>
          <p:cNvPr id="119" name="Google Shape;119;p15"/>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0" name="Shape 120"/>
        <p:cNvGrpSpPr/>
        <p:nvPr/>
      </p:nvGrpSpPr>
      <p:grpSpPr>
        <a:xfrm>
          <a:off x="0" y="0"/>
          <a:ext cx="0" cy="0"/>
          <a:chOff x="0" y="0"/>
          <a:chExt cx="0" cy="0"/>
        </a:xfrm>
      </p:grpSpPr>
      <p:sp>
        <p:nvSpPr>
          <p:cNvPr id="121" name="Google Shape;12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16"/>
          <p:cNvSpPr txBox="1"/>
          <p:nvPr>
            <p:ph idx="1" type="subTitle"/>
          </p:nvPr>
        </p:nvSpPr>
        <p:spPr>
          <a:xfrm>
            <a:off x="1017326" y="1786350"/>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3" name="Google Shape;123;p16"/>
          <p:cNvSpPr txBox="1"/>
          <p:nvPr>
            <p:ph idx="2" type="subTitle"/>
          </p:nvPr>
        </p:nvSpPr>
        <p:spPr>
          <a:xfrm>
            <a:off x="3709511" y="1786359"/>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16"/>
          <p:cNvSpPr txBox="1"/>
          <p:nvPr>
            <p:ph idx="3" type="subTitle"/>
          </p:nvPr>
        </p:nvSpPr>
        <p:spPr>
          <a:xfrm>
            <a:off x="1017326" y="3346400"/>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5" name="Google Shape;125;p16"/>
          <p:cNvSpPr txBox="1"/>
          <p:nvPr>
            <p:ph idx="4" type="subTitle"/>
          </p:nvPr>
        </p:nvSpPr>
        <p:spPr>
          <a:xfrm>
            <a:off x="3709499" y="3346400"/>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6" name="Google Shape;126;p16"/>
          <p:cNvSpPr txBox="1"/>
          <p:nvPr>
            <p:ph idx="5" type="subTitle"/>
          </p:nvPr>
        </p:nvSpPr>
        <p:spPr>
          <a:xfrm>
            <a:off x="6401672" y="1786359"/>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16"/>
          <p:cNvSpPr txBox="1"/>
          <p:nvPr>
            <p:ph idx="6" type="subTitle"/>
          </p:nvPr>
        </p:nvSpPr>
        <p:spPr>
          <a:xfrm>
            <a:off x="6401672" y="3346400"/>
            <a:ext cx="1975200" cy="1045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16"/>
          <p:cNvSpPr txBox="1"/>
          <p:nvPr>
            <p:ph idx="7" type="subTitle"/>
          </p:nvPr>
        </p:nvSpPr>
        <p:spPr>
          <a:xfrm>
            <a:off x="1017326" y="1258579"/>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9" name="Google Shape;129;p16"/>
          <p:cNvSpPr txBox="1"/>
          <p:nvPr>
            <p:ph idx="8" type="subTitle"/>
          </p:nvPr>
        </p:nvSpPr>
        <p:spPr>
          <a:xfrm>
            <a:off x="3709511" y="1258588"/>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0" name="Google Shape;130;p16"/>
          <p:cNvSpPr txBox="1"/>
          <p:nvPr>
            <p:ph idx="9" type="subTitle"/>
          </p:nvPr>
        </p:nvSpPr>
        <p:spPr>
          <a:xfrm>
            <a:off x="6401672" y="1258588"/>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1" name="Google Shape;131;p16"/>
          <p:cNvSpPr txBox="1"/>
          <p:nvPr>
            <p:ph idx="13" type="subTitle"/>
          </p:nvPr>
        </p:nvSpPr>
        <p:spPr>
          <a:xfrm>
            <a:off x="1017326" y="2815504"/>
            <a:ext cx="1975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2" name="Google Shape;132;p16"/>
          <p:cNvSpPr txBox="1"/>
          <p:nvPr>
            <p:ph idx="14" type="subTitle"/>
          </p:nvPr>
        </p:nvSpPr>
        <p:spPr>
          <a:xfrm>
            <a:off x="3709511" y="281550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3" name="Google Shape;133;p16"/>
          <p:cNvSpPr txBox="1"/>
          <p:nvPr>
            <p:ph idx="15" type="subTitle"/>
          </p:nvPr>
        </p:nvSpPr>
        <p:spPr>
          <a:xfrm>
            <a:off x="6401672" y="2815504"/>
            <a:ext cx="1978200" cy="653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34" name="Google Shape;134;p16"/>
          <p:cNvGrpSpPr/>
          <p:nvPr/>
        </p:nvGrpSpPr>
        <p:grpSpPr>
          <a:xfrm>
            <a:off x="-12350" y="0"/>
            <a:ext cx="9176501" cy="3722113"/>
            <a:chOff x="-12350" y="0"/>
            <a:chExt cx="9176501" cy="3722113"/>
          </a:xfrm>
        </p:grpSpPr>
        <p:pic>
          <p:nvPicPr>
            <p:cNvPr id="135" name="Google Shape;135;p16"/>
            <p:cNvPicPr preferRelativeResize="0"/>
            <p:nvPr/>
          </p:nvPicPr>
          <p:blipFill rotWithShape="1">
            <a:blip r:embed="rId2">
              <a:alphaModFix/>
            </a:blip>
            <a:srcRect b="0" l="67243" r="16176" t="0"/>
            <a:stretch/>
          </p:blipFill>
          <p:spPr>
            <a:xfrm>
              <a:off x="-12350" y="1633085"/>
              <a:ext cx="346351" cy="2089028"/>
            </a:xfrm>
            <a:prstGeom prst="rect">
              <a:avLst/>
            </a:prstGeom>
            <a:noFill/>
            <a:ln>
              <a:noFill/>
            </a:ln>
            <a:effectLst>
              <a:outerShdw blurRad="428625" rotWithShape="0" algn="bl" dir="2460000" dist="133350">
                <a:schemeClr val="accent3"/>
              </a:outerShdw>
            </a:effectLst>
          </p:spPr>
        </p:pic>
        <p:pic>
          <p:nvPicPr>
            <p:cNvPr id="136" name="Google Shape;136;p16"/>
            <p:cNvPicPr preferRelativeResize="0"/>
            <p:nvPr/>
          </p:nvPicPr>
          <p:blipFill rotWithShape="1">
            <a:blip r:embed="rId3">
              <a:alphaModFix/>
            </a:blip>
            <a:srcRect b="15120" l="0" r="0" t="67791"/>
            <a:stretch/>
          </p:blipFill>
          <p:spPr>
            <a:xfrm>
              <a:off x="8817800" y="0"/>
              <a:ext cx="346351" cy="1258600"/>
            </a:xfrm>
            <a:prstGeom prst="rect">
              <a:avLst/>
            </a:prstGeom>
            <a:noFill/>
            <a:ln>
              <a:noFill/>
            </a:ln>
            <a:effectLst>
              <a:outerShdw blurRad="285750" rotWithShape="0" algn="bl" dir="8220000" dist="133350">
                <a:schemeClr val="accent3"/>
              </a:outerShdw>
            </a:effectLst>
          </p:spPr>
        </p:pic>
      </p:grpSp>
      <p:cxnSp>
        <p:nvCxnSpPr>
          <p:cNvPr id="137" name="Google Shape;137;p16"/>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38" name="Shape 138"/>
        <p:cNvGrpSpPr/>
        <p:nvPr/>
      </p:nvGrpSpPr>
      <p:grpSpPr>
        <a:xfrm>
          <a:off x="0" y="0"/>
          <a:ext cx="0" cy="0"/>
          <a:chOff x="0" y="0"/>
          <a:chExt cx="0" cy="0"/>
        </a:xfrm>
      </p:grpSpPr>
      <p:sp>
        <p:nvSpPr>
          <p:cNvPr id="139" name="Google Shape;139;p17"/>
          <p:cNvSpPr txBox="1"/>
          <p:nvPr>
            <p:ph type="title"/>
          </p:nvPr>
        </p:nvSpPr>
        <p:spPr>
          <a:xfrm>
            <a:off x="1170425" y="1052150"/>
            <a:ext cx="340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17"/>
          <p:cNvSpPr txBox="1"/>
          <p:nvPr>
            <p:ph idx="1" type="body"/>
          </p:nvPr>
        </p:nvSpPr>
        <p:spPr>
          <a:xfrm>
            <a:off x="1170425" y="1595575"/>
            <a:ext cx="3401700" cy="2470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41" name="Google Shape;141;p17"/>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pic>
        <p:nvPicPr>
          <p:cNvPr id="142" name="Google Shape;142;p17"/>
          <p:cNvPicPr preferRelativeResize="0"/>
          <p:nvPr/>
        </p:nvPicPr>
        <p:blipFill rotWithShape="1">
          <a:blip r:embed="rId2">
            <a:alphaModFix/>
          </a:blip>
          <a:srcRect b="44976" l="74376" r="9044" t="44976"/>
          <a:stretch/>
        </p:blipFill>
        <p:spPr>
          <a:xfrm>
            <a:off x="0" y="0"/>
            <a:ext cx="3181899" cy="375300"/>
          </a:xfrm>
          <a:prstGeom prst="rect">
            <a:avLst/>
          </a:prstGeom>
          <a:noFill/>
          <a:ln>
            <a:noFill/>
          </a:ln>
          <a:effectLst>
            <a:outerShdw blurRad="428625" rotWithShape="0" algn="bl" dir="2460000" dist="133350">
              <a:schemeClr val="accent3"/>
            </a:outerShdw>
          </a:effectLst>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43" name="Shape 143"/>
        <p:cNvGrpSpPr/>
        <p:nvPr/>
      </p:nvGrpSpPr>
      <p:grpSpPr>
        <a:xfrm>
          <a:off x="0" y="0"/>
          <a:ext cx="0" cy="0"/>
          <a:chOff x="0" y="0"/>
          <a:chExt cx="0" cy="0"/>
        </a:xfrm>
      </p:grpSpPr>
      <p:sp>
        <p:nvSpPr>
          <p:cNvPr id="144" name="Google Shape;144;p18"/>
          <p:cNvSpPr txBox="1"/>
          <p:nvPr>
            <p:ph hasCustomPrompt="1" type="title"/>
          </p:nvPr>
        </p:nvSpPr>
        <p:spPr>
          <a:xfrm>
            <a:off x="5004849" y="2024400"/>
            <a:ext cx="31890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5" name="Google Shape;145;p18"/>
          <p:cNvSpPr txBox="1"/>
          <p:nvPr>
            <p:ph idx="1" type="subTitle"/>
          </p:nvPr>
        </p:nvSpPr>
        <p:spPr>
          <a:xfrm>
            <a:off x="5004849" y="2646798"/>
            <a:ext cx="3189000" cy="3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6" name="Google Shape;146;p18"/>
          <p:cNvSpPr txBox="1"/>
          <p:nvPr>
            <p:ph hasCustomPrompt="1" idx="2" type="title"/>
          </p:nvPr>
        </p:nvSpPr>
        <p:spPr>
          <a:xfrm>
            <a:off x="5004849" y="768050"/>
            <a:ext cx="31890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7" name="Google Shape;147;p18"/>
          <p:cNvSpPr txBox="1"/>
          <p:nvPr>
            <p:ph idx="3" type="subTitle"/>
          </p:nvPr>
        </p:nvSpPr>
        <p:spPr>
          <a:xfrm>
            <a:off x="5004849" y="1390597"/>
            <a:ext cx="3189000" cy="3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48" name="Google Shape;148;p18"/>
          <p:cNvSpPr txBox="1"/>
          <p:nvPr>
            <p:ph hasCustomPrompt="1" idx="4" type="title"/>
          </p:nvPr>
        </p:nvSpPr>
        <p:spPr>
          <a:xfrm>
            <a:off x="5004849" y="3280750"/>
            <a:ext cx="31890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9" name="Google Shape;149;p18"/>
          <p:cNvSpPr txBox="1"/>
          <p:nvPr>
            <p:ph idx="5" type="subTitle"/>
          </p:nvPr>
        </p:nvSpPr>
        <p:spPr>
          <a:xfrm>
            <a:off x="5004849" y="3903000"/>
            <a:ext cx="3189000" cy="3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50" name="Google Shape;150;p18"/>
          <p:cNvSpPr/>
          <p:nvPr>
            <p:ph idx="6" type="pic"/>
          </p:nvPr>
        </p:nvSpPr>
        <p:spPr>
          <a:xfrm>
            <a:off x="1151725" y="768075"/>
            <a:ext cx="2681700" cy="3455100"/>
          </a:xfrm>
          <a:prstGeom prst="rect">
            <a:avLst/>
          </a:prstGeom>
          <a:noFill/>
          <a:ln>
            <a:noFill/>
          </a:ln>
        </p:spPr>
      </p:sp>
      <p:pic>
        <p:nvPicPr>
          <p:cNvPr id="151" name="Google Shape;151;p18"/>
          <p:cNvPicPr preferRelativeResize="0"/>
          <p:nvPr/>
        </p:nvPicPr>
        <p:blipFill rotWithShape="1">
          <a:blip r:embed="rId2">
            <a:alphaModFix/>
          </a:blip>
          <a:srcRect b="3516" l="0" r="0" t="79394"/>
          <a:stretch/>
        </p:blipFill>
        <p:spPr>
          <a:xfrm>
            <a:off x="7438574" y="0"/>
            <a:ext cx="1705425" cy="370324"/>
          </a:xfrm>
          <a:prstGeom prst="rect">
            <a:avLst/>
          </a:prstGeom>
          <a:noFill/>
          <a:ln>
            <a:noFill/>
          </a:ln>
          <a:effectLst>
            <a:outerShdw blurRad="285750" rotWithShape="0" algn="bl" dir="8220000" dist="133350">
              <a:schemeClr val="accent3"/>
            </a:outerShdw>
          </a:effectLst>
        </p:spPr>
      </p:pic>
      <p:cxnSp>
        <p:nvCxnSpPr>
          <p:cNvPr id="152" name="Google Shape;152;p18"/>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3" name="Shape 153"/>
        <p:cNvGrpSpPr/>
        <p:nvPr/>
      </p:nvGrpSpPr>
      <p:grpSpPr>
        <a:xfrm>
          <a:off x="0" y="0"/>
          <a:ext cx="0" cy="0"/>
          <a:chOff x="0" y="0"/>
          <a:chExt cx="0" cy="0"/>
        </a:xfrm>
      </p:grpSpPr>
      <p:sp>
        <p:nvSpPr>
          <p:cNvPr id="154" name="Google Shape;154;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5" name="Google Shape;155;p19"/>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grpSp>
        <p:nvGrpSpPr>
          <p:cNvPr id="156" name="Google Shape;156;p19"/>
          <p:cNvGrpSpPr/>
          <p:nvPr/>
        </p:nvGrpSpPr>
        <p:grpSpPr>
          <a:xfrm>
            <a:off x="0" y="0"/>
            <a:ext cx="9144000" cy="3936375"/>
            <a:chOff x="0" y="0"/>
            <a:chExt cx="9144000" cy="3936375"/>
          </a:xfrm>
        </p:grpSpPr>
        <p:pic>
          <p:nvPicPr>
            <p:cNvPr id="157" name="Google Shape;157;p19"/>
            <p:cNvPicPr preferRelativeResize="0"/>
            <p:nvPr/>
          </p:nvPicPr>
          <p:blipFill rotWithShape="1">
            <a:blip r:embed="rId2">
              <a:alphaModFix/>
            </a:blip>
            <a:srcRect b="18930" l="0" r="0" t="71979"/>
            <a:stretch/>
          </p:blipFill>
          <p:spPr>
            <a:xfrm flipH="1">
              <a:off x="0" y="0"/>
              <a:ext cx="2585350" cy="235024"/>
            </a:xfrm>
            <a:prstGeom prst="rect">
              <a:avLst/>
            </a:prstGeom>
            <a:noFill/>
            <a:ln>
              <a:noFill/>
            </a:ln>
            <a:effectLst>
              <a:outerShdw blurRad="285750" rotWithShape="0" algn="bl" dir="2460000" dist="133350">
                <a:schemeClr val="accent3"/>
              </a:outerShdw>
            </a:effectLst>
          </p:spPr>
        </p:pic>
        <p:pic>
          <p:nvPicPr>
            <p:cNvPr id="158" name="Google Shape;158;p19"/>
            <p:cNvPicPr preferRelativeResize="0"/>
            <p:nvPr/>
          </p:nvPicPr>
          <p:blipFill rotWithShape="1">
            <a:blip r:embed="rId2">
              <a:alphaModFix/>
            </a:blip>
            <a:srcRect b="0" l="85658" r="1361" t="0"/>
            <a:stretch/>
          </p:blipFill>
          <p:spPr>
            <a:xfrm>
              <a:off x="8862450" y="1767225"/>
              <a:ext cx="281551" cy="2169150"/>
            </a:xfrm>
            <a:prstGeom prst="rect">
              <a:avLst/>
            </a:prstGeom>
            <a:noFill/>
            <a:ln>
              <a:noFill/>
            </a:ln>
            <a:effectLst>
              <a:outerShdw blurRad="285750" rotWithShape="0" algn="bl" dir="8220000" dist="133350">
                <a:schemeClr val="accent3"/>
              </a:outerShdw>
            </a:effectLst>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59" name="Shape 159"/>
        <p:cNvGrpSpPr/>
        <p:nvPr/>
      </p:nvGrpSpPr>
      <p:grpSpPr>
        <a:xfrm>
          <a:off x="0" y="0"/>
          <a:ext cx="0" cy="0"/>
          <a:chOff x="0" y="0"/>
          <a:chExt cx="0" cy="0"/>
        </a:xfrm>
      </p:grpSpPr>
      <p:sp>
        <p:nvSpPr>
          <p:cNvPr id="160" name="Google Shape;16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61" name="Google Shape;161;p20"/>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grpSp>
        <p:nvGrpSpPr>
          <p:cNvPr id="162" name="Google Shape;162;p20"/>
          <p:cNvGrpSpPr/>
          <p:nvPr/>
        </p:nvGrpSpPr>
        <p:grpSpPr>
          <a:xfrm>
            <a:off x="0" y="0"/>
            <a:ext cx="9143999" cy="5143499"/>
            <a:chOff x="0" y="0"/>
            <a:chExt cx="9143999" cy="5143499"/>
          </a:xfrm>
        </p:grpSpPr>
        <p:pic>
          <p:nvPicPr>
            <p:cNvPr id="163" name="Google Shape;163;p20"/>
            <p:cNvPicPr preferRelativeResize="0"/>
            <p:nvPr/>
          </p:nvPicPr>
          <p:blipFill rotWithShape="1">
            <a:blip r:embed="rId2">
              <a:alphaModFix/>
            </a:blip>
            <a:srcRect b="71349" l="0" r="0" t="5470"/>
            <a:stretch/>
          </p:blipFill>
          <p:spPr>
            <a:xfrm>
              <a:off x="7524725" y="0"/>
              <a:ext cx="1619274" cy="375351"/>
            </a:xfrm>
            <a:prstGeom prst="rect">
              <a:avLst/>
            </a:prstGeom>
            <a:noFill/>
            <a:ln>
              <a:noFill/>
            </a:ln>
            <a:effectLst>
              <a:outerShdw blurRad="285750" rotWithShape="0" algn="bl" dir="8220000" dist="133350">
                <a:schemeClr val="accent3"/>
              </a:outerShdw>
            </a:effectLst>
          </p:spPr>
        </p:pic>
        <p:pic>
          <p:nvPicPr>
            <p:cNvPr id="164" name="Google Shape;164;p20"/>
            <p:cNvPicPr preferRelativeResize="0"/>
            <p:nvPr/>
          </p:nvPicPr>
          <p:blipFill rotWithShape="1">
            <a:blip r:embed="rId2">
              <a:alphaModFix/>
            </a:blip>
            <a:srcRect b="0" l="17732" r="68790" t="0"/>
            <a:stretch/>
          </p:blipFill>
          <p:spPr>
            <a:xfrm>
              <a:off x="0" y="3054450"/>
              <a:ext cx="281551" cy="2089049"/>
            </a:xfrm>
            <a:prstGeom prst="rect">
              <a:avLst/>
            </a:prstGeom>
            <a:noFill/>
            <a:ln>
              <a:noFill/>
            </a:ln>
            <a:effectLst>
              <a:outerShdw blurRad="428625" rotWithShape="0" algn="bl" dir="2460000" dist="133350">
                <a:schemeClr val="accent3"/>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1094225" y="2233825"/>
            <a:ext cx="4983000" cy="1723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1094225" y="752425"/>
            <a:ext cx="1194000" cy="879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0" name="Google Shape;20;p3"/>
          <p:cNvGrpSpPr/>
          <p:nvPr/>
        </p:nvGrpSpPr>
        <p:grpSpPr>
          <a:xfrm>
            <a:off x="0" y="0"/>
            <a:ext cx="9144000" cy="3957624"/>
            <a:chOff x="0" y="0"/>
            <a:chExt cx="9144000" cy="3957624"/>
          </a:xfrm>
        </p:grpSpPr>
        <p:pic>
          <p:nvPicPr>
            <p:cNvPr id="21" name="Google Shape;21;p3"/>
            <p:cNvPicPr preferRelativeResize="0"/>
            <p:nvPr/>
          </p:nvPicPr>
          <p:blipFill rotWithShape="1">
            <a:blip r:embed="rId2">
              <a:alphaModFix/>
            </a:blip>
            <a:srcRect b="89238" l="0" r="0" t="0"/>
            <a:stretch/>
          </p:blipFill>
          <p:spPr>
            <a:xfrm>
              <a:off x="5695725" y="0"/>
              <a:ext cx="3448275" cy="371099"/>
            </a:xfrm>
            <a:prstGeom prst="rect">
              <a:avLst/>
            </a:prstGeom>
            <a:noFill/>
            <a:ln>
              <a:noFill/>
            </a:ln>
            <a:effectLst>
              <a:outerShdw blurRad="285750" rotWithShape="0" algn="bl" dir="8220000" dist="133350">
                <a:schemeClr val="accent3"/>
              </a:outerShdw>
            </a:effectLst>
          </p:spPr>
        </p:pic>
        <p:pic>
          <p:nvPicPr>
            <p:cNvPr id="22" name="Google Shape;22;p3"/>
            <p:cNvPicPr preferRelativeResize="0"/>
            <p:nvPr/>
          </p:nvPicPr>
          <p:blipFill rotWithShape="1">
            <a:blip r:embed="rId2">
              <a:alphaModFix/>
            </a:blip>
            <a:srcRect b="0" l="28449" r="46132" t="0"/>
            <a:stretch/>
          </p:blipFill>
          <p:spPr>
            <a:xfrm>
              <a:off x="0" y="2233825"/>
              <a:ext cx="438151" cy="1723799"/>
            </a:xfrm>
            <a:prstGeom prst="rect">
              <a:avLst/>
            </a:prstGeom>
            <a:noFill/>
            <a:ln>
              <a:noFill/>
            </a:ln>
            <a:effectLst>
              <a:outerShdw blurRad="428625" rotWithShape="0" algn="bl" dir="2460000" dist="133350">
                <a:schemeClr val="accent3"/>
              </a:outerShdw>
            </a:effectLst>
          </p:spPr>
        </p:pic>
      </p:grpSp>
      <p:grpSp>
        <p:nvGrpSpPr>
          <p:cNvPr id="23" name="Google Shape;23;p3"/>
          <p:cNvGrpSpPr/>
          <p:nvPr/>
        </p:nvGrpSpPr>
        <p:grpSpPr>
          <a:xfrm>
            <a:off x="713225" y="752475"/>
            <a:ext cx="7739700" cy="4022375"/>
            <a:chOff x="713225" y="752475"/>
            <a:chExt cx="7739700" cy="4022375"/>
          </a:xfrm>
        </p:grpSpPr>
        <p:cxnSp>
          <p:nvCxnSpPr>
            <p:cNvPr id="24" name="Google Shape;24;p3"/>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cxnSp>
          <p:nvCxnSpPr>
            <p:cNvPr id="25" name="Google Shape;25;p3"/>
            <p:cNvCxnSpPr/>
            <p:nvPr/>
          </p:nvCxnSpPr>
          <p:spPr>
            <a:xfrm rot="10800000">
              <a:off x="713225" y="752475"/>
              <a:ext cx="0" cy="8799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65" name="Shape 165"/>
        <p:cNvGrpSpPr/>
        <p:nvPr/>
      </p:nvGrpSpPr>
      <p:grpSpPr>
        <a:xfrm>
          <a:off x="0" y="0"/>
          <a:ext cx="0" cy="0"/>
          <a:chOff x="0" y="0"/>
          <a:chExt cx="0" cy="0"/>
        </a:xfrm>
      </p:grpSpPr>
      <p:sp>
        <p:nvSpPr>
          <p:cNvPr id="166" name="Google Shape;16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7" name="Google Shape;167;p21"/>
          <p:cNvGrpSpPr/>
          <p:nvPr/>
        </p:nvGrpSpPr>
        <p:grpSpPr>
          <a:xfrm>
            <a:off x="0" y="0"/>
            <a:ext cx="9144001" cy="4182599"/>
            <a:chOff x="0" y="0"/>
            <a:chExt cx="9144001" cy="4182599"/>
          </a:xfrm>
        </p:grpSpPr>
        <p:pic>
          <p:nvPicPr>
            <p:cNvPr id="168" name="Google Shape;168;p21"/>
            <p:cNvPicPr preferRelativeResize="0"/>
            <p:nvPr/>
          </p:nvPicPr>
          <p:blipFill rotWithShape="1">
            <a:blip r:embed="rId2">
              <a:alphaModFix/>
            </a:blip>
            <a:srcRect b="0" l="9309" r="55614" t="0"/>
            <a:stretch/>
          </p:blipFill>
          <p:spPr>
            <a:xfrm>
              <a:off x="8797650" y="1270225"/>
              <a:ext cx="346351" cy="2912374"/>
            </a:xfrm>
            <a:prstGeom prst="rect">
              <a:avLst/>
            </a:prstGeom>
            <a:noFill/>
            <a:ln>
              <a:noFill/>
            </a:ln>
            <a:effectLst>
              <a:outerShdw blurRad="285750" rotWithShape="0" algn="bl" dir="8220000" dist="133350">
                <a:schemeClr val="accent3"/>
              </a:outerShdw>
            </a:effectLst>
          </p:spPr>
        </p:pic>
        <p:pic>
          <p:nvPicPr>
            <p:cNvPr id="169" name="Google Shape;169;p21"/>
            <p:cNvPicPr preferRelativeResize="0"/>
            <p:nvPr/>
          </p:nvPicPr>
          <p:blipFill rotWithShape="1">
            <a:blip r:embed="rId3">
              <a:alphaModFix/>
            </a:blip>
            <a:srcRect b="60989" l="1444" r="22533" t="13894"/>
            <a:stretch/>
          </p:blipFill>
          <p:spPr>
            <a:xfrm>
              <a:off x="0" y="0"/>
              <a:ext cx="3181899" cy="375300"/>
            </a:xfrm>
            <a:prstGeom prst="rect">
              <a:avLst/>
            </a:prstGeom>
            <a:noFill/>
            <a:ln>
              <a:noFill/>
            </a:ln>
            <a:effectLst>
              <a:outerShdw blurRad="428625" rotWithShape="0" algn="bl" dir="2460000" dist="133350">
                <a:schemeClr val="accent3"/>
              </a:outerShdw>
            </a:effectLst>
          </p:spPr>
        </p:pic>
      </p:grpSp>
      <p:cxnSp>
        <p:nvCxnSpPr>
          <p:cNvPr id="170" name="Google Shape;170;p21"/>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171" name="Shape 171"/>
        <p:cNvGrpSpPr/>
        <p:nvPr/>
      </p:nvGrpSpPr>
      <p:grpSpPr>
        <a:xfrm>
          <a:off x="0" y="0"/>
          <a:ext cx="0" cy="0"/>
          <a:chOff x="0" y="0"/>
          <a:chExt cx="0" cy="0"/>
        </a:xfrm>
      </p:grpSpPr>
      <p:sp>
        <p:nvSpPr>
          <p:cNvPr id="172" name="Google Shape;17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73" name="Google Shape;173;p22"/>
          <p:cNvGrpSpPr/>
          <p:nvPr/>
        </p:nvGrpSpPr>
        <p:grpSpPr>
          <a:xfrm>
            <a:off x="0" y="-4975"/>
            <a:ext cx="9146324" cy="3721325"/>
            <a:chOff x="0" y="-4975"/>
            <a:chExt cx="9146324" cy="3721325"/>
          </a:xfrm>
        </p:grpSpPr>
        <p:pic>
          <p:nvPicPr>
            <p:cNvPr id="174" name="Google Shape;174;p22"/>
            <p:cNvPicPr preferRelativeResize="0"/>
            <p:nvPr/>
          </p:nvPicPr>
          <p:blipFill rotWithShape="1">
            <a:blip r:embed="rId2">
              <a:alphaModFix/>
            </a:blip>
            <a:srcRect b="0" l="67243" r="16176" t="0"/>
            <a:stretch/>
          </p:blipFill>
          <p:spPr>
            <a:xfrm>
              <a:off x="0" y="1627300"/>
              <a:ext cx="286999" cy="2089049"/>
            </a:xfrm>
            <a:prstGeom prst="rect">
              <a:avLst/>
            </a:prstGeom>
            <a:noFill/>
            <a:ln>
              <a:noFill/>
            </a:ln>
            <a:effectLst>
              <a:outerShdw blurRad="428625" rotWithShape="0" algn="bl" dir="2460000" dist="133350">
                <a:schemeClr val="accent3"/>
              </a:outerShdw>
            </a:effectLst>
          </p:spPr>
        </p:pic>
        <p:pic>
          <p:nvPicPr>
            <p:cNvPr id="175" name="Google Shape;175;p22"/>
            <p:cNvPicPr preferRelativeResize="0"/>
            <p:nvPr/>
          </p:nvPicPr>
          <p:blipFill rotWithShape="1">
            <a:blip r:embed="rId3">
              <a:alphaModFix/>
            </a:blip>
            <a:srcRect b="7701" l="0" r="0" t="75209"/>
            <a:stretch/>
          </p:blipFill>
          <p:spPr>
            <a:xfrm>
              <a:off x="5964425" y="-4975"/>
              <a:ext cx="3181899" cy="375300"/>
            </a:xfrm>
            <a:prstGeom prst="rect">
              <a:avLst/>
            </a:prstGeom>
            <a:noFill/>
            <a:ln>
              <a:noFill/>
            </a:ln>
            <a:effectLst>
              <a:outerShdw blurRad="285750" rotWithShape="0" algn="bl" dir="8220000" dist="133350">
                <a:schemeClr val="accent3"/>
              </a:outerShdw>
            </a:effectLst>
          </p:spPr>
        </p:pic>
      </p:grpSp>
      <p:cxnSp>
        <p:nvCxnSpPr>
          <p:cNvPr id="176" name="Google Shape;176;p22"/>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177" name="Shape 177"/>
        <p:cNvGrpSpPr/>
        <p:nvPr/>
      </p:nvGrpSpPr>
      <p:grpSpPr>
        <a:xfrm>
          <a:off x="0" y="0"/>
          <a:ext cx="0" cy="0"/>
          <a:chOff x="0" y="0"/>
          <a:chExt cx="0" cy="0"/>
        </a:xfrm>
      </p:grpSpPr>
      <p:sp>
        <p:nvSpPr>
          <p:cNvPr id="178" name="Google Shape;17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79" name="Google Shape;179;p23"/>
          <p:cNvPicPr preferRelativeResize="0"/>
          <p:nvPr/>
        </p:nvPicPr>
        <p:blipFill rotWithShape="1">
          <a:blip r:embed="rId2">
            <a:alphaModFix/>
          </a:blip>
          <a:srcRect b="15120" l="0" r="0" t="67791"/>
          <a:stretch/>
        </p:blipFill>
        <p:spPr>
          <a:xfrm>
            <a:off x="8797650" y="1958200"/>
            <a:ext cx="346351" cy="2089049"/>
          </a:xfrm>
          <a:prstGeom prst="rect">
            <a:avLst/>
          </a:prstGeom>
          <a:noFill/>
          <a:ln>
            <a:noFill/>
          </a:ln>
          <a:effectLst>
            <a:outerShdw blurRad="285750" rotWithShape="0" algn="bl" dir="8220000" dist="133350">
              <a:schemeClr val="accent3"/>
            </a:outerShdw>
          </a:effectLst>
        </p:spPr>
      </p:pic>
      <p:pic>
        <p:nvPicPr>
          <p:cNvPr id="180" name="Google Shape;180;p23"/>
          <p:cNvPicPr preferRelativeResize="0"/>
          <p:nvPr/>
        </p:nvPicPr>
        <p:blipFill rotWithShape="1">
          <a:blip r:embed="rId3">
            <a:alphaModFix/>
          </a:blip>
          <a:srcRect b="0" l="0" r="0" t="74362"/>
          <a:stretch/>
        </p:blipFill>
        <p:spPr>
          <a:xfrm>
            <a:off x="0" y="0"/>
            <a:ext cx="2706299" cy="375300"/>
          </a:xfrm>
          <a:prstGeom prst="rect">
            <a:avLst/>
          </a:prstGeom>
          <a:noFill/>
          <a:ln>
            <a:noFill/>
          </a:ln>
          <a:effectLst>
            <a:outerShdw blurRad="428625" rotWithShape="0" algn="bl" dir="2460000" dist="133350">
              <a:schemeClr val="accent3"/>
            </a:outerShdw>
          </a:effectLst>
        </p:spPr>
      </p:pic>
      <p:cxnSp>
        <p:nvCxnSpPr>
          <p:cNvPr id="181" name="Google Shape;181;p23"/>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182" name="Shape 182"/>
        <p:cNvGrpSpPr/>
        <p:nvPr/>
      </p:nvGrpSpPr>
      <p:grpSpPr>
        <a:xfrm>
          <a:off x="0" y="0"/>
          <a:ext cx="0" cy="0"/>
          <a:chOff x="0" y="0"/>
          <a:chExt cx="0" cy="0"/>
        </a:xfrm>
      </p:grpSpPr>
      <p:sp>
        <p:nvSpPr>
          <p:cNvPr id="183" name="Google Shape;183;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84" name="Google Shape;184;p24"/>
          <p:cNvGrpSpPr/>
          <p:nvPr/>
        </p:nvGrpSpPr>
        <p:grpSpPr>
          <a:xfrm>
            <a:off x="0" y="0"/>
            <a:ext cx="9172851" cy="4288087"/>
            <a:chOff x="0" y="0"/>
            <a:chExt cx="9172851" cy="4288087"/>
          </a:xfrm>
        </p:grpSpPr>
        <p:pic>
          <p:nvPicPr>
            <p:cNvPr id="185" name="Google Shape;185;p24"/>
            <p:cNvPicPr preferRelativeResize="0"/>
            <p:nvPr/>
          </p:nvPicPr>
          <p:blipFill rotWithShape="1">
            <a:blip r:embed="rId2">
              <a:alphaModFix/>
            </a:blip>
            <a:srcRect b="0" l="67243" r="16176" t="0"/>
            <a:stretch/>
          </p:blipFill>
          <p:spPr>
            <a:xfrm>
              <a:off x="0" y="1624113"/>
              <a:ext cx="281551" cy="2663974"/>
            </a:xfrm>
            <a:prstGeom prst="rect">
              <a:avLst/>
            </a:prstGeom>
            <a:noFill/>
            <a:ln>
              <a:noFill/>
            </a:ln>
            <a:effectLst>
              <a:outerShdw blurRad="428625" rotWithShape="0" algn="bl" dir="2460000" dist="133350">
                <a:schemeClr val="accent3"/>
              </a:outerShdw>
            </a:effectLst>
          </p:spPr>
        </p:pic>
        <p:pic>
          <p:nvPicPr>
            <p:cNvPr id="186" name="Google Shape;186;p24"/>
            <p:cNvPicPr preferRelativeResize="0"/>
            <p:nvPr/>
          </p:nvPicPr>
          <p:blipFill rotWithShape="1">
            <a:blip r:embed="rId3">
              <a:alphaModFix/>
            </a:blip>
            <a:srcRect b="15120" l="0" r="0" t="67791"/>
            <a:stretch/>
          </p:blipFill>
          <p:spPr>
            <a:xfrm>
              <a:off x="8826500" y="0"/>
              <a:ext cx="346351" cy="1096799"/>
            </a:xfrm>
            <a:prstGeom prst="rect">
              <a:avLst/>
            </a:prstGeom>
            <a:noFill/>
            <a:ln>
              <a:noFill/>
            </a:ln>
            <a:effectLst>
              <a:outerShdw blurRad="285750" rotWithShape="0" algn="bl" dir="8220000" dist="133350">
                <a:schemeClr val="accent3"/>
              </a:outerShdw>
            </a:effectLst>
          </p:spPr>
        </p:pic>
      </p:grpSp>
      <p:cxnSp>
        <p:nvCxnSpPr>
          <p:cNvPr id="187" name="Google Shape;187;p24"/>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ONLY_7">
    <p:spTree>
      <p:nvGrpSpPr>
        <p:cNvPr id="188" name="Shape 188"/>
        <p:cNvGrpSpPr/>
        <p:nvPr/>
      </p:nvGrpSpPr>
      <p:grpSpPr>
        <a:xfrm>
          <a:off x="0" y="0"/>
          <a:ext cx="0" cy="0"/>
          <a:chOff x="0" y="0"/>
          <a:chExt cx="0" cy="0"/>
        </a:xfrm>
      </p:grpSpPr>
      <p:sp>
        <p:nvSpPr>
          <p:cNvPr id="189" name="Google Shape;18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90" name="Google Shape;190;p25"/>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pic>
        <p:nvPicPr>
          <p:cNvPr id="191" name="Google Shape;191;p25"/>
          <p:cNvPicPr preferRelativeResize="0"/>
          <p:nvPr/>
        </p:nvPicPr>
        <p:blipFill rotWithShape="1">
          <a:blip r:embed="rId2">
            <a:alphaModFix/>
          </a:blip>
          <a:srcRect b="0" l="0" r="0" t="75369"/>
          <a:stretch/>
        </p:blipFill>
        <p:spPr>
          <a:xfrm>
            <a:off x="5962100" y="-4975"/>
            <a:ext cx="3181899" cy="375300"/>
          </a:xfrm>
          <a:prstGeom prst="rect">
            <a:avLst/>
          </a:prstGeom>
          <a:noFill/>
          <a:ln>
            <a:noFill/>
          </a:ln>
          <a:effectLst>
            <a:outerShdw blurRad="285750" rotWithShape="0" algn="bl" dir="8220000" dist="133350">
              <a:schemeClr val="accent3"/>
            </a:outerShdw>
          </a:effectLst>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TITLE_ONLY_8">
    <p:spTree>
      <p:nvGrpSpPr>
        <p:cNvPr id="192" name="Shape 192"/>
        <p:cNvGrpSpPr/>
        <p:nvPr/>
      </p:nvGrpSpPr>
      <p:grpSpPr>
        <a:xfrm>
          <a:off x="0" y="0"/>
          <a:ext cx="0" cy="0"/>
          <a:chOff x="0" y="0"/>
          <a:chExt cx="0" cy="0"/>
        </a:xfrm>
      </p:grpSpPr>
      <p:sp>
        <p:nvSpPr>
          <p:cNvPr id="193" name="Google Shape;193;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94" name="Google Shape;194;p26"/>
          <p:cNvPicPr preferRelativeResize="0"/>
          <p:nvPr/>
        </p:nvPicPr>
        <p:blipFill rotWithShape="1">
          <a:blip r:embed="rId2">
            <a:alphaModFix/>
          </a:blip>
          <a:srcRect b="23737" l="9778" r="3536" t="23732"/>
          <a:stretch/>
        </p:blipFill>
        <p:spPr>
          <a:xfrm>
            <a:off x="0" y="0"/>
            <a:ext cx="3181899" cy="375300"/>
          </a:xfrm>
          <a:prstGeom prst="rect">
            <a:avLst/>
          </a:prstGeom>
          <a:noFill/>
          <a:ln>
            <a:noFill/>
          </a:ln>
          <a:effectLst>
            <a:outerShdw blurRad="428625" rotWithShape="0" algn="bl" dir="2460000" dist="133350">
              <a:schemeClr val="accent3"/>
            </a:outerShdw>
          </a:effectLst>
        </p:spPr>
      </p:pic>
      <p:cxnSp>
        <p:nvCxnSpPr>
          <p:cNvPr id="195" name="Google Shape;195;p26"/>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6" name="Shape 196"/>
        <p:cNvGrpSpPr/>
        <p:nvPr/>
      </p:nvGrpSpPr>
      <p:grpSpPr>
        <a:xfrm>
          <a:off x="0" y="0"/>
          <a:ext cx="0" cy="0"/>
          <a:chOff x="0" y="0"/>
          <a:chExt cx="0" cy="0"/>
        </a:xfrm>
      </p:grpSpPr>
      <p:sp>
        <p:nvSpPr>
          <p:cNvPr id="197" name="Google Shape;197;p27"/>
          <p:cNvSpPr txBox="1"/>
          <p:nvPr>
            <p:ph type="title"/>
          </p:nvPr>
        </p:nvSpPr>
        <p:spPr>
          <a:xfrm>
            <a:off x="4878200" y="2562800"/>
            <a:ext cx="35442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8" name="Google Shape;198;p27"/>
          <p:cNvSpPr txBox="1"/>
          <p:nvPr>
            <p:ph idx="1" type="subTitle"/>
          </p:nvPr>
        </p:nvSpPr>
        <p:spPr>
          <a:xfrm>
            <a:off x="4878200" y="3469100"/>
            <a:ext cx="3544200" cy="105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cxnSp>
        <p:nvCxnSpPr>
          <p:cNvPr id="199" name="Google Shape;199;p27"/>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sp>
        <p:nvSpPr>
          <p:cNvPr id="200" name="Google Shape;200;p27"/>
          <p:cNvSpPr txBox="1"/>
          <p:nvPr/>
        </p:nvSpPr>
        <p:spPr>
          <a:xfrm>
            <a:off x="1018025" y="539500"/>
            <a:ext cx="26748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CREDITS:</a:t>
            </a:r>
            <a:r>
              <a:rPr lang="en" sz="1200">
                <a:solidFill>
                  <a:schemeClr val="dk1"/>
                </a:solidFill>
                <a:latin typeface="Roboto"/>
                <a:ea typeface="Roboto"/>
                <a:cs typeface="Roboto"/>
                <a:sym typeface="Roboto"/>
              </a:rPr>
              <a:t> This presentation template was created by </a:t>
            </a:r>
            <a:r>
              <a:rPr b="1" lang="en" sz="1200" u="sng">
                <a:solidFill>
                  <a:schemeClr val="hlink"/>
                </a:solid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b="1" lang="en" sz="1200" u="sng">
                <a:solidFill>
                  <a:schemeClr val="dk1"/>
                </a:solidFill>
                <a:latin typeface="Roboto"/>
                <a:ea typeface="Roboto"/>
                <a:cs typeface="Roboto"/>
                <a:sym typeface="Roboto"/>
                <a:hlinkClick r:id="rId3">
                  <a:extLst>
                    <a:ext uri="{A12FA001-AC4F-418D-AE19-62706E023703}">
                      <ahyp:hlinkClr val="tx"/>
                    </a:ext>
                  </a:extLst>
                </a:hlinkClick>
              </a:rPr>
              <a:t>Flaticon</a:t>
            </a:r>
            <a:r>
              <a:rPr lang="en" sz="1200">
                <a:solidFill>
                  <a:schemeClr val="dk1"/>
                </a:solidFill>
                <a:latin typeface="Roboto"/>
                <a:ea typeface="Roboto"/>
                <a:cs typeface="Roboto"/>
                <a:sym typeface="Roboto"/>
              </a:rPr>
              <a:t>, and infographics &amp; images by </a:t>
            </a:r>
            <a:r>
              <a:rPr b="1" lang="en" sz="1200" u="sng">
                <a:solidFill>
                  <a:schemeClr val="dk1"/>
                </a:solidFill>
                <a:latin typeface="Roboto"/>
                <a:ea typeface="Roboto"/>
                <a:cs typeface="Roboto"/>
                <a:sym typeface="Roboto"/>
                <a:hlinkClick r:id="rId4">
                  <a:extLst>
                    <a:ext uri="{A12FA001-AC4F-418D-AE19-62706E023703}">
                      <ahyp:hlinkClr val="tx"/>
                    </a:ext>
                  </a:extLst>
                </a:hlinkClick>
              </a:rPr>
              <a:t>Freepik</a:t>
            </a:r>
            <a:r>
              <a:rPr lang="en" sz="1200" u="sng">
                <a:solidFill>
                  <a:schemeClr val="dk1"/>
                </a:solidFill>
                <a:latin typeface="Roboto"/>
                <a:ea typeface="Roboto"/>
                <a:cs typeface="Roboto"/>
                <a:sym typeface="Roboto"/>
              </a:rPr>
              <a:t> </a:t>
            </a:r>
            <a:endParaRPr b="1" sz="1200" u="sng">
              <a:solidFill>
                <a:schemeClr val="dk1"/>
              </a:solidFill>
              <a:latin typeface="Roboto"/>
              <a:ea typeface="Roboto"/>
              <a:cs typeface="Roboto"/>
              <a:sym typeface="Robot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01" name="Shape 201"/>
        <p:cNvGrpSpPr/>
        <p:nvPr/>
      </p:nvGrpSpPr>
      <p:grpSpPr>
        <a:xfrm>
          <a:off x="0" y="0"/>
          <a:ext cx="0" cy="0"/>
          <a:chOff x="0" y="0"/>
          <a:chExt cx="0" cy="0"/>
        </a:xfrm>
      </p:grpSpPr>
      <p:grpSp>
        <p:nvGrpSpPr>
          <p:cNvPr id="202" name="Google Shape;202;p28"/>
          <p:cNvGrpSpPr/>
          <p:nvPr/>
        </p:nvGrpSpPr>
        <p:grpSpPr>
          <a:xfrm>
            <a:off x="0" y="-4250"/>
            <a:ext cx="9143999" cy="3696713"/>
            <a:chOff x="0" y="-4250"/>
            <a:chExt cx="9143999" cy="3696713"/>
          </a:xfrm>
        </p:grpSpPr>
        <p:pic>
          <p:nvPicPr>
            <p:cNvPr id="203" name="Google Shape;203;p28"/>
            <p:cNvPicPr preferRelativeResize="0"/>
            <p:nvPr/>
          </p:nvPicPr>
          <p:blipFill rotWithShape="1">
            <a:blip r:embed="rId2">
              <a:alphaModFix/>
            </a:blip>
            <a:srcRect b="15120" l="0" r="0" t="67791"/>
            <a:stretch/>
          </p:blipFill>
          <p:spPr>
            <a:xfrm>
              <a:off x="5962100" y="-4250"/>
              <a:ext cx="3181899" cy="543750"/>
            </a:xfrm>
            <a:prstGeom prst="rect">
              <a:avLst/>
            </a:prstGeom>
            <a:noFill/>
            <a:ln>
              <a:noFill/>
            </a:ln>
            <a:effectLst>
              <a:outerShdw blurRad="285750" rotWithShape="0" algn="bl" dir="8220000" dist="133350">
                <a:schemeClr val="accent3"/>
              </a:outerShdw>
            </a:effectLst>
          </p:spPr>
        </p:pic>
        <p:pic>
          <p:nvPicPr>
            <p:cNvPr id="204" name="Google Shape;204;p28"/>
            <p:cNvPicPr preferRelativeResize="0"/>
            <p:nvPr/>
          </p:nvPicPr>
          <p:blipFill rotWithShape="1">
            <a:blip r:embed="rId3">
              <a:alphaModFix/>
            </a:blip>
            <a:srcRect b="0" l="67243" r="16176" t="0"/>
            <a:stretch/>
          </p:blipFill>
          <p:spPr>
            <a:xfrm>
              <a:off x="0" y="1603435"/>
              <a:ext cx="346351" cy="2089028"/>
            </a:xfrm>
            <a:prstGeom prst="rect">
              <a:avLst/>
            </a:prstGeom>
            <a:noFill/>
            <a:ln>
              <a:noFill/>
            </a:ln>
            <a:effectLst>
              <a:outerShdw blurRad="428625" rotWithShape="0" algn="bl" dir="2460000" dist="133350">
                <a:schemeClr val="accent3"/>
              </a:outerShdw>
            </a:effectLst>
          </p:spPr>
        </p:pic>
      </p:grpSp>
      <p:grpSp>
        <p:nvGrpSpPr>
          <p:cNvPr id="205" name="Google Shape;205;p28"/>
          <p:cNvGrpSpPr/>
          <p:nvPr/>
        </p:nvGrpSpPr>
        <p:grpSpPr>
          <a:xfrm>
            <a:off x="713225" y="539500"/>
            <a:ext cx="7739700" cy="4235350"/>
            <a:chOff x="713225" y="539500"/>
            <a:chExt cx="7739700" cy="4235350"/>
          </a:xfrm>
        </p:grpSpPr>
        <p:cxnSp>
          <p:nvCxnSpPr>
            <p:cNvPr id="206" name="Google Shape;206;p28"/>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cxnSp>
          <p:nvCxnSpPr>
            <p:cNvPr id="207" name="Google Shape;207;p28"/>
            <p:cNvCxnSpPr/>
            <p:nvPr/>
          </p:nvCxnSpPr>
          <p:spPr>
            <a:xfrm rot="10800000">
              <a:off x="713225" y="539500"/>
              <a:ext cx="0" cy="577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8" name="Shape 208"/>
        <p:cNvGrpSpPr/>
        <p:nvPr/>
      </p:nvGrpSpPr>
      <p:grpSpPr>
        <a:xfrm>
          <a:off x="0" y="0"/>
          <a:ext cx="0" cy="0"/>
          <a:chOff x="0" y="0"/>
          <a:chExt cx="0" cy="0"/>
        </a:xfrm>
      </p:grpSpPr>
      <p:grpSp>
        <p:nvGrpSpPr>
          <p:cNvPr id="209" name="Google Shape;209;p29"/>
          <p:cNvGrpSpPr/>
          <p:nvPr/>
        </p:nvGrpSpPr>
        <p:grpSpPr>
          <a:xfrm>
            <a:off x="0" y="0"/>
            <a:ext cx="9172851" cy="4288087"/>
            <a:chOff x="0" y="0"/>
            <a:chExt cx="9172851" cy="4288087"/>
          </a:xfrm>
        </p:grpSpPr>
        <p:pic>
          <p:nvPicPr>
            <p:cNvPr id="210" name="Google Shape;210;p29"/>
            <p:cNvPicPr preferRelativeResize="0"/>
            <p:nvPr/>
          </p:nvPicPr>
          <p:blipFill rotWithShape="1">
            <a:blip r:embed="rId2">
              <a:alphaModFix/>
            </a:blip>
            <a:srcRect b="0" l="67243" r="16176" t="0"/>
            <a:stretch/>
          </p:blipFill>
          <p:spPr>
            <a:xfrm>
              <a:off x="0" y="1624113"/>
              <a:ext cx="281551" cy="2663974"/>
            </a:xfrm>
            <a:prstGeom prst="rect">
              <a:avLst/>
            </a:prstGeom>
            <a:noFill/>
            <a:ln>
              <a:noFill/>
            </a:ln>
            <a:effectLst>
              <a:outerShdw blurRad="428625" rotWithShape="0" algn="bl" dir="2460000" dist="133350">
                <a:schemeClr val="accent3"/>
              </a:outerShdw>
            </a:effectLst>
          </p:spPr>
        </p:pic>
        <p:pic>
          <p:nvPicPr>
            <p:cNvPr id="211" name="Google Shape;211;p29"/>
            <p:cNvPicPr preferRelativeResize="0"/>
            <p:nvPr/>
          </p:nvPicPr>
          <p:blipFill rotWithShape="1">
            <a:blip r:embed="rId3">
              <a:alphaModFix/>
            </a:blip>
            <a:srcRect b="15120" l="0" r="0" t="67791"/>
            <a:stretch/>
          </p:blipFill>
          <p:spPr>
            <a:xfrm>
              <a:off x="8826500" y="0"/>
              <a:ext cx="346351" cy="1096799"/>
            </a:xfrm>
            <a:prstGeom prst="rect">
              <a:avLst/>
            </a:prstGeom>
            <a:noFill/>
            <a:ln>
              <a:noFill/>
            </a:ln>
            <a:effectLst>
              <a:outerShdw blurRad="285750" rotWithShape="0" algn="bl" dir="8220000" dist="133350">
                <a:schemeClr val="accent3"/>
              </a:outerShdw>
            </a:effectLst>
          </p:spPr>
        </p:pic>
      </p:grpSp>
      <p:cxnSp>
        <p:nvCxnSpPr>
          <p:cNvPr id="212" name="Google Shape;212;p29"/>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txBox="1"/>
          <p:nvPr>
            <p:ph type="title"/>
          </p:nvPr>
        </p:nvSpPr>
        <p:spPr>
          <a:xfrm>
            <a:off x="1170425" y="1460700"/>
            <a:ext cx="3558900" cy="10791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4"/>
          <p:cNvSpPr txBox="1"/>
          <p:nvPr>
            <p:ph idx="1" type="body"/>
          </p:nvPr>
        </p:nvSpPr>
        <p:spPr>
          <a:xfrm>
            <a:off x="1170425" y="2539800"/>
            <a:ext cx="3558900" cy="1143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29" name="Google Shape;29;p4"/>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5"/>
          <p:cNvSpPr txBox="1"/>
          <p:nvPr>
            <p:ph idx="1" type="subTitle"/>
          </p:nvPr>
        </p:nvSpPr>
        <p:spPr>
          <a:xfrm>
            <a:off x="2190525" y="3358475"/>
            <a:ext cx="6081300" cy="7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3" name="Google Shape;33;p5"/>
          <p:cNvSpPr txBox="1"/>
          <p:nvPr>
            <p:ph idx="2" type="subTitle"/>
          </p:nvPr>
        </p:nvSpPr>
        <p:spPr>
          <a:xfrm>
            <a:off x="2190525" y="1881775"/>
            <a:ext cx="6081300" cy="76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4" name="Google Shape;34;p5"/>
          <p:cNvSpPr txBox="1"/>
          <p:nvPr>
            <p:ph idx="3" type="subTitle"/>
          </p:nvPr>
        </p:nvSpPr>
        <p:spPr>
          <a:xfrm>
            <a:off x="2190525" y="1506475"/>
            <a:ext cx="6081300" cy="43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5" name="Google Shape;35;p5"/>
          <p:cNvSpPr txBox="1"/>
          <p:nvPr>
            <p:ph idx="4" type="subTitle"/>
          </p:nvPr>
        </p:nvSpPr>
        <p:spPr>
          <a:xfrm>
            <a:off x="2190525" y="2983175"/>
            <a:ext cx="6081300" cy="436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Manrope"/>
                <a:ea typeface="Manrope"/>
                <a:cs typeface="Manrope"/>
                <a:sym typeface="Manrope"/>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6" name="Google Shape;36;p5"/>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pic>
        <p:nvPicPr>
          <p:cNvPr id="37" name="Google Shape;37;p5"/>
          <p:cNvPicPr preferRelativeResize="0"/>
          <p:nvPr/>
        </p:nvPicPr>
        <p:blipFill rotWithShape="1">
          <a:blip r:embed="rId2">
            <a:alphaModFix/>
          </a:blip>
          <a:srcRect b="0" l="79576" r="9658" t="0"/>
          <a:stretch/>
        </p:blipFill>
        <p:spPr>
          <a:xfrm>
            <a:off x="0" y="1506475"/>
            <a:ext cx="281551" cy="2615201"/>
          </a:xfrm>
          <a:prstGeom prst="rect">
            <a:avLst/>
          </a:prstGeom>
          <a:noFill/>
          <a:ln>
            <a:noFill/>
          </a:ln>
          <a:effectLst>
            <a:outerShdw blurRad="428625" rotWithShape="0" algn="bl" dir="2460000" dist="133350">
              <a:schemeClr val="accent3"/>
            </a:outerShdw>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0" name="Google Shape;40;p6"/>
          <p:cNvGrpSpPr/>
          <p:nvPr/>
        </p:nvGrpSpPr>
        <p:grpSpPr>
          <a:xfrm>
            <a:off x="0" y="-4975"/>
            <a:ext cx="9143999" cy="5148463"/>
            <a:chOff x="0" y="-4975"/>
            <a:chExt cx="9143999" cy="5148463"/>
          </a:xfrm>
        </p:grpSpPr>
        <p:pic>
          <p:nvPicPr>
            <p:cNvPr id="41" name="Google Shape;41;p6"/>
            <p:cNvPicPr preferRelativeResize="0"/>
            <p:nvPr/>
          </p:nvPicPr>
          <p:blipFill rotWithShape="1">
            <a:blip r:embed="rId2">
              <a:alphaModFix/>
            </a:blip>
            <a:srcRect b="76832" l="0" r="0" t="6078"/>
            <a:stretch/>
          </p:blipFill>
          <p:spPr>
            <a:xfrm>
              <a:off x="7025425" y="-4975"/>
              <a:ext cx="2118574" cy="375300"/>
            </a:xfrm>
            <a:prstGeom prst="rect">
              <a:avLst/>
            </a:prstGeom>
            <a:noFill/>
            <a:ln>
              <a:noFill/>
            </a:ln>
            <a:effectLst>
              <a:outerShdw blurRad="285750" rotWithShape="0" algn="bl" dir="8220000" dist="133350">
                <a:schemeClr val="accent3"/>
              </a:outerShdw>
            </a:effectLst>
          </p:spPr>
        </p:pic>
        <p:pic>
          <p:nvPicPr>
            <p:cNvPr id="42" name="Google Shape;42;p6"/>
            <p:cNvPicPr preferRelativeResize="0"/>
            <p:nvPr/>
          </p:nvPicPr>
          <p:blipFill rotWithShape="1">
            <a:blip r:embed="rId3">
              <a:alphaModFix/>
            </a:blip>
            <a:srcRect b="0" l="67243" r="16176" t="0"/>
            <a:stretch/>
          </p:blipFill>
          <p:spPr>
            <a:xfrm>
              <a:off x="0" y="2489212"/>
              <a:ext cx="281551" cy="2654275"/>
            </a:xfrm>
            <a:prstGeom prst="rect">
              <a:avLst/>
            </a:prstGeom>
            <a:noFill/>
            <a:ln>
              <a:noFill/>
            </a:ln>
            <a:effectLst>
              <a:outerShdw blurRad="428625" rotWithShape="0" algn="bl" dir="2460000" dist="133350">
                <a:schemeClr val="accent3"/>
              </a:outerShdw>
            </a:effectLst>
          </p:spPr>
        </p:pic>
      </p:grpSp>
      <p:cxnSp>
        <p:nvCxnSpPr>
          <p:cNvPr id="43" name="Google Shape;43;p6"/>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7"/>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 name="Google Shape;46;p7"/>
          <p:cNvSpPr txBox="1"/>
          <p:nvPr>
            <p:ph idx="1" type="subTitle"/>
          </p:nvPr>
        </p:nvSpPr>
        <p:spPr>
          <a:xfrm>
            <a:off x="713225" y="1866025"/>
            <a:ext cx="41457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Robo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47" name="Google Shape;47;p7"/>
          <p:cNvSpPr/>
          <p:nvPr>
            <p:ph idx="2" type="pic"/>
          </p:nvPr>
        </p:nvSpPr>
        <p:spPr>
          <a:xfrm>
            <a:off x="5643775" y="724200"/>
            <a:ext cx="2787000" cy="3695100"/>
          </a:xfrm>
          <a:prstGeom prst="rect">
            <a:avLst/>
          </a:prstGeom>
          <a:noFill/>
          <a:ln>
            <a:noFill/>
          </a:ln>
        </p:spPr>
      </p:sp>
      <p:grpSp>
        <p:nvGrpSpPr>
          <p:cNvPr id="48" name="Google Shape;48;p7"/>
          <p:cNvGrpSpPr/>
          <p:nvPr/>
        </p:nvGrpSpPr>
        <p:grpSpPr>
          <a:xfrm>
            <a:off x="0" y="-4250"/>
            <a:ext cx="9144001" cy="5147738"/>
            <a:chOff x="0" y="-4250"/>
            <a:chExt cx="9144001" cy="5147738"/>
          </a:xfrm>
        </p:grpSpPr>
        <p:pic>
          <p:nvPicPr>
            <p:cNvPr id="49" name="Google Shape;49;p7"/>
            <p:cNvPicPr preferRelativeResize="0"/>
            <p:nvPr/>
          </p:nvPicPr>
          <p:blipFill rotWithShape="1">
            <a:blip r:embed="rId2">
              <a:alphaModFix/>
            </a:blip>
            <a:srcRect b="81134" l="0" r="0" t="1777"/>
            <a:stretch/>
          </p:blipFill>
          <p:spPr>
            <a:xfrm>
              <a:off x="0" y="-4250"/>
              <a:ext cx="3181899" cy="543750"/>
            </a:xfrm>
            <a:prstGeom prst="rect">
              <a:avLst/>
            </a:prstGeom>
            <a:noFill/>
            <a:ln>
              <a:noFill/>
            </a:ln>
            <a:effectLst>
              <a:outerShdw blurRad="285750" rotWithShape="0" algn="bl" dir="8220000" dist="133350">
                <a:schemeClr val="accent3"/>
              </a:outerShdw>
            </a:effectLst>
          </p:spPr>
        </p:pic>
        <p:pic>
          <p:nvPicPr>
            <p:cNvPr id="50" name="Google Shape;50;p7"/>
            <p:cNvPicPr preferRelativeResize="0"/>
            <p:nvPr/>
          </p:nvPicPr>
          <p:blipFill rotWithShape="1">
            <a:blip r:embed="rId3">
              <a:alphaModFix/>
            </a:blip>
            <a:srcRect b="0" l="67243" r="16176" t="0"/>
            <a:stretch/>
          </p:blipFill>
          <p:spPr>
            <a:xfrm>
              <a:off x="8797650" y="3054460"/>
              <a:ext cx="346351" cy="2089028"/>
            </a:xfrm>
            <a:prstGeom prst="rect">
              <a:avLst/>
            </a:prstGeom>
            <a:noFill/>
            <a:ln>
              <a:noFill/>
            </a:ln>
            <a:effectLst>
              <a:outerShdw blurRad="428625" rotWithShape="0" algn="bl" dir="2460000" dist="133350">
                <a:schemeClr val="accent3"/>
              </a:outerShdw>
            </a:effectLst>
          </p:spPr>
        </p:pic>
      </p:grpSp>
      <p:cxnSp>
        <p:nvCxnSpPr>
          <p:cNvPr id="51" name="Google Shape;51;p7"/>
          <p:cNvCxnSpPr/>
          <p:nvPr/>
        </p:nvCxnSpPr>
        <p:spPr>
          <a:xfrm>
            <a:off x="712350" y="4774850"/>
            <a:ext cx="7719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4" name="Google Shape;54;p8"/>
          <p:cNvGrpSpPr/>
          <p:nvPr/>
        </p:nvGrpSpPr>
        <p:grpSpPr>
          <a:xfrm>
            <a:off x="0" y="-4250"/>
            <a:ext cx="9143999" cy="3696713"/>
            <a:chOff x="0" y="-4250"/>
            <a:chExt cx="9143999" cy="3696713"/>
          </a:xfrm>
        </p:grpSpPr>
        <p:pic>
          <p:nvPicPr>
            <p:cNvPr id="55" name="Google Shape;55;p8"/>
            <p:cNvPicPr preferRelativeResize="0"/>
            <p:nvPr/>
          </p:nvPicPr>
          <p:blipFill rotWithShape="1">
            <a:blip r:embed="rId2">
              <a:alphaModFix/>
            </a:blip>
            <a:srcRect b="15120" l="0" r="0" t="67791"/>
            <a:stretch/>
          </p:blipFill>
          <p:spPr>
            <a:xfrm>
              <a:off x="5962100" y="-4250"/>
              <a:ext cx="3181899" cy="543750"/>
            </a:xfrm>
            <a:prstGeom prst="rect">
              <a:avLst/>
            </a:prstGeom>
            <a:noFill/>
            <a:ln>
              <a:noFill/>
            </a:ln>
            <a:effectLst>
              <a:outerShdw blurRad="285750" rotWithShape="0" algn="bl" dir="8220000" dist="133350">
                <a:schemeClr val="accent3"/>
              </a:outerShdw>
            </a:effectLst>
          </p:spPr>
        </p:pic>
        <p:pic>
          <p:nvPicPr>
            <p:cNvPr id="56" name="Google Shape;56;p8"/>
            <p:cNvPicPr preferRelativeResize="0"/>
            <p:nvPr/>
          </p:nvPicPr>
          <p:blipFill rotWithShape="1">
            <a:blip r:embed="rId3">
              <a:alphaModFix/>
            </a:blip>
            <a:srcRect b="0" l="67243" r="16176" t="0"/>
            <a:stretch/>
          </p:blipFill>
          <p:spPr>
            <a:xfrm>
              <a:off x="0" y="1603435"/>
              <a:ext cx="346351" cy="2089028"/>
            </a:xfrm>
            <a:prstGeom prst="rect">
              <a:avLst/>
            </a:prstGeom>
            <a:noFill/>
            <a:ln>
              <a:noFill/>
            </a:ln>
            <a:effectLst>
              <a:outerShdw blurRad="428625" rotWithShape="0" algn="bl" dir="2460000" dist="133350">
                <a:schemeClr val="accent3"/>
              </a:outerShdw>
            </a:effectLst>
          </p:spPr>
        </p:pic>
      </p:grpSp>
      <p:grpSp>
        <p:nvGrpSpPr>
          <p:cNvPr id="57" name="Google Shape;57;p8"/>
          <p:cNvGrpSpPr/>
          <p:nvPr/>
        </p:nvGrpSpPr>
        <p:grpSpPr>
          <a:xfrm>
            <a:off x="713225" y="539500"/>
            <a:ext cx="7739700" cy="4235350"/>
            <a:chOff x="713225" y="539500"/>
            <a:chExt cx="7739700" cy="4235350"/>
          </a:xfrm>
        </p:grpSpPr>
        <p:cxnSp>
          <p:nvCxnSpPr>
            <p:cNvPr id="58" name="Google Shape;58;p8"/>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cxnSp>
          <p:nvCxnSpPr>
            <p:cNvPr id="59" name="Google Shape;59;p8"/>
            <p:cNvCxnSpPr/>
            <p:nvPr/>
          </p:nvCxnSpPr>
          <p:spPr>
            <a:xfrm rot="10800000">
              <a:off x="713225" y="539500"/>
              <a:ext cx="0" cy="577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2" name="Google Shape;62;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pic>
        <p:nvPicPr>
          <p:cNvPr id="63" name="Google Shape;63;p9"/>
          <p:cNvPicPr preferRelativeResize="0"/>
          <p:nvPr/>
        </p:nvPicPr>
        <p:blipFill rotWithShape="1">
          <a:blip r:embed="rId2">
            <a:alphaModFix/>
          </a:blip>
          <a:srcRect b="0" l="67244" r="0" t="0"/>
          <a:stretch/>
        </p:blipFill>
        <p:spPr>
          <a:xfrm>
            <a:off x="0" y="2136825"/>
            <a:ext cx="556251" cy="2089049"/>
          </a:xfrm>
          <a:prstGeom prst="rect">
            <a:avLst/>
          </a:prstGeom>
          <a:noFill/>
          <a:ln>
            <a:noFill/>
          </a:ln>
          <a:effectLst>
            <a:outerShdw blurRad="428625" rotWithShape="0" algn="bl" dir="2460000" dist="133350">
              <a:schemeClr val="accent3"/>
            </a:outerShdw>
          </a:effectLst>
        </p:spPr>
      </p:pic>
      <p:grpSp>
        <p:nvGrpSpPr>
          <p:cNvPr id="64" name="Google Shape;64;p9"/>
          <p:cNvGrpSpPr/>
          <p:nvPr/>
        </p:nvGrpSpPr>
        <p:grpSpPr>
          <a:xfrm>
            <a:off x="713225" y="539500"/>
            <a:ext cx="7739700" cy="4235350"/>
            <a:chOff x="713225" y="539500"/>
            <a:chExt cx="7739700" cy="4235350"/>
          </a:xfrm>
        </p:grpSpPr>
        <p:cxnSp>
          <p:nvCxnSpPr>
            <p:cNvPr id="65" name="Google Shape;65;p9"/>
            <p:cNvCxnSpPr/>
            <p:nvPr/>
          </p:nvCxnSpPr>
          <p:spPr>
            <a:xfrm>
              <a:off x="2445125" y="4774850"/>
              <a:ext cx="60078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9"/>
            <p:cNvCxnSpPr/>
            <p:nvPr/>
          </p:nvCxnSpPr>
          <p:spPr>
            <a:xfrm rot="10800000">
              <a:off x="713225" y="539500"/>
              <a:ext cx="0" cy="57780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p:nvPr>
            <p:ph idx="2" type="pic"/>
          </p:nvPr>
        </p:nvSpPr>
        <p:spPr>
          <a:xfrm>
            <a:off x="0" y="0"/>
            <a:ext cx="9144000" cy="5143500"/>
          </a:xfrm>
          <a:prstGeom prst="rect">
            <a:avLst/>
          </a:prstGeom>
          <a:noFill/>
          <a:ln>
            <a:noFill/>
          </a:ln>
        </p:spPr>
      </p:sp>
      <p:sp>
        <p:nvSpPr>
          <p:cNvPr id="69" name="Google Shape;69;p10"/>
          <p:cNvSpPr txBox="1"/>
          <p:nvPr>
            <p:ph type="title"/>
          </p:nvPr>
        </p:nvSpPr>
        <p:spPr>
          <a:xfrm>
            <a:off x="720000" y="4014450"/>
            <a:ext cx="7704000" cy="572700"/>
          </a:xfrm>
          <a:prstGeom prst="rect">
            <a:avLst/>
          </a:prstGeom>
          <a:solidFill>
            <a:schemeClr val="accent1"/>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1pPr>
            <a:lvl2pPr lvl="1"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2pPr>
            <a:lvl3pPr lvl="2"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3pPr>
            <a:lvl4pPr lvl="3"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4pPr>
            <a:lvl5pPr lvl="4"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5pPr>
            <a:lvl6pPr lvl="5"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6pPr>
            <a:lvl7pPr lvl="6"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7pPr>
            <a:lvl8pPr lvl="7"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8pPr>
            <a:lvl9pPr lvl="8" rtl="0">
              <a:spcBef>
                <a:spcPts val="0"/>
              </a:spcBef>
              <a:spcAft>
                <a:spcPts val="0"/>
              </a:spcAft>
              <a:buClr>
                <a:schemeClr val="dk1"/>
              </a:buClr>
              <a:buSzPts val="3000"/>
              <a:buFont typeface="Manrope"/>
              <a:buNone/>
              <a:defRPr b="1" sz="3000">
                <a:solidFill>
                  <a:schemeClr val="dk1"/>
                </a:solidFill>
                <a:latin typeface="Manrope"/>
                <a:ea typeface="Manrope"/>
                <a:cs typeface="Manrope"/>
                <a:sym typeface="Manrop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mailto:margesji@mail.uc.edu" TargetMode="External"/><Relationship Id="rId4" Type="http://schemas.openxmlformats.org/officeDocument/2006/relationships/hyperlink" Target="http://linkedin.com/in/jack-margeson/" TargetMode="External"/><Relationship Id="rId5" Type="http://schemas.openxmlformats.org/officeDocument/2006/relationships/hyperlink" Target="http://marg.es/on" TargetMode="External"/><Relationship Id="rId6" Type="http://schemas.openxmlformats.org/officeDocument/2006/relationships/hyperlink" Target="mailto:hawkinwh@ucmail.uc.edu" TargetMode="External"/><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0"/>
          <p:cNvSpPr txBox="1"/>
          <p:nvPr>
            <p:ph type="ctrTitle"/>
          </p:nvPr>
        </p:nvSpPr>
        <p:spPr>
          <a:xfrm>
            <a:off x="3626150" y="1491750"/>
            <a:ext cx="4804500" cy="216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STIMS</a:t>
            </a:r>
            <a:endParaRPr/>
          </a:p>
        </p:txBody>
      </p:sp>
      <p:sp>
        <p:nvSpPr>
          <p:cNvPr id="218" name="Google Shape;218;p30"/>
          <p:cNvSpPr txBox="1"/>
          <p:nvPr>
            <p:ph idx="1" type="subTitle"/>
          </p:nvPr>
        </p:nvSpPr>
        <p:spPr>
          <a:xfrm>
            <a:off x="1018025" y="539500"/>
            <a:ext cx="4069800" cy="5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a:t>Smart Tagged Inventory Management System</a:t>
            </a:r>
            <a:endParaRPr i="1"/>
          </a:p>
        </p:txBody>
      </p:sp>
      <p:sp>
        <p:nvSpPr>
          <p:cNvPr id="219" name="Google Shape;219;p30"/>
          <p:cNvSpPr txBox="1"/>
          <p:nvPr>
            <p:ph idx="1" type="subTitle"/>
          </p:nvPr>
        </p:nvSpPr>
        <p:spPr>
          <a:xfrm>
            <a:off x="221450" y="4463800"/>
            <a:ext cx="2016000" cy="57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Jack Margeson</a:t>
            </a:r>
            <a:endParaRPr/>
          </a:p>
        </p:txBody>
      </p:sp>
      <p:pic>
        <p:nvPicPr>
          <p:cNvPr id="220" name="Google Shape;220;p30"/>
          <p:cNvPicPr preferRelativeResize="0"/>
          <p:nvPr/>
        </p:nvPicPr>
        <p:blipFill rotWithShape="1">
          <a:blip r:embed="rId3">
            <a:alphaModFix/>
          </a:blip>
          <a:srcRect b="35227" l="0" r="0" t="24294"/>
          <a:stretch/>
        </p:blipFill>
        <p:spPr>
          <a:xfrm>
            <a:off x="1018025" y="1785486"/>
            <a:ext cx="2071175" cy="1572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Division of Work</a:t>
            </a:r>
            <a:endParaRPr/>
          </a:p>
        </p:txBody>
      </p:sp>
      <p:sp>
        <p:nvSpPr>
          <p:cNvPr id="310" name="Google Shape;310;p39"/>
          <p:cNvSpPr txBox="1"/>
          <p:nvPr>
            <p:ph idx="1" type="subTitle"/>
          </p:nvPr>
        </p:nvSpPr>
        <p:spPr>
          <a:xfrm>
            <a:off x="713225" y="1838400"/>
            <a:ext cx="2322900" cy="2298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STIMS is a solo endeavor, and therefore, all work for the project will be completed by myself, Jack Margeson. I will be responsible for the entirety of the work outlined in this presentation.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A list of planned project goals/work units (pictured here) is available on the project’s GitHub repository.</a:t>
            </a:r>
            <a:endParaRPr/>
          </a:p>
        </p:txBody>
      </p:sp>
      <p:pic>
        <p:nvPicPr>
          <p:cNvPr id="311" name="Google Shape;311;p39"/>
          <p:cNvPicPr preferRelativeResize="0"/>
          <p:nvPr/>
        </p:nvPicPr>
        <p:blipFill>
          <a:blip r:embed="rId3">
            <a:alphaModFix/>
          </a:blip>
          <a:stretch>
            <a:fillRect/>
          </a:stretch>
        </p:blipFill>
        <p:spPr>
          <a:xfrm>
            <a:off x="3146750" y="1838400"/>
            <a:ext cx="5364349" cy="245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0"/>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Demonstration</a:t>
            </a:r>
            <a:r>
              <a:rPr lang="en" sz="2600"/>
              <a:t> Expectations</a:t>
            </a:r>
            <a:endParaRPr sz="2600"/>
          </a:p>
        </p:txBody>
      </p:sp>
      <p:sp>
        <p:nvSpPr>
          <p:cNvPr id="317" name="Google Shape;317;p40"/>
          <p:cNvSpPr txBox="1"/>
          <p:nvPr>
            <p:ph idx="1" type="subTitle"/>
          </p:nvPr>
        </p:nvSpPr>
        <p:spPr>
          <a:xfrm>
            <a:off x="713225" y="1866025"/>
            <a:ext cx="41457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demonstration showcase at the end of the project, I’d like to bring a few different items tagged with different media (ISBN barcode, NFC tag, RFID, etc) and show off how the system can easily catalogue and handle these items.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I’d also like to show how account management works and what the GUI looks like for a generic end-user vs a database </a:t>
            </a:r>
            <a:r>
              <a:rPr lang="en"/>
              <a:t>administrator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think a fun idea would be to </a:t>
            </a:r>
            <a:r>
              <a:rPr lang="en"/>
              <a:t>have</a:t>
            </a:r>
            <a:r>
              <a:rPr lang="en"/>
              <a:t> a label-maker with a barcode generator to give fairgoers a nametag that could be </a:t>
            </a:r>
            <a:r>
              <a:rPr lang="en"/>
              <a:t>scanned</a:t>
            </a:r>
            <a:r>
              <a:rPr lang="en"/>
              <a:t> into the system for </a:t>
            </a:r>
            <a:r>
              <a:rPr lang="en"/>
              <a:t>demonstration</a:t>
            </a:r>
            <a:r>
              <a:rPr lang="en"/>
              <a:t> purposes.</a:t>
            </a:r>
            <a:endParaRPr/>
          </a:p>
        </p:txBody>
      </p:sp>
      <p:pic>
        <p:nvPicPr>
          <p:cNvPr id="318" name="Google Shape;318;p40"/>
          <p:cNvPicPr preferRelativeResize="0"/>
          <p:nvPr/>
        </p:nvPicPr>
        <p:blipFill>
          <a:blip r:embed="rId3">
            <a:alphaModFix/>
          </a:blip>
          <a:stretch>
            <a:fillRect/>
          </a:stretch>
        </p:blipFill>
        <p:spPr>
          <a:xfrm>
            <a:off x="6000975" y="954325"/>
            <a:ext cx="2188700" cy="1893025"/>
          </a:xfrm>
          <a:prstGeom prst="rect">
            <a:avLst/>
          </a:prstGeom>
          <a:noFill/>
          <a:ln>
            <a:noFill/>
          </a:ln>
        </p:spPr>
      </p:pic>
      <p:pic>
        <p:nvPicPr>
          <p:cNvPr id="319" name="Google Shape;319;p40"/>
          <p:cNvPicPr preferRelativeResize="0"/>
          <p:nvPr/>
        </p:nvPicPr>
        <p:blipFill>
          <a:blip r:embed="rId4">
            <a:alphaModFix/>
          </a:blip>
          <a:stretch>
            <a:fillRect/>
          </a:stretch>
        </p:blipFill>
        <p:spPr>
          <a:xfrm>
            <a:off x="4969850" y="1403263"/>
            <a:ext cx="1866874" cy="1866874"/>
          </a:xfrm>
          <a:prstGeom prst="rect">
            <a:avLst/>
          </a:prstGeom>
          <a:noFill/>
          <a:ln>
            <a:noFill/>
          </a:ln>
        </p:spPr>
      </p:pic>
      <p:pic>
        <p:nvPicPr>
          <p:cNvPr id="320" name="Google Shape;320;p40"/>
          <p:cNvPicPr preferRelativeResize="0"/>
          <p:nvPr/>
        </p:nvPicPr>
        <p:blipFill>
          <a:blip r:embed="rId5">
            <a:alphaModFix/>
          </a:blip>
          <a:stretch>
            <a:fillRect/>
          </a:stretch>
        </p:blipFill>
        <p:spPr>
          <a:xfrm>
            <a:off x="6553574" y="2571750"/>
            <a:ext cx="1866875" cy="18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a:t>
            </a:r>
            <a:endParaRPr/>
          </a:p>
        </p:txBody>
      </p:sp>
      <p:sp>
        <p:nvSpPr>
          <p:cNvPr id="226" name="Google Shape;226;p31"/>
          <p:cNvSpPr txBox="1"/>
          <p:nvPr>
            <p:ph idx="2" type="title"/>
          </p:nvPr>
        </p:nvSpPr>
        <p:spPr>
          <a:xfrm>
            <a:off x="796200" y="1584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27" name="Google Shape;227;p31"/>
          <p:cNvSpPr txBox="1"/>
          <p:nvPr>
            <p:ph idx="3" type="title"/>
          </p:nvPr>
        </p:nvSpPr>
        <p:spPr>
          <a:xfrm>
            <a:off x="796200" y="3094002"/>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28" name="Google Shape;228;p31"/>
          <p:cNvSpPr txBox="1"/>
          <p:nvPr>
            <p:ph idx="4" type="title"/>
          </p:nvPr>
        </p:nvSpPr>
        <p:spPr>
          <a:xfrm>
            <a:off x="3439738" y="1584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29" name="Google Shape;229;p31"/>
          <p:cNvSpPr txBox="1"/>
          <p:nvPr>
            <p:ph idx="5" type="title"/>
          </p:nvPr>
        </p:nvSpPr>
        <p:spPr>
          <a:xfrm>
            <a:off x="3439738" y="3094002"/>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30" name="Google Shape;230;p31"/>
          <p:cNvSpPr txBox="1"/>
          <p:nvPr>
            <p:ph idx="6" type="title"/>
          </p:nvPr>
        </p:nvSpPr>
        <p:spPr>
          <a:xfrm>
            <a:off x="6083275" y="1584373"/>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31" name="Google Shape;231;p31"/>
          <p:cNvSpPr txBox="1"/>
          <p:nvPr>
            <p:ph idx="7" type="title"/>
          </p:nvPr>
        </p:nvSpPr>
        <p:spPr>
          <a:xfrm>
            <a:off x="6083275" y="3094002"/>
            <a:ext cx="734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32" name="Google Shape;232;p31"/>
          <p:cNvSpPr txBox="1"/>
          <p:nvPr>
            <p:ph idx="1" type="subTitle"/>
          </p:nvPr>
        </p:nvSpPr>
        <p:spPr>
          <a:xfrm>
            <a:off x="796200" y="2064875"/>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233" name="Google Shape;233;p31"/>
          <p:cNvSpPr txBox="1"/>
          <p:nvPr>
            <p:ph idx="8" type="subTitle"/>
          </p:nvPr>
        </p:nvSpPr>
        <p:spPr>
          <a:xfrm>
            <a:off x="3439738" y="2064875"/>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Abstract</a:t>
            </a:r>
            <a:endParaRPr/>
          </a:p>
        </p:txBody>
      </p:sp>
      <p:sp>
        <p:nvSpPr>
          <p:cNvPr id="234" name="Google Shape;234;p31"/>
          <p:cNvSpPr txBox="1"/>
          <p:nvPr>
            <p:ph idx="9" type="subTitle"/>
          </p:nvPr>
        </p:nvSpPr>
        <p:spPr>
          <a:xfrm>
            <a:off x="6083275" y="2064875"/>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 &amp; Design Diagrams</a:t>
            </a:r>
            <a:endParaRPr/>
          </a:p>
        </p:txBody>
      </p:sp>
      <p:sp>
        <p:nvSpPr>
          <p:cNvPr id="235" name="Google Shape;235;p31"/>
          <p:cNvSpPr txBox="1"/>
          <p:nvPr>
            <p:ph idx="13" type="subTitle"/>
          </p:nvPr>
        </p:nvSpPr>
        <p:spPr>
          <a:xfrm>
            <a:off x="796200" y="3574550"/>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Constraints</a:t>
            </a:r>
            <a:endParaRPr/>
          </a:p>
        </p:txBody>
      </p:sp>
      <p:sp>
        <p:nvSpPr>
          <p:cNvPr id="236" name="Google Shape;236;p31"/>
          <p:cNvSpPr txBox="1"/>
          <p:nvPr>
            <p:ph idx="14" type="subTitle"/>
          </p:nvPr>
        </p:nvSpPr>
        <p:spPr>
          <a:xfrm>
            <a:off x="3439738" y="3574550"/>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Reports</a:t>
            </a:r>
            <a:endParaRPr/>
          </a:p>
        </p:txBody>
      </p:sp>
      <p:sp>
        <p:nvSpPr>
          <p:cNvPr id="237" name="Google Shape;237;p31"/>
          <p:cNvSpPr txBox="1"/>
          <p:nvPr>
            <p:ph idx="15" type="subTitle"/>
          </p:nvPr>
        </p:nvSpPr>
        <p:spPr>
          <a:xfrm>
            <a:off x="6083275" y="3574550"/>
            <a:ext cx="2347500" cy="44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 Expectations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Introduction</a:t>
            </a:r>
            <a:endParaRPr/>
          </a:p>
        </p:txBody>
      </p:sp>
      <p:sp>
        <p:nvSpPr>
          <p:cNvPr id="243" name="Google Shape;243;p32"/>
          <p:cNvSpPr txBox="1"/>
          <p:nvPr>
            <p:ph idx="1" type="subTitle"/>
          </p:nvPr>
        </p:nvSpPr>
        <p:spPr>
          <a:xfrm>
            <a:off x="1550624" y="1748900"/>
            <a:ext cx="2736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5th year Computer Science </a:t>
            </a:r>
            <a:endParaRPr i="1"/>
          </a:p>
          <a:p>
            <a:pPr indent="0" lvl="0" marL="0" rtl="0" algn="l">
              <a:spcBef>
                <a:spcPts val="0"/>
              </a:spcBef>
              <a:spcAft>
                <a:spcPts val="0"/>
              </a:spcAft>
              <a:buNone/>
            </a:pPr>
            <a:r>
              <a:rPr lang="en"/>
              <a:t>e</a:t>
            </a:r>
            <a:r>
              <a:rPr lang="en"/>
              <a:t>: </a:t>
            </a:r>
            <a:r>
              <a:rPr lang="en" u="sng">
                <a:solidFill>
                  <a:schemeClr val="hlink"/>
                </a:solidFill>
                <a:hlinkClick r:id="rId3"/>
              </a:rPr>
              <a:t>margesji@mail.uc.edu</a:t>
            </a:r>
            <a:endParaRPr/>
          </a:p>
          <a:p>
            <a:pPr indent="0" lvl="0" marL="0" rtl="0" algn="l">
              <a:spcBef>
                <a:spcPts val="0"/>
              </a:spcBef>
              <a:spcAft>
                <a:spcPts val="0"/>
              </a:spcAft>
              <a:buNone/>
            </a:pPr>
            <a:r>
              <a:rPr lang="en"/>
              <a:t>p</a:t>
            </a:r>
            <a:r>
              <a:rPr lang="en"/>
              <a:t>: 513-615-0468</a:t>
            </a:r>
            <a:endParaRPr/>
          </a:p>
          <a:p>
            <a:pPr indent="0" lvl="0" marL="0" rtl="0" algn="l">
              <a:spcBef>
                <a:spcPts val="0"/>
              </a:spcBef>
              <a:spcAft>
                <a:spcPts val="0"/>
              </a:spcAft>
              <a:buNone/>
            </a:pPr>
            <a:r>
              <a:rPr lang="en"/>
              <a:t>l</a:t>
            </a:r>
            <a:r>
              <a:rPr lang="en"/>
              <a:t>: </a:t>
            </a:r>
            <a:r>
              <a:rPr lang="en" u="sng">
                <a:solidFill>
                  <a:schemeClr val="hlink"/>
                </a:solidFill>
                <a:hlinkClick r:id="rId4"/>
              </a:rPr>
              <a:t>linkedin.com/in/jack-margeson/</a:t>
            </a:r>
            <a:endParaRPr/>
          </a:p>
          <a:p>
            <a:pPr indent="0" lvl="0" marL="0" rtl="0" algn="l">
              <a:spcBef>
                <a:spcPts val="0"/>
              </a:spcBef>
              <a:spcAft>
                <a:spcPts val="0"/>
              </a:spcAft>
              <a:buNone/>
            </a:pPr>
            <a:r>
              <a:rPr lang="en"/>
              <a:t>w: </a:t>
            </a:r>
            <a:r>
              <a:rPr lang="en" u="sng">
                <a:solidFill>
                  <a:schemeClr val="hlink"/>
                </a:solidFill>
                <a:hlinkClick r:id="rId5"/>
              </a:rPr>
              <a:t>marg.es/on</a:t>
            </a:r>
            <a:endParaRPr/>
          </a:p>
          <a:p>
            <a:pPr indent="0" lvl="0" marL="0" rtl="0" algn="l">
              <a:spcBef>
                <a:spcPts val="0"/>
              </a:spcBef>
              <a:spcAft>
                <a:spcPts val="0"/>
              </a:spcAft>
              <a:buNone/>
            </a:pPr>
            <a:r>
              <a:t/>
            </a:r>
            <a:endParaRPr/>
          </a:p>
        </p:txBody>
      </p:sp>
      <p:sp>
        <p:nvSpPr>
          <p:cNvPr id="244" name="Google Shape;244;p32"/>
          <p:cNvSpPr txBox="1"/>
          <p:nvPr>
            <p:ph idx="5" type="subTitle"/>
          </p:nvPr>
        </p:nvSpPr>
        <p:spPr>
          <a:xfrm>
            <a:off x="1550625" y="1457450"/>
            <a:ext cx="2736000" cy="3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Jack Margeson</a:t>
            </a:r>
            <a:endParaRPr/>
          </a:p>
        </p:txBody>
      </p:sp>
      <p:sp>
        <p:nvSpPr>
          <p:cNvPr id="245" name="Google Shape;245;p32"/>
          <p:cNvSpPr txBox="1"/>
          <p:nvPr>
            <p:ph idx="2" type="subTitle"/>
          </p:nvPr>
        </p:nvSpPr>
        <p:spPr>
          <a:xfrm>
            <a:off x="5667945" y="1748900"/>
            <a:ext cx="2736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Dr. William Hawkins III </a:t>
            </a:r>
            <a:br>
              <a:rPr lang="en"/>
            </a:br>
            <a:r>
              <a:rPr i="1" lang="en"/>
              <a:t>CEAS Computer Science </a:t>
            </a:r>
            <a:endParaRPr i="1"/>
          </a:p>
          <a:p>
            <a:pPr indent="0" lvl="0" marL="0" rtl="0" algn="l">
              <a:spcBef>
                <a:spcPts val="0"/>
              </a:spcBef>
              <a:spcAft>
                <a:spcPts val="0"/>
              </a:spcAft>
              <a:buNone/>
            </a:pPr>
            <a:r>
              <a:rPr lang="en"/>
              <a:t>e</a:t>
            </a:r>
            <a:r>
              <a:rPr lang="en"/>
              <a:t>: </a:t>
            </a:r>
            <a:r>
              <a:rPr lang="en" u="sng">
                <a:solidFill>
                  <a:schemeClr val="hlink"/>
                </a:solidFill>
                <a:hlinkClick r:id="rId6"/>
              </a:rPr>
              <a:t>hawkinwh@ucmail.uc.edu</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sp>
        <p:nvSpPr>
          <p:cNvPr id="246" name="Google Shape;246;p32"/>
          <p:cNvSpPr txBox="1"/>
          <p:nvPr>
            <p:ph idx="7" type="subTitle"/>
          </p:nvPr>
        </p:nvSpPr>
        <p:spPr>
          <a:xfrm>
            <a:off x="5587239" y="1457450"/>
            <a:ext cx="2736000" cy="37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Advisor</a:t>
            </a:r>
            <a:endParaRPr/>
          </a:p>
        </p:txBody>
      </p:sp>
      <p:pic>
        <p:nvPicPr>
          <p:cNvPr id="247" name="Google Shape;247;p32"/>
          <p:cNvPicPr preferRelativeResize="0"/>
          <p:nvPr/>
        </p:nvPicPr>
        <p:blipFill>
          <a:blip r:embed="rId7">
            <a:alphaModFix/>
          </a:blip>
          <a:stretch>
            <a:fillRect/>
          </a:stretch>
        </p:blipFill>
        <p:spPr>
          <a:xfrm>
            <a:off x="1626813" y="2980250"/>
            <a:ext cx="1471625" cy="147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Abstract</a:t>
            </a:r>
            <a:endParaRPr/>
          </a:p>
        </p:txBody>
      </p:sp>
      <p:sp>
        <p:nvSpPr>
          <p:cNvPr id="253" name="Google Shape;253;p33"/>
          <p:cNvSpPr txBox="1"/>
          <p:nvPr>
            <p:ph idx="1" type="subTitle"/>
          </p:nvPr>
        </p:nvSpPr>
        <p:spPr>
          <a:xfrm>
            <a:off x="713225" y="1866025"/>
            <a:ext cx="53166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STIMS, the Smart Tagged Inventory Management System is a </a:t>
            </a:r>
            <a:r>
              <a:rPr lang="en">
                <a:highlight>
                  <a:srgbClr val="FFE599"/>
                </a:highlight>
              </a:rPr>
              <a:t>database driven </a:t>
            </a:r>
            <a:r>
              <a:rPr lang="en">
                <a:highlight>
                  <a:srgbClr val="FFE599"/>
                </a:highlight>
              </a:rPr>
              <a:t>storage</a:t>
            </a:r>
            <a:r>
              <a:rPr lang="en">
                <a:highlight>
                  <a:srgbClr val="FFE599"/>
                </a:highlight>
              </a:rPr>
              <a:t> catalog</a:t>
            </a:r>
            <a:r>
              <a:rPr lang="en"/>
              <a:t> </a:t>
            </a:r>
            <a:r>
              <a:rPr lang="en"/>
              <a:t>capable</a:t>
            </a:r>
            <a:r>
              <a:rPr lang="en"/>
              <a:t> of adding and tracking any combination of real world items. This multi-modal storage </a:t>
            </a:r>
            <a:r>
              <a:rPr lang="en"/>
              <a:t>paradigm </a:t>
            </a:r>
            <a:r>
              <a:rPr lang="en"/>
              <a:t>is achieved through the use of many </a:t>
            </a:r>
            <a:r>
              <a:rPr lang="en">
                <a:highlight>
                  <a:srgbClr val="FFE599"/>
                </a:highlight>
              </a:rPr>
              <a:t>tagging systems</a:t>
            </a:r>
            <a:r>
              <a:rPr lang="en"/>
              <a:t>, in comparison to other inventory databases using simply one for a </a:t>
            </a:r>
            <a:r>
              <a:rPr lang="en"/>
              <a:t>specific type of physical media.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goal of STIMS is to provide database administrators with the tools to </a:t>
            </a:r>
            <a:r>
              <a:rPr lang="en">
                <a:highlight>
                  <a:srgbClr val="FFE599"/>
                </a:highlight>
              </a:rPr>
              <a:t>easily catalog new items</a:t>
            </a:r>
            <a:r>
              <a:rPr lang="en"/>
              <a:t> and even </a:t>
            </a:r>
            <a:r>
              <a:rPr lang="en">
                <a:highlight>
                  <a:srgbClr val="FFE599"/>
                </a:highlight>
              </a:rPr>
              <a:t>create new object types</a:t>
            </a:r>
            <a:r>
              <a:rPr lang="en"/>
              <a:t> for tracking, while providing a </a:t>
            </a:r>
            <a:r>
              <a:rPr lang="en">
                <a:highlight>
                  <a:srgbClr val="FFE599"/>
                </a:highlight>
              </a:rPr>
              <a:t>streamlined search and recall dashboard</a:t>
            </a:r>
            <a:r>
              <a:rPr lang="en"/>
              <a:t> for end-users to facilitate inventory check-in and check-out operations while </a:t>
            </a:r>
            <a:r>
              <a:rPr lang="en">
                <a:highlight>
                  <a:srgbClr val="FFE599"/>
                </a:highlight>
              </a:rPr>
              <a:t>maintaining database security</a:t>
            </a:r>
            <a:r>
              <a:rPr lang="en"/>
              <a:t> throughout the whole process.</a:t>
            </a:r>
            <a:endParaRPr/>
          </a:p>
        </p:txBody>
      </p:sp>
      <p:pic>
        <p:nvPicPr>
          <p:cNvPr id="254" name="Google Shape;254;p33"/>
          <p:cNvPicPr preferRelativeResize="0"/>
          <p:nvPr/>
        </p:nvPicPr>
        <p:blipFill>
          <a:blip r:embed="rId3">
            <a:alphaModFix/>
          </a:blip>
          <a:stretch>
            <a:fillRect/>
          </a:stretch>
        </p:blipFill>
        <p:spPr>
          <a:xfrm>
            <a:off x="6250900" y="1709850"/>
            <a:ext cx="2345300" cy="2610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and Goals</a:t>
            </a:r>
            <a:endParaRPr/>
          </a:p>
        </p:txBody>
      </p:sp>
      <p:sp>
        <p:nvSpPr>
          <p:cNvPr id="260" name="Google Shape;260;p34"/>
          <p:cNvSpPr txBox="1"/>
          <p:nvPr>
            <p:ph idx="1" type="subTitle"/>
          </p:nvPr>
        </p:nvSpPr>
        <p:spPr>
          <a:xfrm>
            <a:off x="3578700" y="1564300"/>
            <a:ext cx="4845300" cy="72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Users don’t interact with the database system directly </a:t>
            </a:r>
            <a:endParaRPr/>
          </a:p>
          <a:p>
            <a:pPr indent="-304800" lvl="0" marL="457200" rtl="0" algn="l">
              <a:spcBef>
                <a:spcPts val="0"/>
              </a:spcBef>
              <a:spcAft>
                <a:spcPts val="0"/>
              </a:spcAft>
              <a:buSzPts val="1200"/>
              <a:buChar char="-"/>
            </a:pPr>
            <a:r>
              <a:rPr lang="en"/>
              <a:t>Database admins can add new items from the GUI app</a:t>
            </a:r>
            <a:endParaRPr/>
          </a:p>
          <a:p>
            <a:pPr indent="-304800" lvl="0" marL="457200" rtl="0" algn="l">
              <a:spcBef>
                <a:spcPts val="0"/>
              </a:spcBef>
              <a:spcAft>
                <a:spcPts val="0"/>
              </a:spcAft>
              <a:buSzPts val="1200"/>
              <a:buChar char="-"/>
            </a:pPr>
            <a:r>
              <a:rPr lang="en"/>
              <a:t>User onboarding process is quick and automated</a:t>
            </a:r>
            <a:endParaRPr/>
          </a:p>
        </p:txBody>
      </p:sp>
      <p:sp>
        <p:nvSpPr>
          <p:cNvPr id="261" name="Google Shape;261;p34"/>
          <p:cNvSpPr txBox="1"/>
          <p:nvPr>
            <p:ph idx="2" type="subTitle"/>
          </p:nvPr>
        </p:nvSpPr>
        <p:spPr>
          <a:xfrm>
            <a:off x="3578700" y="2535350"/>
            <a:ext cx="4845300" cy="72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Easy to understand GUI web application</a:t>
            </a:r>
            <a:endParaRPr/>
          </a:p>
          <a:p>
            <a:pPr indent="-304800" lvl="0" marL="457200" rtl="0" algn="l">
              <a:spcBef>
                <a:spcPts val="0"/>
              </a:spcBef>
              <a:spcAft>
                <a:spcPts val="0"/>
              </a:spcAft>
              <a:buSzPts val="1200"/>
              <a:buChar char="-"/>
            </a:pPr>
            <a:r>
              <a:rPr lang="en"/>
              <a:t>Utilizes Docker to facilitate  easy set-up by database admins </a:t>
            </a:r>
            <a:endParaRPr/>
          </a:p>
          <a:p>
            <a:pPr indent="-304800" lvl="0" marL="457200" rtl="0" algn="l">
              <a:spcBef>
                <a:spcPts val="0"/>
              </a:spcBef>
              <a:spcAft>
                <a:spcPts val="0"/>
              </a:spcAft>
              <a:buSzPts val="1200"/>
              <a:buChar char="-"/>
            </a:pPr>
            <a:r>
              <a:rPr lang="en"/>
              <a:t>Works on any device capable of displaying web content</a:t>
            </a:r>
            <a:endParaRPr/>
          </a:p>
        </p:txBody>
      </p:sp>
      <p:sp>
        <p:nvSpPr>
          <p:cNvPr id="262" name="Google Shape;262;p34"/>
          <p:cNvSpPr txBox="1"/>
          <p:nvPr>
            <p:ph idx="3" type="subTitle"/>
          </p:nvPr>
        </p:nvSpPr>
        <p:spPr>
          <a:xfrm>
            <a:off x="3578700" y="3506400"/>
            <a:ext cx="4845300" cy="725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Account system allows for options and saved queries</a:t>
            </a:r>
            <a:endParaRPr/>
          </a:p>
          <a:p>
            <a:pPr indent="-304800" lvl="0" marL="457200" rtl="0" algn="l">
              <a:spcBef>
                <a:spcPts val="0"/>
              </a:spcBef>
              <a:spcAft>
                <a:spcPts val="0"/>
              </a:spcAft>
              <a:buSzPts val="1200"/>
              <a:buChar char="-"/>
            </a:pPr>
            <a:r>
              <a:rPr lang="en"/>
              <a:t>New item types (classes) can be added by administrators </a:t>
            </a:r>
            <a:endParaRPr/>
          </a:p>
          <a:p>
            <a:pPr indent="-304800" lvl="0" marL="457200" rtl="0" algn="l">
              <a:spcBef>
                <a:spcPts val="0"/>
              </a:spcBef>
              <a:spcAft>
                <a:spcPts val="0"/>
              </a:spcAft>
              <a:buSzPts val="1200"/>
              <a:buChar char="-"/>
            </a:pPr>
            <a:r>
              <a:rPr lang="en"/>
              <a:t>Item filters and sorting allow for dashboard modification</a:t>
            </a:r>
            <a:endParaRPr/>
          </a:p>
        </p:txBody>
      </p:sp>
      <p:sp>
        <p:nvSpPr>
          <p:cNvPr id="263" name="Google Shape;263;p34"/>
          <p:cNvSpPr txBox="1"/>
          <p:nvPr>
            <p:ph idx="4" type="subTitle"/>
          </p:nvPr>
        </p:nvSpPr>
        <p:spPr>
          <a:xfrm>
            <a:off x="1846625" y="15643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Usability</a:t>
            </a:r>
            <a:endParaRPr sz="2000"/>
          </a:p>
        </p:txBody>
      </p:sp>
      <p:sp>
        <p:nvSpPr>
          <p:cNvPr id="264" name="Google Shape;264;p34"/>
          <p:cNvSpPr txBox="1"/>
          <p:nvPr>
            <p:ph idx="5" type="subTitle"/>
          </p:nvPr>
        </p:nvSpPr>
        <p:spPr>
          <a:xfrm>
            <a:off x="1846625" y="253535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Simplicity</a:t>
            </a:r>
            <a:endParaRPr sz="2000"/>
          </a:p>
        </p:txBody>
      </p:sp>
      <p:sp>
        <p:nvSpPr>
          <p:cNvPr id="265" name="Google Shape;265;p34"/>
          <p:cNvSpPr txBox="1"/>
          <p:nvPr>
            <p:ph idx="6" type="subTitle"/>
          </p:nvPr>
        </p:nvSpPr>
        <p:spPr>
          <a:xfrm>
            <a:off x="1846625" y="35064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Customizability</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Stories</a:t>
            </a:r>
            <a:endParaRPr/>
          </a:p>
        </p:txBody>
      </p:sp>
      <p:sp>
        <p:nvSpPr>
          <p:cNvPr id="271" name="Google Shape;271;p35"/>
          <p:cNvSpPr txBox="1"/>
          <p:nvPr>
            <p:ph idx="1" type="subTitle"/>
          </p:nvPr>
        </p:nvSpPr>
        <p:spPr>
          <a:xfrm>
            <a:off x="3578700" y="1564300"/>
            <a:ext cx="48453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a:t>
            </a:r>
            <a:r>
              <a:rPr lang="en">
                <a:solidFill>
                  <a:srgbClr val="E76A28"/>
                </a:solidFill>
              </a:rPr>
              <a:t>general user</a:t>
            </a:r>
            <a:r>
              <a:rPr lang="en"/>
              <a:t>, I want to be able to </a:t>
            </a:r>
            <a:r>
              <a:rPr lang="en">
                <a:solidFill>
                  <a:srgbClr val="E76A28"/>
                </a:solidFill>
              </a:rPr>
              <a:t>search and check in/out items from the inventory</a:t>
            </a:r>
            <a:r>
              <a:rPr lang="en"/>
              <a:t> so that I can </a:t>
            </a:r>
            <a:r>
              <a:rPr lang="en">
                <a:solidFill>
                  <a:srgbClr val="E76A28"/>
                </a:solidFill>
              </a:rPr>
              <a:t>easily keep track of my transactions and maintain accurate stock records</a:t>
            </a:r>
            <a:r>
              <a:rPr lang="en"/>
              <a:t>.</a:t>
            </a:r>
            <a:endParaRPr/>
          </a:p>
        </p:txBody>
      </p:sp>
      <p:sp>
        <p:nvSpPr>
          <p:cNvPr id="272" name="Google Shape;272;p35"/>
          <p:cNvSpPr txBox="1"/>
          <p:nvPr>
            <p:ph idx="2" type="subTitle"/>
          </p:nvPr>
        </p:nvSpPr>
        <p:spPr>
          <a:xfrm>
            <a:off x="3578700" y="2535350"/>
            <a:ext cx="48453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a:t>
            </a:r>
            <a:r>
              <a:rPr lang="en">
                <a:solidFill>
                  <a:srgbClr val="E76A28"/>
                </a:solidFill>
              </a:rPr>
              <a:t>database administrator</a:t>
            </a:r>
            <a:r>
              <a:rPr lang="en"/>
              <a:t>, I want to be able to </a:t>
            </a:r>
            <a:r>
              <a:rPr lang="en">
                <a:solidFill>
                  <a:srgbClr val="E76A28"/>
                </a:solidFill>
              </a:rPr>
              <a:t>create new item types in the inventory database</a:t>
            </a:r>
            <a:r>
              <a:rPr lang="en"/>
              <a:t> so that I can </a:t>
            </a:r>
            <a:r>
              <a:rPr lang="en">
                <a:solidFill>
                  <a:srgbClr val="E76A28"/>
                </a:solidFill>
              </a:rPr>
              <a:t>accurately categorize and track a wide range of items</a:t>
            </a:r>
            <a:r>
              <a:rPr lang="en"/>
              <a:t>.</a:t>
            </a:r>
            <a:endParaRPr/>
          </a:p>
        </p:txBody>
      </p:sp>
      <p:sp>
        <p:nvSpPr>
          <p:cNvPr id="273" name="Google Shape;273;p35"/>
          <p:cNvSpPr txBox="1"/>
          <p:nvPr>
            <p:ph idx="3" type="subTitle"/>
          </p:nvPr>
        </p:nvSpPr>
        <p:spPr>
          <a:xfrm>
            <a:off x="3578700" y="3506400"/>
            <a:ext cx="48453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a:t>
            </a:r>
            <a:r>
              <a:rPr lang="en">
                <a:solidFill>
                  <a:srgbClr val="E76A28"/>
                </a:solidFill>
              </a:rPr>
              <a:t>database administrator</a:t>
            </a:r>
            <a:r>
              <a:rPr lang="en"/>
              <a:t>, I want to be able to </a:t>
            </a:r>
            <a:r>
              <a:rPr lang="en">
                <a:solidFill>
                  <a:srgbClr val="E76A28"/>
                </a:solidFill>
              </a:rPr>
              <a:t>assign different tagging systems to item entries</a:t>
            </a:r>
            <a:r>
              <a:rPr lang="en"/>
              <a:t> so that I can </a:t>
            </a:r>
            <a:r>
              <a:rPr lang="en">
                <a:solidFill>
                  <a:srgbClr val="E76A28"/>
                </a:solidFill>
              </a:rPr>
              <a:t>easily retrieve and identify items using various identification methods (such as ISBN, NFC, RFID, etc.).</a:t>
            </a:r>
            <a:endParaRPr>
              <a:solidFill>
                <a:srgbClr val="E76A28"/>
              </a:solidFill>
            </a:endParaRPr>
          </a:p>
        </p:txBody>
      </p:sp>
      <p:sp>
        <p:nvSpPr>
          <p:cNvPr id="274" name="Google Shape;274;p35"/>
          <p:cNvSpPr txBox="1"/>
          <p:nvPr>
            <p:ph idx="4" type="subTitle"/>
          </p:nvPr>
        </p:nvSpPr>
        <p:spPr>
          <a:xfrm>
            <a:off x="1846625" y="15643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General </a:t>
            </a:r>
            <a:endParaRPr/>
          </a:p>
          <a:p>
            <a:pPr indent="0" lvl="0" marL="0" rtl="0" algn="l">
              <a:spcBef>
                <a:spcPts val="0"/>
              </a:spcBef>
              <a:spcAft>
                <a:spcPts val="0"/>
              </a:spcAft>
              <a:buNone/>
            </a:pPr>
            <a:r>
              <a:rPr lang="en"/>
              <a:t>User #01</a:t>
            </a:r>
            <a:endParaRPr/>
          </a:p>
        </p:txBody>
      </p:sp>
      <p:sp>
        <p:nvSpPr>
          <p:cNvPr id="275" name="Google Shape;275;p35"/>
          <p:cNvSpPr txBox="1"/>
          <p:nvPr>
            <p:ph idx="5" type="subTitle"/>
          </p:nvPr>
        </p:nvSpPr>
        <p:spPr>
          <a:xfrm>
            <a:off x="1846625" y="253535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Admin. #01</a:t>
            </a:r>
            <a:endParaRPr sz="1700"/>
          </a:p>
        </p:txBody>
      </p:sp>
      <p:sp>
        <p:nvSpPr>
          <p:cNvPr id="276" name="Google Shape;276;p35"/>
          <p:cNvSpPr txBox="1"/>
          <p:nvPr>
            <p:ph idx="6" type="subTitle"/>
          </p:nvPr>
        </p:nvSpPr>
        <p:spPr>
          <a:xfrm>
            <a:off x="1846625" y="35064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Admin. #02</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Constraints</a:t>
            </a:r>
            <a:endParaRPr/>
          </a:p>
        </p:txBody>
      </p:sp>
      <p:sp>
        <p:nvSpPr>
          <p:cNvPr id="282" name="Google Shape;282;p36"/>
          <p:cNvSpPr txBox="1"/>
          <p:nvPr>
            <p:ph idx="1" type="subTitle"/>
          </p:nvPr>
        </p:nvSpPr>
        <p:spPr>
          <a:xfrm>
            <a:off x="3578700" y="1564300"/>
            <a:ext cx="48453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4125"/>
                </a:solidFill>
              </a:rPr>
              <a:t>Constraint</a:t>
            </a:r>
            <a:r>
              <a:rPr lang="en"/>
              <a:t>: physical hardware needed for tagging system, $$$</a:t>
            </a:r>
            <a:endParaRPr/>
          </a:p>
          <a:p>
            <a:pPr indent="0" lvl="0" marL="0" rtl="0" algn="l">
              <a:spcBef>
                <a:spcPts val="0"/>
              </a:spcBef>
              <a:spcAft>
                <a:spcPts val="0"/>
              </a:spcAft>
              <a:buNone/>
            </a:pPr>
            <a:r>
              <a:rPr lang="en">
                <a:solidFill>
                  <a:srgbClr val="38761D"/>
                </a:solidFill>
              </a:rPr>
              <a:t>Proposed solution</a:t>
            </a:r>
            <a:r>
              <a:rPr lang="en"/>
              <a:t>: options for logging items without extra hardware (generating serial numbers and physically marking for future recall)</a:t>
            </a:r>
            <a:endParaRPr/>
          </a:p>
        </p:txBody>
      </p:sp>
      <p:sp>
        <p:nvSpPr>
          <p:cNvPr id="283" name="Google Shape;283;p36"/>
          <p:cNvSpPr txBox="1"/>
          <p:nvPr>
            <p:ph idx="2" type="subTitle"/>
          </p:nvPr>
        </p:nvSpPr>
        <p:spPr>
          <a:xfrm>
            <a:off x="3578700" y="2535350"/>
            <a:ext cx="49590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4125"/>
                </a:solidFill>
              </a:rPr>
              <a:t>Constraint</a:t>
            </a:r>
            <a:r>
              <a:rPr lang="en"/>
              <a:t>: taking images for items online results in licensing issues</a:t>
            </a:r>
            <a:endParaRPr/>
          </a:p>
          <a:p>
            <a:pPr indent="0" lvl="0" marL="0" rtl="0" algn="l">
              <a:spcBef>
                <a:spcPts val="0"/>
              </a:spcBef>
              <a:spcAft>
                <a:spcPts val="0"/>
              </a:spcAft>
              <a:buNone/>
            </a:pPr>
            <a:r>
              <a:rPr lang="en">
                <a:solidFill>
                  <a:srgbClr val="38761D"/>
                </a:solidFill>
              </a:rPr>
              <a:t>Proposed solution</a:t>
            </a:r>
            <a:r>
              <a:rPr lang="en"/>
              <a:t>: have database administrators take pictures of items that they want to add, provide easy way for attaching photos</a:t>
            </a:r>
            <a:endParaRPr/>
          </a:p>
          <a:p>
            <a:pPr indent="0" lvl="0" marL="0" rtl="0" algn="l">
              <a:spcBef>
                <a:spcPts val="0"/>
              </a:spcBef>
              <a:spcAft>
                <a:spcPts val="0"/>
              </a:spcAft>
              <a:buNone/>
            </a:pPr>
            <a:r>
              <a:t/>
            </a:r>
            <a:endParaRPr/>
          </a:p>
        </p:txBody>
      </p:sp>
      <p:sp>
        <p:nvSpPr>
          <p:cNvPr id="284" name="Google Shape;284;p36"/>
          <p:cNvSpPr txBox="1"/>
          <p:nvPr>
            <p:ph idx="3" type="subTitle"/>
          </p:nvPr>
        </p:nvSpPr>
        <p:spPr>
          <a:xfrm>
            <a:off x="3578700" y="3506400"/>
            <a:ext cx="4845300" cy="72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CC4125"/>
                </a:solidFill>
              </a:rPr>
              <a:t>Constraint</a:t>
            </a:r>
            <a:r>
              <a:rPr lang="en"/>
              <a:t>: database needs to be properly handled to secure data</a:t>
            </a:r>
            <a:endParaRPr/>
          </a:p>
          <a:p>
            <a:pPr indent="0" lvl="0" marL="0" rtl="0" algn="l">
              <a:spcBef>
                <a:spcPts val="0"/>
              </a:spcBef>
              <a:spcAft>
                <a:spcPts val="0"/>
              </a:spcAft>
              <a:buNone/>
            </a:pPr>
            <a:r>
              <a:rPr lang="en">
                <a:solidFill>
                  <a:srgbClr val="38761D"/>
                </a:solidFill>
              </a:rPr>
              <a:t>Proposed solution</a:t>
            </a:r>
            <a:r>
              <a:rPr lang="en"/>
              <a:t>: separate user roles for database administrators and end-users to prevent accidental/malicious actions on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5" name="Google Shape;285;p36"/>
          <p:cNvSpPr txBox="1"/>
          <p:nvPr>
            <p:ph idx="4" type="subTitle"/>
          </p:nvPr>
        </p:nvSpPr>
        <p:spPr>
          <a:xfrm>
            <a:off x="1846625" y="15643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Economic</a:t>
            </a:r>
            <a:endParaRPr/>
          </a:p>
        </p:txBody>
      </p:sp>
      <p:sp>
        <p:nvSpPr>
          <p:cNvPr id="286" name="Google Shape;286;p36"/>
          <p:cNvSpPr txBox="1"/>
          <p:nvPr>
            <p:ph idx="5" type="subTitle"/>
          </p:nvPr>
        </p:nvSpPr>
        <p:spPr>
          <a:xfrm>
            <a:off x="1846625" y="253535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Legal</a:t>
            </a:r>
            <a:endParaRPr sz="1700"/>
          </a:p>
        </p:txBody>
      </p:sp>
      <p:sp>
        <p:nvSpPr>
          <p:cNvPr id="287" name="Google Shape;287;p36"/>
          <p:cNvSpPr txBox="1"/>
          <p:nvPr>
            <p:ph idx="6" type="subTitle"/>
          </p:nvPr>
        </p:nvSpPr>
        <p:spPr>
          <a:xfrm>
            <a:off x="1846625" y="3506400"/>
            <a:ext cx="1667100" cy="72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Security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cxnSp>
        <p:nvCxnSpPr>
          <p:cNvPr id="292" name="Google Shape;292;p37"/>
          <p:cNvCxnSpPr/>
          <p:nvPr/>
        </p:nvCxnSpPr>
        <p:spPr>
          <a:xfrm>
            <a:off x="6773350" y="2350925"/>
            <a:ext cx="0" cy="435600"/>
          </a:xfrm>
          <a:prstGeom prst="straightConnector1">
            <a:avLst/>
          </a:prstGeom>
          <a:noFill/>
          <a:ln cap="flat" cmpd="sng" w="28575">
            <a:solidFill>
              <a:schemeClr val="accent1"/>
            </a:solidFill>
            <a:prstDash val="solid"/>
            <a:round/>
            <a:headEnd len="med" w="med" type="none"/>
            <a:tailEnd len="med" w="med" type="triangle"/>
          </a:ln>
        </p:spPr>
      </p:cxnSp>
      <p:sp>
        <p:nvSpPr>
          <p:cNvPr id="293" name="Google Shape;293;p37"/>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 Report</a:t>
            </a:r>
            <a:endParaRPr/>
          </a:p>
        </p:txBody>
      </p:sp>
      <p:sp>
        <p:nvSpPr>
          <p:cNvPr id="294" name="Google Shape;294;p37"/>
          <p:cNvSpPr txBox="1"/>
          <p:nvPr>
            <p:ph idx="1" type="subTitle"/>
          </p:nvPr>
        </p:nvSpPr>
        <p:spPr>
          <a:xfrm>
            <a:off x="713225" y="1866025"/>
            <a:ext cx="41457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Currently</a:t>
            </a:r>
            <a:r>
              <a:rPr lang="en"/>
              <a:t>, a rough UI design has been created for the “dashboard”, where users will be able to see and search for items in the </a:t>
            </a:r>
            <a:r>
              <a:rPr lang="en"/>
              <a:t>database</a:t>
            </a:r>
            <a:r>
              <a:rPr lang="en"/>
              <a:t>. This dashboard has been drafted in Angular, a TypeScript web framework.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for the backend, I have also completed a Docker container that will create an instance of MariaDB (flavor of MySQL) that runs on a </a:t>
            </a:r>
            <a:r>
              <a:rPr lang="en"/>
              <a:t>persistent data volume for storage.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big step in the project is to create some sort of middleware with Express to allow our frontend to make API calls to the MariaDB backend for processing and querying data.</a:t>
            </a:r>
            <a:endParaRPr/>
          </a:p>
        </p:txBody>
      </p:sp>
      <p:pic>
        <p:nvPicPr>
          <p:cNvPr id="295" name="Google Shape;295;p37"/>
          <p:cNvPicPr preferRelativeResize="0"/>
          <p:nvPr/>
        </p:nvPicPr>
        <p:blipFill>
          <a:blip r:embed="rId3">
            <a:alphaModFix/>
          </a:blip>
          <a:stretch>
            <a:fillRect/>
          </a:stretch>
        </p:blipFill>
        <p:spPr>
          <a:xfrm>
            <a:off x="5031000" y="2881450"/>
            <a:ext cx="3484702" cy="1634251"/>
          </a:xfrm>
          <a:prstGeom prst="rect">
            <a:avLst/>
          </a:prstGeom>
          <a:noFill/>
          <a:ln>
            <a:noFill/>
          </a:ln>
        </p:spPr>
      </p:pic>
      <p:pic>
        <p:nvPicPr>
          <p:cNvPr id="296" name="Google Shape;296;p37"/>
          <p:cNvPicPr preferRelativeResize="0"/>
          <p:nvPr/>
        </p:nvPicPr>
        <p:blipFill>
          <a:blip r:embed="rId4">
            <a:alphaModFix/>
          </a:blip>
          <a:stretch>
            <a:fillRect/>
          </a:stretch>
        </p:blipFill>
        <p:spPr>
          <a:xfrm>
            <a:off x="5489786" y="429250"/>
            <a:ext cx="2567125" cy="1826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713225" y="1150775"/>
            <a:ext cx="4145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Expected Progress by December, 2024</a:t>
            </a:r>
            <a:endParaRPr sz="2600"/>
          </a:p>
        </p:txBody>
      </p:sp>
      <p:sp>
        <p:nvSpPr>
          <p:cNvPr id="302" name="Google Shape;302;p38"/>
          <p:cNvSpPr txBox="1"/>
          <p:nvPr>
            <p:ph idx="1" type="subTitle"/>
          </p:nvPr>
        </p:nvSpPr>
        <p:spPr>
          <a:xfrm>
            <a:off x="713225" y="1866025"/>
            <a:ext cx="41457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the end of the Fall 2024 semester, I plan to be done with the rough UI </a:t>
            </a:r>
            <a:r>
              <a:rPr lang="en"/>
              <a:t>as well as have a database system in place with the ability to accept queries from the frontend.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 of the work regarding implementing different scanning technology will be left for the Spring 2025 semester, as well as any improvements to the frontend design.</a:t>
            </a:r>
            <a:endParaRPr/>
          </a:p>
        </p:txBody>
      </p:sp>
      <p:pic>
        <p:nvPicPr>
          <p:cNvPr id="303" name="Google Shape;303;p38"/>
          <p:cNvPicPr preferRelativeResize="0"/>
          <p:nvPr/>
        </p:nvPicPr>
        <p:blipFill rotWithShape="1">
          <a:blip r:embed="rId3">
            <a:alphaModFix/>
          </a:blip>
          <a:srcRect b="0" l="0" r="0" t="2152"/>
          <a:stretch/>
        </p:blipFill>
        <p:spPr>
          <a:xfrm>
            <a:off x="5942675" y="676600"/>
            <a:ext cx="1472500" cy="2143125"/>
          </a:xfrm>
          <a:prstGeom prst="rect">
            <a:avLst/>
          </a:prstGeom>
          <a:noFill/>
          <a:ln>
            <a:noFill/>
          </a:ln>
        </p:spPr>
      </p:pic>
      <p:pic>
        <p:nvPicPr>
          <p:cNvPr id="304" name="Google Shape;304;p38"/>
          <p:cNvPicPr preferRelativeResize="0"/>
          <p:nvPr/>
        </p:nvPicPr>
        <p:blipFill rotWithShape="1">
          <a:blip r:embed="rId4">
            <a:alphaModFix/>
          </a:blip>
          <a:srcRect b="0" l="0" r="0" t="2978"/>
          <a:stretch/>
        </p:blipFill>
        <p:spPr>
          <a:xfrm>
            <a:off x="4796700" y="2957975"/>
            <a:ext cx="3764450" cy="137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rand Key Pitch Deck by Slidesgo">
  <a:themeElements>
    <a:clrScheme name="Simple Light">
      <a:dk1>
        <a:srgbClr val="424651"/>
      </a:dk1>
      <a:lt1>
        <a:srgbClr val="EAEFF4"/>
      </a:lt1>
      <a:dk2>
        <a:srgbClr val="A3ABB7"/>
      </a:dk2>
      <a:lt2>
        <a:srgbClr val="518CDE"/>
      </a:lt2>
      <a:accent1>
        <a:srgbClr val="595BD1"/>
      </a:accent1>
      <a:accent2>
        <a:srgbClr val="FFFFFF"/>
      </a:accent2>
      <a:accent3>
        <a:srgbClr val="FFFFFF"/>
      </a:accent3>
      <a:accent4>
        <a:srgbClr val="FFFFFF"/>
      </a:accent4>
      <a:accent5>
        <a:srgbClr val="FFFFFF"/>
      </a:accent5>
      <a:accent6>
        <a:srgbClr val="FFFFFF"/>
      </a:accent6>
      <a:hlink>
        <a:srgbClr val="4246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