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48" r:id="rId2"/>
  </p:sldMasterIdLst>
  <p:notesMasterIdLst>
    <p:notesMasterId r:id="rId11"/>
  </p:notesMasterIdLst>
  <p:sldIdLst>
    <p:sldId id="256" r:id="rId3"/>
    <p:sldId id="258" r:id="rId4"/>
    <p:sldId id="264" r:id="rId5"/>
    <p:sldId id="265" r:id="rId6"/>
    <p:sldId id="260"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52151B-AA12-A8AB-274D-0784E0FEE4AF}" name="Jack O'Callaghan" initials="JO" userId="7fd06676eeea000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3BF0A-C15C-48F8-A39D-C566D0A964EB}" v="176" dt="2023-10-13T15:02:42.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61765" autoAdjust="0"/>
  </p:normalViewPr>
  <p:slideViewPr>
    <p:cSldViewPr snapToGrid="0">
      <p:cViewPr varScale="1">
        <p:scale>
          <a:sx n="39" d="100"/>
          <a:sy n="39" d="100"/>
        </p:scale>
        <p:origin x="18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Callaghan, Jack (SIG - Business Growth)" userId="db100412-4a10-4e4b-b7b3-fb1606b531a8" providerId="ADAL" clId="{8483BF0A-C15C-48F8-A39D-C566D0A964EB}"/>
    <pc:docChg chg="undo custSel addSld delSld modSld sldOrd addMainMaster modMainMaster modShowInfo">
      <pc:chgData name="O'Callaghan, Jack (SIG - Business Growth)" userId="db100412-4a10-4e4b-b7b3-fb1606b531a8" providerId="ADAL" clId="{8483BF0A-C15C-48F8-A39D-C566D0A964EB}" dt="2023-10-13T15:28:39.029" v="8912" actId="20577"/>
      <pc:docMkLst>
        <pc:docMk/>
      </pc:docMkLst>
      <pc:sldChg chg="addSp delSp modSp mod modTransition delAnim modNotesTx">
        <pc:chgData name="O'Callaghan, Jack (SIG - Business Growth)" userId="db100412-4a10-4e4b-b7b3-fb1606b531a8" providerId="ADAL" clId="{8483BF0A-C15C-48F8-A39D-C566D0A964EB}" dt="2023-10-13T14:20:05.181" v="3788" actId="20577"/>
        <pc:sldMkLst>
          <pc:docMk/>
          <pc:sldMk cId="3016235342" sldId="256"/>
        </pc:sldMkLst>
        <pc:spChg chg="mod">
          <ac:chgData name="O'Callaghan, Jack (SIG - Business Growth)" userId="db100412-4a10-4e4b-b7b3-fb1606b531a8" providerId="ADAL" clId="{8483BF0A-C15C-48F8-A39D-C566D0A964EB}" dt="2023-10-13T14:17:24.306" v="3612" actId="14100"/>
          <ac:spMkLst>
            <pc:docMk/>
            <pc:sldMk cId="3016235342" sldId="256"/>
            <ac:spMk id="2" creationId="{00000000-0000-0000-0000-000000000000}"/>
          </ac:spMkLst>
        </pc:spChg>
        <pc:spChg chg="mod">
          <ac:chgData name="O'Callaghan, Jack (SIG - Business Growth)" userId="db100412-4a10-4e4b-b7b3-fb1606b531a8" providerId="ADAL" clId="{8483BF0A-C15C-48F8-A39D-C566D0A964EB}" dt="2023-10-13T14:17:17.239" v="3611" actId="20577"/>
          <ac:spMkLst>
            <pc:docMk/>
            <pc:sldMk cId="3016235342" sldId="256"/>
            <ac:spMk id="3" creationId="{00000000-0000-0000-0000-000000000000}"/>
          </ac:spMkLst>
        </pc:spChg>
        <pc:picChg chg="add del mod">
          <ac:chgData name="O'Callaghan, Jack (SIG - Business Growth)" userId="db100412-4a10-4e4b-b7b3-fb1606b531a8" providerId="ADAL" clId="{8483BF0A-C15C-48F8-A39D-C566D0A964EB}" dt="2023-10-13T14:04:15.887" v="3583" actId="478"/>
          <ac:picMkLst>
            <pc:docMk/>
            <pc:sldMk cId="3016235342" sldId="256"/>
            <ac:picMk id="6" creationId="{6A68A84F-3CE4-9E08-DAEC-9A369CB6ECCB}"/>
          </ac:picMkLst>
        </pc:picChg>
        <pc:picChg chg="add del mod">
          <ac:chgData name="O'Callaghan, Jack (SIG - Business Growth)" userId="db100412-4a10-4e4b-b7b3-fb1606b531a8" providerId="ADAL" clId="{8483BF0A-C15C-48F8-A39D-C566D0A964EB}" dt="2023-10-13T14:13:23.735" v="3602"/>
          <ac:picMkLst>
            <pc:docMk/>
            <pc:sldMk cId="3016235342" sldId="256"/>
            <ac:picMk id="7" creationId="{8A9F3D3D-7DCA-7712-4FA7-A21BCCAF21D6}"/>
          </ac:picMkLst>
        </pc:picChg>
        <pc:picChg chg="add del mod">
          <ac:chgData name="O'Callaghan, Jack (SIG - Business Growth)" userId="db100412-4a10-4e4b-b7b3-fb1606b531a8" providerId="ADAL" clId="{8483BF0A-C15C-48F8-A39D-C566D0A964EB}" dt="2023-10-13T14:16:13.836" v="3605" actId="478"/>
          <ac:picMkLst>
            <pc:docMk/>
            <pc:sldMk cId="3016235342" sldId="256"/>
            <ac:picMk id="8" creationId="{604D5A2D-0EC3-CFDE-AB33-575C27F9C109}"/>
          </ac:picMkLst>
        </pc:picChg>
        <pc:picChg chg="add mod">
          <ac:chgData name="O'Callaghan, Jack (SIG - Business Growth)" userId="db100412-4a10-4e4b-b7b3-fb1606b531a8" providerId="ADAL" clId="{8483BF0A-C15C-48F8-A39D-C566D0A964EB}" dt="2023-10-13T14:16:24.952" v="3607"/>
          <ac:picMkLst>
            <pc:docMk/>
            <pc:sldMk cId="3016235342" sldId="256"/>
            <ac:picMk id="9" creationId="{B9064BC8-6E6E-602F-0523-9FCAE4D7DF3A}"/>
          </ac:picMkLst>
        </pc:picChg>
      </pc:sldChg>
      <pc:sldChg chg="del">
        <pc:chgData name="O'Callaghan, Jack (SIG - Business Growth)" userId="db100412-4a10-4e4b-b7b3-fb1606b531a8" providerId="ADAL" clId="{8483BF0A-C15C-48F8-A39D-C566D0A964EB}" dt="2023-10-13T13:38:15.554" v="3550" actId="47"/>
        <pc:sldMkLst>
          <pc:docMk/>
          <pc:sldMk cId="4199852819" sldId="257"/>
        </pc:sldMkLst>
      </pc:sldChg>
      <pc:sldChg chg="addSp delSp modSp mod modTransition delAnim modNotesTx">
        <pc:chgData name="O'Callaghan, Jack (SIG - Business Growth)" userId="db100412-4a10-4e4b-b7b3-fb1606b531a8" providerId="ADAL" clId="{8483BF0A-C15C-48F8-A39D-C566D0A964EB}" dt="2023-10-13T14:32:50.664" v="4881" actId="20577"/>
        <pc:sldMkLst>
          <pc:docMk/>
          <pc:sldMk cId="1749773873" sldId="258"/>
        </pc:sldMkLst>
        <pc:spChg chg="mod">
          <ac:chgData name="O'Callaghan, Jack (SIG - Business Growth)" userId="db100412-4a10-4e4b-b7b3-fb1606b531a8" providerId="ADAL" clId="{8483BF0A-C15C-48F8-A39D-C566D0A964EB}" dt="2023-10-13T14:26:50.932" v="4444" actId="20577"/>
          <ac:spMkLst>
            <pc:docMk/>
            <pc:sldMk cId="1749773873" sldId="258"/>
            <ac:spMk id="3" creationId="{00000000-0000-0000-0000-000000000000}"/>
          </ac:spMkLst>
        </pc:spChg>
        <pc:picChg chg="add del mod">
          <ac:chgData name="O'Callaghan, Jack (SIG - Business Growth)" userId="db100412-4a10-4e4b-b7b3-fb1606b531a8" providerId="ADAL" clId="{8483BF0A-C15C-48F8-A39D-C566D0A964EB}" dt="2023-10-13T14:04:20.505" v="3585" actId="478"/>
          <ac:picMkLst>
            <pc:docMk/>
            <pc:sldMk cId="1749773873" sldId="258"/>
            <ac:picMk id="7" creationId="{676D33B9-BF5E-9C5D-6CBD-DAE75A43FABB}"/>
          </ac:picMkLst>
        </pc:picChg>
        <pc:picChg chg="add del mod">
          <ac:chgData name="O'Callaghan, Jack (SIG - Business Growth)" userId="db100412-4a10-4e4b-b7b3-fb1606b531a8" providerId="ADAL" clId="{8483BF0A-C15C-48F8-A39D-C566D0A964EB}" dt="2023-10-13T14:04:18.625" v="3584" actId="478"/>
          <ac:picMkLst>
            <pc:docMk/>
            <pc:sldMk cId="1749773873" sldId="258"/>
            <ac:picMk id="8" creationId="{593DAC7F-17C2-1277-3D24-4104E1D60DC7}"/>
          </ac:picMkLst>
        </pc:picChg>
        <pc:picChg chg="add del mod">
          <ac:chgData name="O'Callaghan, Jack (SIG - Business Growth)" userId="db100412-4a10-4e4b-b7b3-fb1606b531a8" providerId="ADAL" clId="{8483BF0A-C15C-48F8-A39D-C566D0A964EB}" dt="2023-10-13T14:13:23.735" v="3602"/>
          <ac:picMkLst>
            <pc:docMk/>
            <pc:sldMk cId="1749773873" sldId="258"/>
            <ac:picMk id="9" creationId="{A4A38FF9-D105-3B61-837F-C29354CEEFBF}"/>
          </ac:picMkLst>
        </pc:picChg>
        <pc:picChg chg="add del mod">
          <ac:chgData name="O'Callaghan, Jack (SIG - Business Growth)" userId="db100412-4a10-4e4b-b7b3-fb1606b531a8" providerId="ADAL" clId="{8483BF0A-C15C-48F8-A39D-C566D0A964EB}" dt="2023-10-13T14:16:18.997" v="3606" actId="478"/>
          <ac:picMkLst>
            <pc:docMk/>
            <pc:sldMk cId="1749773873" sldId="258"/>
            <ac:picMk id="10" creationId="{F7ECB589-CCA0-2447-67F0-190C9307CED0}"/>
          </ac:picMkLst>
        </pc:picChg>
        <pc:picChg chg="add mod">
          <ac:chgData name="O'Callaghan, Jack (SIG - Business Growth)" userId="db100412-4a10-4e4b-b7b3-fb1606b531a8" providerId="ADAL" clId="{8483BF0A-C15C-48F8-A39D-C566D0A964EB}" dt="2023-10-13T14:16:27.136" v="3608"/>
          <ac:picMkLst>
            <pc:docMk/>
            <pc:sldMk cId="1749773873" sldId="258"/>
            <ac:picMk id="13" creationId="{11CFA2A2-B7B0-B9CA-7D4F-CC4980308C57}"/>
          </ac:picMkLst>
        </pc:picChg>
      </pc:sldChg>
      <pc:sldChg chg="addSp modSp del mod delCm">
        <pc:chgData name="O'Callaghan, Jack (SIG - Business Growth)" userId="db100412-4a10-4e4b-b7b3-fb1606b531a8" providerId="ADAL" clId="{8483BF0A-C15C-48F8-A39D-C566D0A964EB}" dt="2023-10-13T10:02:06.273" v="339" actId="47"/>
        <pc:sldMkLst>
          <pc:docMk/>
          <pc:sldMk cId="3164196622" sldId="259"/>
        </pc:sldMkLst>
        <pc:spChg chg="mod">
          <ac:chgData name="O'Callaghan, Jack (SIG - Business Growth)" userId="db100412-4a10-4e4b-b7b3-fb1606b531a8" providerId="ADAL" clId="{8483BF0A-C15C-48F8-A39D-C566D0A964EB}" dt="2023-10-13T09:43:45.047" v="155" actId="27636"/>
          <ac:spMkLst>
            <pc:docMk/>
            <pc:sldMk cId="3164196622" sldId="259"/>
            <ac:spMk id="3" creationId="{00000000-0000-0000-0000-000000000000}"/>
          </ac:spMkLst>
        </pc:spChg>
        <pc:spChg chg="add mod">
          <ac:chgData name="O'Callaghan, Jack (SIG - Business Growth)" userId="db100412-4a10-4e4b-b7b3-fb1606b531a8" providerId="ADAL" clId="{8483BF0A-C15C-48F8-A39D-C566D0A964EB}" dt="2023-10-13T09:44:08.312" v="163" actId="14100"/>
          <ac:spMkLst>
            <pc:docMk/>
            <pc:sldMk cId="3164196622" sldId="259"/>
            <ac:spMk id="5" creationId="{916EBB11-30E0-7D3B-AC37-6462538ED5B9}"/>
          </ac:spMkLst>
        </pc:spChg>
        <pc:graphicFrameChg chg="mod modGraphic">
          <ac:chgData name="O'Callaghan, Jack (SIG - Business Growth)" userId="db100412-4a10-4e4b-b7b3-fb1606b531a8" providerId="ADAL" clId="{8483BF0A-C15C-48F8-A39D-C566D0A964EB}" dt="2023-10-13T09:55:34.639" v="304"/>
          <ac:graphicFrameMkLst>
            <pc:docMk/>
            <pc:sldMk cId="3164196622" sldId="259"/>
            <ac:graphicFrameMk id="4" creationId="{484243E8-BB79-4457-E799-67C9CC0228C8}"/>
          </ac:graphicFrameMkLst>
        </pc:graphicFrameChg>
        <pc:picChg chg="mod">
          <ac:chgData name="O'Callaghan, Jack (SIG - Business Growth)" userId="db100412-4a10-4e4b-b7b3-fb1606b531a8" providerId="ADAL" clId="{8483BF0A-C15C-48F8-A39D-C566D0A964EB}" dt="2023-10-13T09:57:26.175" v="316" actId="1076"/>
          <ac:picMkLst>
            <pc:docMk/>
            <pc:sldMk cId="3164196622" sldId="259"/>
            <ac:picMk id="6" creationId="{9A5D13FC-32BC-9070-491A-CBC6794FC02B}"/>
          </ac:picMkLst>
        </pc:picChg>
        <pc:extLst>
          <p:ext xmlns:p="http://schemas.openxmlformats.org/presentationml/2006/main" uri="{D6D511B9-2390-475A-947B-AFAB55BFBCF1}">
            <pc226:cmChg xmlns:pc226="http://schemas.microsoft.com/office/powerpoint/2022/06/main/command" chg="del">
              <pc226:chgData name="O'Callaghan, Jack (SIG - Business Growth)" userId="db100412-4a10-4e4b-b7b3-fb1606b531a8" providerId="ADAL" clId="{8483BF0A-C15C-48F8-A39D-C566D0A964EB}" dt="2023-10-13T10:02:02.612" v="338"/>
              <pc2:cmMkLst xmlns:pc2="http://schemas.microsoft.com/office/powerpoint/2019/9/main/command">
                <pc:docMk/>
                <pc:sldMk cId="3164196622" sldId="259"/>
                <pc2:cmMk id="{241A3956-D8BC-4F81-8B10-8A360E2C10C1}"/>
              </pc2:cmMkLst>
            </pc226:cmChg>
          </p:ext>
        </pc:extLst>
      </pc:sldChg>
      <pc:sldChg chg="addSp delSp modSp mod modTransition delCm modNotesTx">
        <pc:chgData name="O'Callaghan, Jack (SIG - Business Growth)" userId="db100412-4a10-4e4b-b7b3-fb1606b531a8" providerId="ADAL" clId="{8483BF0A-C15C-48F8-A39D-C566D0A964EB}" dt="2023-10-13T15:06:09.598" v="7307" actId="20577"/>
        <pc:sldMkLst>
          <pc:docMk/>
          <pc:sldMk cId="3400164036" sldId="260"/>
        </pc:sldMkLst>
        <pc:spChg chg="mod">
          <ac:chgData name="O'Callaghan, Jack (SIG - Business Growth)" userId="db100412-4a10-4e4b-b7b3-fb1606b531a8" providerId="ADAL" clId="{8483BF0A-C15C-48F8-A39D-C566D0A964EB}" dt="2023-10-13T15:00:23.573" v="6988" actId="14100"/>
          <ac:spMkLst>
            <pc:docMk/>
            <pc:sldMk cId="3400164036" sldId="260"/>
            <ac:spMk id="3" creationId="{00000000-0000-0000-0000-000000000000}"/>
          </ac:spMkLst>
        </pc:spChg>
        <pc:graphicFrameChg chg="del modGraphic">
          <ac:chgData name="O'Callaghan, Jack (SIG - Business Growth)" userId="db100412-4a10-4e4b-b7b3-fb1606b531a8" providerId="ADAL" clId="{8483BF0A-C15C-48F8-A39D-C566D0A964EB}" dt="2023-10-13T15:00:16.455" v="6983" actId="478"/>
          <ac:graphicFrameMkLst>
            <pc:docMk/>
            <pc:sldMk cId="3400164036" sldId="260"/>
            <ac:graphicFrameMk id="4" creationId="{B8A264D4-8EDA-39FA-0F70-7F572C975B4E}"/>
          </ac:graphicFrameMkLst>
        </pc:graphicFrameChg>
        <pc:graphicFrameChg chg="mod modGraphic">
          <ac:chgData name="O'Callaghan, Jack (SIG - Business Growth)" userId="db100412-4a10-4e4b-b7b3-fb1606b531a8" providerId="ADAL" clId="{8483BF0A-C15C-48F8-A39D-C566D0A964EB}" dt="2023-10-13T15:03:12.980" v="7018" actId="1076"/>
          <ac:graphicFrameMkLst>
            <pc:docMk/>
            <pc:sldMk cId="3400164036" sldId="260"/>
            <ac:graphicFrameMk id="5" creationId="{BE72C86A-984E-E113-6744-ACDA942C1B62}"/>
          </ac:graphicFrameMkLst>
        </pc:graphicFrameChg>
        <pc:graphicFrameChg chg="mod modGraphic">
          <ac:chgData name="O'Callaghan, Jack (SIG - Business Growth)" userId="db100412-4a10-4e4b-b7b3-fb1606b531a8" providerId="ADAL" clId="{8483BF0A-C15C-48F8-A39D-C566D0A964EB}" dt="2023-10-13T15:02:58.477" v="7016" actId="1076"/>
          <ac:graphicFrameMkLst>
            <pc:docMk/>
            <pc:sldMk cId="3400164036" sldId="260"/>
            <ac:graphicFrameMk id="6" creationId="{50F437B6-D432-4D8D-FB69-CE650111F507}"/>
          </ac:graphicFrameMkLst>
        </pc:graphicFrameChg>
        <pc:picChg chg="add del mod">
          <ac:chgData name="O'Callaghan, Jack (SIG - Business Growth)" userId="db100412-4a10-4e4b-b7b3-fb1606b531a8" providerId="ADAL" clId="{8483BF0A-C15C-48F8-A39D-C566D0A964EB}" dt="2023-10-13T14:04:28.216" v="3589" actId="478"/>
          <ac:picMkLst>
            <pc:docMk/>
            <pc:sldMk cId="3400164036" sldId="260"/>
            <ac:picMk id="14" creationId="{856E0C27-FCDE-66FD-5B95-30275D5E7109}"/>
          </ac:picMkLst>
        </pc:picChg>
        <pc:picChg chg="add del mod">
          <ac:chgData name="O'Callaghan, Jack (SIG - Business Growth)" userId="db100412-4a10-4e4b-b7b3-fb1606b531a8" providerId="ADAL" clId="{8483BF0A-C15C-48F8-A39D-C566D0A964EB}" dt="2023-10-13T14:04:27.497" v="3588" actId="478"/>
          <ac:picMkLst>
            <pc:docMk/>
            <pc:sldMk cId="3400164036" sldId="260"/>
            <ac:picMk id="15" creationId="{E43F7166-4E36-9428-031C-A609FD5713A7}"/>
          </ac:picMkLst>
        </pc:picChg>
        <pc:picChg chg="add mod">
          <ac:chgData name="O'Callaghan, Jack (SIG - Business Growth)" userId="db100412-4a10-4e4b-b7b3-fb1606b531a8" providerId="ADAL" clId="{8483BF0A-C15C-48F8-A39D-C566D0A964EB}" dt="2023-10-13T14:04:10.674" v="3581" actId="34819"/>
          <ac:picMkLst>
            <pc:docMk/>
            <pc:sldMk cId="3400164036" sldId="260"/>
            <ac:picMk id="16" creationId="{3C7354F9-9CF5-7752-70D5-E08FD2DCC4F6}"/>
          </ac:picMkLst>
        </pc:picChg>
        <pc:extLst>
          <p:ext xmlns:p="http://schemas.openxmlformats.org/presentationml/2006/main" uri="{D6D511B9-2390-475A-947B-AFAB55BFBCF1}">
            <pc226:cmChg xmlns:pc226="http://schemas.microsoft.com/office/powerpoint/2022/06/main/command" chg="del">
              <pc226:chgData name="O'Callaghan, Jack (SIG - Business Growth)" userId="db100412-4a10-4e4b-b7b3-fb1606b531a8" providerId="ADAL" clId="{8483BF0A-C15C-48F8-A39D-C566D0A964EB}" dt="2023-10-13T10:41:46.141" v="460"/>
              <pc2:cmMkLst xmlns:pc2="http://schemas.microsoft.com/office/powerpoint/2019/9/main/command">
                <pc:docMk/>
                <pc:sldMk cId="3400164036" sldId="260"/>
                <pc2:cmMk id="{2DA086A7-5D77-4B52-923E-14F769065A17}"/>
              </pc2:cmMkLst>
            </pc226:cmChg>
          </p:ext>
        </pc:extLst>
      </pc:sldChg>
      <pc:sldChg chg="addSp delSp modSp mod modTransition delCm">
        <pc:chgData name="O'Callaghan, Jack (SIG - Business Growth)" userId="db100412-4a10-4e4b-b7b3-fb1606b531a8" providerId="ADAL" clId="{8483BF0A-C15C-48F8-A39D-C566D0A964EB}" dt="2023-10-13T14:17:49.436" v="3615"/>
        <pc:sldMkLst>
          <pc:docMk/>
          <pc:sldMk cId="2346731156" sldId="261"/>
        </pc:sldMkLst>
        <pc:spChg chg="mod">
          <ac:chgData name="O'Callaghan, Jack (SIG - Business Growth)" userId="db100412-4a10-4e4b-b7b3-fb1606b531a8" providerId="ADAL" clId="{8483BF0A-C15C-48F8-A39D-C566D0A964EB}" dt="2023-10-13T13:14:25.565" v="2113" actId="20577"/>
          <ac:spMkLst>
            <pc:docMk/>
            <pc:sldMk cId="2346731156" sldId="261"/>
            <ac:spMk id="3" creationId="{00000000-0000-0000-0000-000000000000}"/>
          </ac:spMkLst>
        </pc:spChg>
        <pc:picChg chg="del mod">
          <ac:chgData name="O'Callaghan, Jack (SIG - Business Growth)" userId="db100412-4a10-4e4b-b7b3-fb1606b531a8" providerId="ADAL" clId="{8483BF0A-C15C-48F8-A39D-C566D0A964EB}" dt="2023-10-13T13:20:47.674" v="2514" actId="478"/>
          <ac:picMkLst>
            <pc:docMk/>
            <pc:sldMk cId="2346731156" sldId="261"/>
            <ac:picMk id="5" creationId="{282A8C67-2033-56D7-E977-E2E25F494B2C}"/>
          </ac:picMkLst>
        </pc:picChg>
        <pc:picChg chg="add del mod">
          <ac:chgData name="O'Callaghan, Jack (SIG - Business Growth)" userId="db100412-4a10-4e4b-b7b3-fb1606b531a8" providerId="ADAL" clId="{8483BF0A-C15C-48F8-A39D-C566D0A964EB}" dt="2023-10-13T14:04:34.958" v="3594" actId="478"/>
          <ac:picMkLst>
            <pc:docMk/>
            <pc:sldMk cId="2346731156" sldId="261"/>
            <ac:picMk id="10" creationId="{37DD436D-FAEA-4A8E-DE91-BD3AC2A62CD6}"/>
          </ac:picMkLst>
        </pc:picChg>
        <pc:picChg chg="add del mod">
          <ac:chgData name="O'Callaghan, Jack (SIG - Business Growth)" userId="db100412-4a10-4e4b-b7b3-fb1606b531a8" providerId="ADAL" clId="{8483BF0A-C15C-48F8-A39D-C566D0A964EB}" dt="2023-10-13T14:04:34.356" v="3593" actId="478"/>
          <ac:picMkLst>
            <pc:docMk/>
            <pc:sldMk cId="2346731156" sldId="261"/>
            <ac:picMk id="11" creationId="{689CBA35-2E9D-75D0-0510-83B67A0EA0CA}"/>
          </ac:picMkLst>
        </pc:picChg>
        <pc:picChg chg="add mod">
          <ac:chgData name="O'Callaghan, Jack (SIG - Business Growth)" userId="db100412-4a10-4e4b-b7b3-fb1606b531a8" providerId="ADAL" clId="{8483BF0A-C15C-48F8-A39D-C566D0A964EB}" dt="2023-10-13T14:04:10.674" v="3581" actId="34819"/>
          <ac:picMkLst>
            <pc:docMk/>
            <pc:sldMk cId="2346731156" sldId="261"/>
            <ac:picMk id="12" creationId="{610BCD98-C9A4-7AB5-06A3-5B4CCC9B3DA4}"/>
          </ac:picMkLst>
        </pc:picChg>
        <pc:extLst>
          <p:ext xmlns:p="http://schemas.openxmlformats.org/presentationml/2006/main" uri="{D6D511B9-2390-475A-947B-AFAB55BFBCF1}">
            <pc226:cmChg xmlns:pc226="http://schemas.microsoft.com/office/powerpoint/2022/06/main/command" chg="del">
              <pc226:chgData name="O'Callaghan, Jack (SIG - Business Growth)" userId="db100412-4a10-4e4b-b7b3-fb1606b531a8" providerId="ADAL" clId="{8483BF0A-C15C-48F8-A39D-C566D0A964EB}" dt="2023-10-13T12:59:07.777" v="1391"/>
              <pc2:cmMkLst xmlns:pc2="http://schemas.microsoft.com/office/powerpoint/2019/9/main/command">
                <pc:docMk/>
                <pc:sldMk cId="2346731156" sldId="261"/>
                <pc2:cmMk id="{A547682B-73C8-4B59-8A6A-13B8AA5242BF}"/>
              </pc2:cmMkLst>
            </pc226:cmChg>
          </p:ext>
        </pc:extLst>
      </pc:sldChg>
      <pc:sldChg chg="addSp delSp modSp mod modTransition delCm modNotesTx">
        <pc:chgData name="O'Callaghan, Jack (SIG - Business Growth)" userId="db100412-4a10-4e4b-b7b3-fb1606b531a8" providerId="ADAL" clId="{8483BF0A-C15C-48F8-A39D-C566D0A964EB}" dt="2023-10-13T15:28:39.029" v="8912" actId="20577"/>
        <pc:sldMkLst>
          <pc:docMk/>
          <pc:sldMk cId="2017660607" sldId="262"/>
        </pc:sldMkLst>
        <pc:spChg chg="mod">
          <ac:chgData name="O'Callaghan, Jack (SIG - Business Growth)" userId="db100412-4a10-4e4b-b7b3-fb1606b531a8" providerId="ADAL" clId="{8483BF0A-C15C-48F8-A39D-C566D0A964EB}" dt="2023-10-13T15:22:54.892" v="8165" actId="20577"/>
          <ac:spMkLst>
            <pc:docMk/>
            <pc:sldMk cId="2017660607" sldId="262"/>
            <ac:spMk id="3" creationId="{00000000-0000-0000-0000-000000000000}"/>
          </ac:spMkLst>
        </pc:spChg>
        <pc:spChg chg="add mod">
          <ac:chgData name="O'Callaghan, Jack (SIG - Business Growth)" userId="db100412-4a10-4e4b-b7b3-fb1606b531a8" providerId="ADAL" clId="{8483BF0A-C15C-48F8-A39D-C566D0A964EB}" dt="2023-10-13T13:23:55.593" v="2593" actId="20577"/>
          <ac:spMkLst>
            <pc:docMk/>
            <pc:sldMk cId="2017660607" sldId="262"/>
            <ac:spMk id="4" creationId="{B312C75E-F3B1-8D87-D2C2-0D7F91E00943}"/>
          </ac:spMkLst>
        </pc:spChg>
        <pc:picChg chg="add del mod">
          <ac:chgData name="O'Callaghan, Jack (SIG - Business Growth)" userId="db100412-4a10-4e4b-b7b3-fb1606b531a8" providerId="ADAL" clId="{8483BF0A-C15C-48F8-A39D-C566D0A964EB}" dt="2023-10-13T14:04:31.350" v="3592" actId="478"/>
          <ac:picMkLst>
            <pc:docMk/>
            <pc:sldMk cId="2017660607" sldId="262"/>
            <ac:picMk id="13" creationId="{684D8226-F6C5-78BB-9D3C-D307E6E7DC88}"/>
          </ac:picMkLst>
        </pc:picChg>
        <pc:picChg chg="add del mod">
          <ac:chgData name="O'Callaghan, Jack (SIG - Business Growth)" userId="db100412-4a10-4e4b-b7b3-fb1606b531a8" providerId="ADAL" clId="{8483BF0A-C15C-48F8-A39D-C566D0A964EB}" dt="2023-10-13T14:04:30.765" v="3591" actId="478"/>
          <ac:picMkLst>
            <pc:docMk/>
            <pc:sldMk cId="2017660607" sldId="262"/>
            <ac:picMk id="14" creationId="{8B0C69DD-BC93-ECF9-8970-E18C4F80EE2F}"/>
          </ac:picMkLst>
        </pc:picChg>
        <pc:picChg chg="add mod">
          <ac:chgData name="O'Callaghan, Jack (SIG - Business Growth)" userId="db100412-4a10-4e4b-b7b3-fb1606b531a8" providerId="ADAL" clId="{8483BF0A-C15C-48F8-A39D-C566D0A964EB}" dt="2023-10-13T14:04:10.674" v="3581" actId="34819"/>
          <ac:picMkLst>
            <pc:docMk/>
            <pc:sldMk cId="2017660607" sldId="262"/>
            <ac:picMk id="15" creationId="{4F63DD6E-3E15-C772-1837-80231DDAAE4A}"/>
          </ac:picMkLst>
        </pc:picChg>
        <pc:extLst>
          <p:ext xmlns:p="http://schemas.openxmlformats.org/presentationml/2006/main" uri="{D6D511B9-2390-475A-947B-AFAB55BFBCF1}">
            <pc226:cmChg xmlns:pc226="http://schemas.microsoft.com/office/powerpoint/2022/06/main/command" chg="del">
              <pc226:chgData name="O'Callaghan, Jack (SIG - Business Growth)" userId="db100412-4a10-4e4b-b7b3-fb1606b531a8" providerId="ADAL" clId="{8483BF0A-C15C-48F8-A39D-C566D0A964EB}" dt="2023-10-13T12:57:55.831" v="1369"/>
              <pc2:cmMkLst xmlns:pc2="http://schemas.microsoft.com/office/powerpoint/2019/9/main/command">
                <pc:docMk/>
                <pc:sldMk cId="2017660607" sldId="262"/>
                <pc2:cmMk id="{55A2F11E-422F-4AC8-B6B8-0CC356405F38}"/>
              </pc2:cmMkLst>
            </pc226:cmChg>
            <pc226:cmChg xmlns:pc226="http://schemas.microsoft.com/office/powerpoint/2022/06/main/command" chg="del">
              <pc226:chgData name="O'Callaghan, Jack (SIG - Business Growth)" userId="db100412-4a10-4e4b-b7b3-fb1606b531a8" providerId="ADAL" clId="{8483BF0A-C15C-48F8-A39D-C566D0A964EB}" dt="2023-10-13T11:02:46.913" v="688"/>
              <pc2:cmMkLst xmlns:pc2="http://schemas.microsoft.com/office/powerpoint/2019/9/main/command">
                <pc:docMk/>
                <pc:sldMk cId="2017660607" sldId="262"/>
                <pc2:cmMk id="{BEC4953B-4199-496A-B7A3-6D449BF598DA}"/>
              </pc2:cmMkLst>
            </pc226:cmChg>
            <pc226:cmChg xmlns:pc226="http://schemas.microsoft.com/office/powerpoint/2022/06/main/command" chg="del">
              <pc226:chgData name="O'Callaghan, Jack (SIG - Business Growth)" userId="db100412-4a10-4e4b-b7b3-fb1606b531a8" providerId="ADAL" clId="{8483BF0A-C15C-48F8-A39D-C566D0A964EB}" dt="2023-10-13T13:07:12.130" v="1759"/>
              <pc2:cmMkLst xmlns:pc2="http://schemas.microsoft.com/office/powerpoint/2019/9/main/command">
                <pc:docMk/>
                <pc:sldMk cId="2017660607" sldId="262"/>
                <pc2:cmMk id="{B7B2C184-A7F7-4D2B-BC4F-09AD3AFC017C}"/>
              </pc2:cmMkLst>
            </pc226:cmChg>
            <pc226:cmChg xmlns:pc226="http://schemas.microsoft.com/office/powerpoint/2022/06/main/command" chg="del">
              <pc226:chgData name="O'Callaghan, Jack (SIG - Business Growth)" userId="db100412-4a10-4e4b-b7b3-fb1606b531a8" providerId="ADAL" clId="{8483BF0A-C15C-48F8-A39D-C566D0A964EB}" dt="2023-10-13T13:07:25.637" v="1760"/>
              <pc2:cmMkLst xmlns:pc2="http://schemas.microsoft.com/office/powerpoint/2019/9/main/command">
                <pc:docMk/>
                <pc:sldMk cId="2017660607" sldId="262"/>
                <pc2:cmMk id="{68775F92-908D-4F84-A1F3-9D508121CFFD}"/>
              </pc2:cmMkLst>
            </pc226:cmChg>
          </p:ext>
        </pc:extLst>
      </pc:sldChg>
      <pc:sldChg chg="addSp delSp modSp mod modTransition">
        <pc:chgData name="O'Callaghan, Jack (SIG - Business Growth)" userId="db100412-4a10-4e4b-b7b3-fb1606b531a8" providerId="ADAL" clId="{8483BF0A-C15C-48F8-A39D-C566D0A964EB}" dt="2023-10-13T14:17:49.436" v="3615"/>
        <pc:sldMkLst>
          <pc:docMk/>
          <pc:sldMk cId="1058678372" sldId="263"/>
        </pc:sldMkLst>
        <pc:spChg chg="mod">
          <ac:chgData name="O'Callaghan, Jack (SIG - Business Growth)" userId="db100412-4a10-4e4b-b7b3-fb1606b531a8" providerId="ADAL" clId="{8483BF0A-C15C-48F8-A39D-C566D0A964EB}" dt="2023-10-13T13:20:30.558" v="2512" actId="20577"/>
          <ac:spMkLst>
            <pc:docMk/>
            <pc:sldMk cId="1058678372" sldId="263"/>
            <ac:spMk id="3" creationId="{00000000-0000-0000-0000-000000000000}"/>
          </ac:spMkLst>
        </pc:spChg>
        <pc:picChg chg="add del mod">
          <ac:chgData name="O'Callaghan, Jack (SIG - Business Growth)" userId="db100412-4a10-4e4b-b7b3-fb1606b531a8" providerId="ADAL" clId="{8483BF0A-C15C-48F8-A39D-C566D0A964EB}" dt="2023-10-13T14:04:38.444" v="3596" actId="478"/>
          <ac:picMkLst>
            <pc:docMk/>
            <pc:sldMk cId="1058678372" sldId="263"/>
            <ac:picMk id="7" creationId="{2DBE59A6-5874-12CB-4B96-FF5FCDDEF1DC}"/>
          </ac:picMkLst>
        </pc:picChg>
        <pc:picChg chg="add del mod">
          <ac:chgData name="O'Callaghan, Jack (SIG - Business Growth)" userId="db100412-4a10-4e4b-b7b3-fb1606b531a8" providerId="ADAL" clId="{8483BF0A-C15C-48F8-A39D-C566D0A964EB}" dt="2023-10-13T14:04:37.768" v="3595" actId="478"/>
          <ac:picMkLst>
            <pc:docMk/>
            <pc:sldMk cId="1058678372" sldId="263"/>
            <ac:picMk id="8" creationId="{704EEF87-E2BF-5BE8-550E-9D4A53803823}"/>
          </ac:picMkLst>
        </pc:picChg>
        <pc:picChg chg="add mod">
          <ac:chgData name="O'Callaghan, Jack (SIG - Business Growth)" userId="db100412-4a10-4e4b-b7b3-fb1606b531a8" providerId="ADAL" clId="{8483BF0A-C15C-48F8-A39D-C566D0A964EB}" dt="2023-10-13T14:04:10.674" v="3581" actId="34819"/>
          <ac:picMkLst>
            <pc:docMk/>
            <pc:sldMk cId="1058678372" sldId="263"/>
            <ac:picMk id="9" creationId="{5E539ED0-1AE1-7501-6822-96CD4586A74B}"/>
          </ac:picMkLst>
        </pc:picChg>
      </pc:sldChg>
      <pc:sldChg chg="addSp delSp modSp mod modTransition modNotesTx">
        <pc:chgData name="O'Callaghan, Jack (SIG - Business Growth)" userId="db100412-4a10-4e4b-b7b3-fb1606b531a8" providerId="ADAL" clId="{8483BF0A-C15C-48F8-A39D-C566D0A964EB}" dt="2023-10-13T14:37:34.912" v="5497" actId="20577"/>
        <pc:sldMkLst>
          <pc:docMk/>
          <pc:sldMk cId="155989551" sldId="264"/>
        </pc:sldMkLst>
        <pc:picChg chg="add del mod">
          <ac:chgData name="O'Callaghan, Jack (SIG - Business Growth)" userId="db100412-4a10-4e4b-b7b3-fb1606b531a8" providerId="ADAL" clId="{8483BF0A-C15C-48F8-A39D-C566D0A964EB}" dt="2023-10-13T14:04:23.740" v="3587" actId="478"/>
          <ac:picMkLst>
            <pc:docMk/>
            <pc:sldMk cId="155989551" sldId="264"/>
            <ac:picMk id="10" creationId="{F405CDE3-1209-34CD-1CBA-0162BF70FDA6}"/>
          </ac:picMkLst>
        </pc:picChg>
        <pc:picChg chg="add del mod">
          <ac:chgData name="O'Callaghan, Jack (SIG - Business Growth)" userId="db100412-4a10-4e4b-b7b3-fb1606b531a8" providerId="ADAL" clId="{8483BF0A-C15C-48F8-A39D-C566D0A964EB}" dt="2023-10-13T14:04:23.079" v="3586" actId="478"/>
          <ac:picMkLst>
            <pc:docMk/>
            <pc:sldMk cId="155989551" sldId="264"/>
            <ac:picMk id="11" creationId="{A4E9E668-833E-30B8-74CF-57BFB4F50C29}"/>
          </ac:picMkLst>
        </pc:picChg>
        <pc:picChg chg="add mod">
          <ac:chgData name="O'Callaghan, Jack (SIG - Business Growth)" userId="db100412-4a10-4e4b-b7b3-fb1606b531a8" providerId="ADAL" clId="{8483BF0A-C15C-48F8-A39D-C566D0A964EB}" dt="2023-10-13T14:04:10.674" v="3581" actId="34819"/>
          <ac:picMkLst>
            <pc:docMk/>
            <pc:sldMk cId="155989551" sldId="264"/>
            <ac:picMk id="12" creationId="{20115279-ACA9-EBDE-1713-A6788554F447}"/>
          </ac:picMkLst>
        </pc:picChg>
      </pc:sldChg>
      <pc:sldChg chg="addSp delSp modSp add del mod ord modTransition modNotesTx">
        <pc:chgData name="O'Callaghan, Jack (SIG - Business Growth)" userId="db100412-4a10-4e4b-b7b3-fb1606b531a8" providerId="ADAL" clId="{8483BF0A-C15C-48F8-A39D-C566D0A964EB}" dt="2023-10-13T14:53:08.840" v="6591" actId="20577"/>
        <pc:sldMkLst>
          <pc:docMk/>
          <pc:sldMk cId="173779881" sldId="265"/>
        </pc:sldMkLst>
        <pc:spChg chg="del">
          <ac:chgData name="O'Callaghan, Jack (SIG - Business Growth)" userId="db100412-4a10-4e4b-b7b3-fb1606b531a8" providerId="ADAL" clId="{8483BF0A-C15C-48F8-A39D-C566D0A964EB}" dt="2023-10-13T09:57:31.183" v="317" actId="478"/>
          <ac:spMkLst>
            <pc:docMk/>
            <pc:sldMk cId="173779881" sldId="265"/>
            <ac:spMk id="2" creationId="{A8F13017-4E75-9451-B7DE-20F4A3002A67}"/>
          </ac:spMkLst>
        </pc:spChg>
        <pc:spChg chg="del">
          <ac:chgData name="O'Callaghan, Jack (SIG - Business Growth)" userId="db100412-4a10-4e4b-b7b3-fb1606b531a8" providerId="ADAL" clId="{8483BF0A-C15C-48F8-A39D-C566D0A964EB}" dt="2023-10-13T09:57:31.819" v="318" actId="478"/>
          <ac:spMkLst>
            <pc:docMk/>
            <pc:sldMk cId="173779881" sldId="265"/>
            <ac:spMk id="3" creationId="{E2C21B4B-5985-6B23-303D-BF7C961DD99D}"/>
          </ac:spMkLst>
        </pc:spChg>
        <pc:spChg chg="add del mod">
          <ac:chgData name="O'Callaghan, Jack (SIG - Business Growth)" userId="db100412-4a10-4e4b-b7b3-fb1606b531a8" providerId="ADAL" clId="{8483BF0A-C15C-48F8-A39D-C566D0A964EB}" dt="2023-10-13T09:57:58.920" v="324" actId="478"/>
          <ac:spMkLst>
            <pc:docMk/>
            <pc:sldMk cId="173779881" sldId="265"/>
            <ac:spMk id="6" creationId="{03220A4C-73A4-0AF3-BEDF-E52A9121ADEF}"/>
          </ac:spMkLst>
        </pc:spChg>
        <pc:spChg chg="add mod">
          <ac:chgData name="O'Callaghan, Jack (SIG - Business Growth)" userId="db100412-4a10-4e4b-b7b3-fb1606b531a8" providerId="ADAL" clId="{8483BF0A-C15C-48F8-A39D-C566D0A964EB}" dt="2023-10-13T14:51:26.176" v="6416" actId="20577"/>
          <ac:spMkLst>
            <pc:docMk/>
            <pc:sldMk cId="173779881" sldId="265"/>
            <ac:spMk id="7" creationId="{BBFB6A6B-9B3A-7BFB-02E5-5AA9E6E7A1E7}"/>
          </ac:spMkLst>
        </pc:spChg>
        <pc:spChg chg="add mod">
          <ac:chgData name="O'Callaghan, Jack (SIG - Business Growth)" userId="db100412-4a10-4e4b-b7b3-fb1606b531a8" providerId="ADAL" clId="{8483BF0A-C15C-48F8-A39D-C566D0A964EB}" dt="2023-10-13T09:58:09.092" v="326" actId="27636"/>
          <ac:spMkLst>
            <pc:docMk/>
            <pc:sldMk cId="173779881" sldId="265"/>
            <ac:spMk id="8" creationId="{DB8466C0-3317-5384-C231-19DD53059762}"/>
          </ac:spMkLst>
        </pc:spChg>
        <pc:graphicFrameChg chg="add mod modGraphic">
          <ac:chgData name="O'Callaghan, Jack (SIG - Business Growth)" userId="db100412-4a10-4e4b-b7b3-fb1606b531a8" providerId="ADAL" clId="{8483BF0A-C15C-48F8-A39D-C566D0A964EB}" dt="2023-10-13T10:06:08.584" v="370" actId="20577"/>
          <ac:graphicFrameMkLst>
            <pc:docMk/>
            <pc:sldMk cId="173779881" sldId="265"/>
            <ac:graphicFrameMk id="9" creationId="{40C56587-69D1-EFD3-38CE-0A8C11A20D45}"/>
          </ac:graphicFrameMkLst>
        </pc:graphicFrameChg>
        <pc:picChg chg="add mod">
          <ac:chgData name="O'Callaghan, Jack (SIG - Business Growth)" userId="db100412-4a10-4e4b-b7b3-fb1606b531a8" providerId="ADAL" clId="{8483BF0A-C15C-48F8-A39D-C566D0A964EB}" dt="2023-10-13T09:58:33.432" v="331" actId="14100"/>
          <ac:picMkLst>
            <pc:docMk/>
            <pc:sldMk cId="173779881" sldId="265"/>
            <ac:picMk id="4" creationId="{82DF18D7-D6F2-2BD6-75AB-674A2F5F8685}"/>
          </ac:picMkLst>
        </pc:picChg>
        <pc:picChg chg="add mod">
          <ac:chgData name="O'Callaghan, Jack (SIG - Business Growth)" userId="db100412-4a10-4e4b-b7b3-fb1606b531a8" providerId="ADAL" clId="{8483BF0A-C15C-48F8-A39D-C566D0A964EB}" dt="2023-10-13T13:59:34.469" v="3568" actId="14100"/>
          <ac:picMkLst>
            <pc:docMk/>
            <pc:sldMk cId="173779881" sldId="265"/>
            <ac:picMk id="5" creationId="{E659EB7E-72FD-183D-80FE-0B833441C69B}"/>
          </ac:picMkLst>
        </pc:picChg>
        <pc:picChg chg="add del mod">
          <ac:chgData name="O'Callaghan, Jack (SIG - Business Growth)" userId="db100412-4a10-4e4b-b7b3-fb1606b531a8" providerId="ADAL" clId="{8483BF0A-C15C-48F8-A39D-C566D0A964EB}" dt="2023-10-13T14:03:51.018" v="3579" actId="478"/>
          <ac:picMkLst>
            <pc:docMk/>
            <pc:sldMk cId="173779881" sldId="265"/>
            <ac:picMk id="16" creationId="{5AA02B1D-9223-8775-67F8-53C5A4296739}"/>
          </ac:picMkLst>
        </pc:picChg>
        <pc:picChg chg="add mod">
          <ac:chgData name="O'Callaghan, Jack (SIG - Business Growth)" userId="db100412-4a10-4e4b-b7b3-fb1606b531a8" providerId="ADAL" clId="{8483BF0A-C15C-48F8-A39D-C566D0A964EB}" dt="2023-10-13T14:03:59.791" v="3580" actId="14100"/>
          <ac:picMkLst>
            <pc:docMk/>
            <pc:sldMk cId="173779881" sldId="265"/>
            <ac:picMk id="17" creationId="{B361771F-5D05-79A5-967C-11E1BE936B00}"/>
          </ac:picMkLst>
        </pc:picChg>
      </pc:sldChg>
      <pc:sldChg chg="delSp new del mod modClrScheme chgLayout">
        <pc:chgData name="O'Callaghan, Jack (SIG - Business Growth)" userId="db100412-4a10-4e4b-b7b3-fb1606b531a8" providerId="ADAL" clId="{8483BF0A-C15C-48F8-A39D-C566D0A964EB}" dt="2023-10-13T09:56:11.141" v="307" actId="47"/>
        <pc:sldMkLst>
          <pc:docMk/>
          <pc:sldMk cId="2839997850" sldId="265"/>
        </pc:sldMkLst>
        <pc:spChg chg="del">
          <ac:chgData name="O'Callaghan, Jack (SIG - Business Growth)" userId="db100412-4a10-4e4b-b7b3-fb1606b531a8" providerId="ADAL" clId="{8483BF0A-C15C-48F8-A39D-C566D0A964EB}" dt="2023-10-13T09:55:55.006" v="306" actId="700"/>
          <ac:spMkLst>
            <pc:docMk/>
            <pc:sldMk cId="2839997850" sldId="265"/>
            <ac:spMk id="2" creationId="{276AB40E-98A5-FCE6-A0A6-F8539DD925BA}"/>
          </ac:spMkLst>
        </pc:spChg>
        <pc:spChg chg="del">
          <ac:chgData name="O'Callaghan, Jack (SIG - Business Growth)" userId="db100412-4a10-4e4b-b7b3-fb1606b531a8" providerId="ADAL" clId="{8483BF0A-C15C-48F8-A39D-C566D0A964EB}" dt="2023-10-13T09:55:55.006" v="306" actId="700"/>
          <ac:spMkLst>
            <pc:docMk/>
            <pc:sldMk cId="2839997850" sldId="265"/>
            <ac:spMk id="3" creationId="{366B6E2D-F959-8BB9-652D-C5C8328CFEE9}"/>
          </ac:spMkLst>
        </pc:spChg>
      </pc:sldChg>
      <pc:sldMasterChg chg="add addSldLayout">
        <pc:chgData name="O'Callaghan, Jack (SIG - Business Growth)" userId="db100412-4a10-4e4b-b7b3-fb1606b531a8" providerId="ADAL" clId="{8483BF0A-C15C-48F8-A39D-C566D0A964EB}" dt="2023-10-13T09:57:19.311" v="312" actId="27028"/>
        <pc:sldMasterMkLst>
          <pc:docMk/>
          <pc:sldMasterMk cId="165990173" sldId="2147483648"/>
        </pc:sldMasterMkLst>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909951838" sldId="2147483649"/>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2786992409" sldId="2147483650"/>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4246603273" sldId="2147483651"/>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4207013759" sldId="2147483652"/>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3326794430" sldId="2147483653"/>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2003321022" sldId="2147483654"/>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3461555865" sldId="2147483655"/>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4193206872" sldId="2147483656"/>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4099116399" sldId="2147483657"/>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2951742122" sldId="2147483658"/>
          </pc:sldLayoutMkLst>
        </pc:sldLayoutChg>
        <pc:sldLayoutChg chg="add">
          <pc:chgData name="O'Callaghan, Jack (SIG - Business Growth)" userId="db100412-4a10-4e4b-b7b3-fb1606b531a8" providerId="ADAL" clId="{8483BF0A-C15C-48F8-A39D-C566D0A964EB}" dt="2023-10-13T09:57:19.311" v="312" actId="27028"/>
          <pc:sldLayoutMkLst>
            <pc:docMk/>
            <pc:sldMasterMk cId="165990173" sldId="2147483648"/>
            <pc:sldLayoutMk cId="3931868443" sldId="2147483659"/>
          </pc:sldLayoutMkLst>
        </pc:sldLayoutChg>
      </pc:sldMasterChg>
      <pc:sldMasterChg chg="replId modSldLayout">
        <pc:chgData name="O'Callaghan, Jack (SIG - Business Growth)" userId="db100412-4a10-4e4b-b7b3-fb1606b531a8" providerId="ADAL" clId="{8483BF0A-C15C-48F8-A39D-C566D0A964EB}" dt="2023-10-13T09:57:19.311" v="312" actId="27028"/>
        <pc:sldMasterMkLst>
          <pc:docMk/>
          <pc:sldMasterMk cId="0" sldId="2147483668"/>
        </pc:sldMasterMkLst>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69"/>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0"/>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1"/>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2"/>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3"/>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4"/>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5"/>
          </pc:sldLayoutMkLst>
        </pc:sldLayoutChg>
        <pc:sldLayoutChg chg="replId">
          <pc:chgData name="O'Callaghan, Jack (SIG - Business Growth)" userId="db100412-4a10-4e4b-b7b3-fb1606b531a8" providerId="ADAL" clId="{8483BF0A-C15C-48F8-A39D-C566D0A964EB}" dt="2023-10-13T09:57:19.311" v="312" actId="27028"/>
          <pc:sldLayoutMkLst>
            <pc:docMk/>
            <pc:sldMasterMk cId="0" sldId="214748366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BA2E8-7B4D-4F8A-B658-75108D253C9B}"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35691-D2BD-4888-B256-2EB44E56BE5E}" type="slidenum">
              <a:rPr lang="en-GB" smtClean="0"/>
              <a:t>‹#›</a:t>
            </a:fld>
            <a:endParaRPr lang="en-GB"/>
          </a:p>
        </p:txBody>
      </p:sp>
    </p:spTree>
    <p:extLst>
      <p:ext uri="{BB962C8B-B14F-4D97-AF65-F5344CB8AC3E}">
        <p14:creationId xmlns:p14="http://schemas.microsoft.com/office/powerpoint/2010/main" val="404333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and welcome to the video. I’ll be taking you through the results of my initial modelling, and discussing next steps for this project.</a:t>
            </a:r>
          </a:p>
        </p:txBody>
      </p:sp>
      <p:sp>
        <p:nvSpPr>
          <p:cNvPr id="4" name="Slide Number Placeholder 3"/>
          <p:cNvSpPr>
            <a:spLocks noGrp="1"/>
          </p:cNvSpPr>
          <p:nvPr>
            <p:ph type="sldNum" sz="quarter" idx="5"/>
          </p:nvPr>
        </p:nvSpPr>
        <p:spPr/>
        <p:txBody>
          <a:bodyPr/>
          <a:lstStyle/>
          <a:p>
            <a:fld id="{4EF35691-D2BD-4888-B256-2EB44E56BE5E}" type="slidenum">
              <a:rPr lang="en-GB" smtClean="0"/>
              <a:t>1</a:t>
            </a:fld>
            <a:endParaRPr lang="en-GB"/>
          </a:p>
        </p:txBody>
      </p:sp>
    </p:spTree>
    <p:extLst>
      <p:ext uri="{BB962C8B-B14F-4D97-AF65-F5344CB8AC3E}">
        <p14:creationId xmlns:p14="http://schemas.microsoft.com/office/powerpoint/2010/main" val="316899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project is on the topic of education. More specifically, the question my project aims to answer is if an increase in the average number of years of education leads to an increase in GDP output per capita. I chose this question as I wanted to contribute to the economic appraisal of education policy and progress the evidence base on how the impact of an additional year of education might vary by country.</a:t>
            </a:r>
          </a:p>
          <a:p>
            <a:r>
              <a:rPr lang="en-GB" dirty="0"/>
              <a:t>My main two variables are the average number of years of education (which is my policy variable) and GDP output per-capita (which is my impact or dependent variable). I use data from a variety of economic and education-specific data sources, including World Bank, Barro &amp; Lee, and Penn World Tables. My analysis focusses on the 27 EU member states, as well as the United Kingdom.</a:t>
            </a:r>
          </a:p>
        </p:txBody>
      </p:sp>
      <p:sp>
        <p:nvSpPr>
          <p:cNvPr id="4" name="Slide Number Placeholder 3"/>
          <p:cNvSpPr>
            <a:spLocks noGrp="1"/>
          </p:cNvSpPr>
          <p:nvPr>
            <p:ph type="sldNum" sz="quarter" idx="5"/>
          </p:nvPr>
        </p:nvSpPr>
        <p:spPr/>
        <p:txBody>
          <a:bodyPr/>
          <a:lstStyle/>
          <a:p>
            <a:fld id="{4EF35691-D2BD-4888-B256-2EB44E56BE5E}" type="slidenum">
              <a:rPr lang="en-GB" smtClean="0"/>
              <a:t>2</a:t>
            </a:fld>
            <a:endParaRPr lang="en-GB"/>
          </a:p>
        </p:txBody>
      </p:sp>
    </p:spTree>
    <p:extLst>
      <p:ext uri="{BB962C8B-B14F-4D97-AF65-F5344CB8AC3E}">
        <p14:creationId xmlns:p14="http://schemas.microsoft.com/office/powerpoint/2010/main" val="138235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won’t linger on this slide for too long, but just as a reference point, these are the variables that I was able to gather data on from this analysis. Some of the core variables include: rgdpo.pop, which is real GDP output divided by a country’s population; yrs_sch, which is the average number of years a citizen will be enrolled in full-time education in a particular country; and voc, which measures if a country’s share of students involved in vocational programmes is above or below the EU average.</a:t>
            </a:r>
          </a:p>
        </p:txBody>
      </p:sp>
      <p:sp>
        <p:nvSpPr>
          <p:cNvPr id="4" name="Slide Number Placeholder 3"/>
          <p:cNvSpPr>
            <a:spLocks noGrp="1"/>
          </p:cNvSpPr>
          <p:nvPr>
            <p:ph type="sldNum" sz="quarter" idx="5"/>
          </p:nvPr>
        </p:nvSpPr>
        <p:spPr/>
        <p:txBody>
          <a:bodyPr/>
          <a:lstStyle/>
          <a:p>
            <a:fld id="{4EF35691-D2BD-4888-B256-2EB44E56BE5E}" type="slidenum">
              <a:rPr lang="en-GB" smtClean="0"/>
              <a:t>3</a:t>
            </a:fld>
            <a:endParaRPr lang="en-GB"/>
          </a:p>
        </p:txBody>
      </p:sp>
    </p:spTree>
    <p:extLst>
      <p:ext uri="{BB962C8B-B14F-4D97-AF65-F5344CB8AC3E}">
        <p14:creationId xmlns:p14="http://schemas.microsoft.com/office/powerpoint/2010/main" val="376392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and now I’ll quickly cover some of the more numerical aspects of this project. Starting with the summary statistics table, you can see that for the 21 of 28 countries without major data gaps, there are no data gaps for 5 of the variables. Ctfp is missing just 3 observations, and avh a slightly more significant 27 observations, representing 87% variable coverage.</a:t>
            </a:r>
          </a:p>
          <a:p>
            <a:r>
              <a:rPr lang="en-GB" dirty="0"/>
              <a:t>When it comes to the density plot of years of schooling over time, the mode years of schooling has been increasing consistently over each 5-year period in the data. The data has also become more leptokurtic, which could imply a standardisation in the number of years of education across the EU countries included in this analysis. The variable is close to symmetrical but has a slight negative skew. There is high correlation between real GDP output per capita and both time and years of education.</a:t>
            </a:r>
          </a:p>
        </p:txBody>
      </p:sp>
      <p:sp>
        <p:nvSpPr>
          <p:cNvPr id="4" name="Slide Number Placeholder 3"/>
          <p:cNvSpPr>
            <a:spLocks noGrp="1"/>
          </p:cNvSpPr>
          <p:nvPr>
            <p:ph type="sldNum" sz="quarter" idx="5"/>
          </p:nvPr>
        </p:nvSpPr>
        <p:spPr/>
        <p:txBody>
          <a:bodyPr/>
          <a:lstStyle/>
          <a:p>
            <a:fld id="{4EF35691-D2BD-4888-B256-2EB44E56BE5E}" type="slidenum">
              <a:rPr lang="en-GB" smtClean="0"/>
              <a:t>4</a:t>
            </a:fld>
            <a:endParaRPr lang="en-GB"/>
          </a:p>
        </p:txBody>
      </p:sp>
    </p:spTree>
    <p:extLst>
      <p:ext uri="{BB962C8B-B14F-4D97-AF65-F5344CB8AC3E}">
        <p14:creationId xmlns:p14="http://schemas.microsoft.com/office/powerpoint/2010/main" val="39328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now I’ll move the results of the first two models. Both models were produced using Pooled OLS in </a:t>
            </a:r>
            <a:r>
              <a:rPr lang="en-GB" dirty="0" err="1"/>
              <a:t>Gretl</a:t>
            </a:r>
            <a:r>
              <a:rPr lang="en-GB" dirty="0"/>
              <a:t>, and I’ve rounded coefficients to 2.d.p to aid interpretation.</a:t>
            </a:r>
          </a:p>
          <a:p>
            <a:r>
              <a:rPr lang="en-GB" dirty="0"/>
              <a:t>Model 1 regresses GDP output per capita against years since 1970, number of years of education, and the qualitative type of education offered in a country. Model 2 then builds on this by attempting to control for changes to Total Factor Productivity. I won’t linger on this slide, however, as the next slide contains more of a summary of the key findings.</a:t>
            </a:r>
          </a:p>
        </p:txBody>
      </p:sp>
      <p:sp>
        <p:nvSpPr>
          <p:cNvPr id="4" name="Slide Number Placeholder 3"/>
          <p:cNvSpPr>
            <a:spLocks noGrp="1"/>
          </p:cNvSpPr>
          <p:nvPr>
            <p:ph type="sldNum" sz="quarter" idx="5"/>
          </p:nvPr>
        </p:nvSpPr>
        <p:spPr/>
        <p:txBody>
          <a:bodyPr/>
          <a:lstStyle/>
          <a:p>
            <a:fld id="{4EF35691-D2BD-4888-B256-2EB44E56BE5E}" type="slidenum">
              <a:rPr lang="en-GB" smtClean="0"/>
              <a:t>5</a:t>
            </a:fld>
            <a:endParaRPr lang="en-GB"/>
          </a:p>
        </p:txBody>
      </p:sp>
    </p:spTree>
    <p:extLst>
      <p:ext uri="{BB962C8B-B14F-4D97-AF65-F5344CB8AC3E}">
        <p14:creationId xmlns:p14="http://schemas.microsoft.com/office/powerpoint/2010/main" val="361420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Model 1 has an adjusted R</a:t>
            </a:r>
            <a:r>
              <a:rPr lang="en-GB" baseline="30000" dirty="0"/>
              <a:t>2</a:t>
            </a:r>
            <a:r>
              <a:rPr lang="en-GB" baseline="0" dirty="0"/>
              <a:t> of 0.475, and Model 2 an adjusted R</a:t>
            </a:r>
            <a:r>
              <a:rPr lang="en-GB" baseline="30000" dirty="0"/>
              <a:t>2</a:t>
            </a:r>
            <a:r>
              <a:rPr lang="en-GB" baseline="0" dirty="0"/>
              <a:t> of 0.614. This is a relatively strong model fit given that we used just 3 and 4 predictor variables respectively, which is quite a good R</a:t>
            </a:r>
            <a:r>
              <a:rPr lang="en-GB" baseline="30000" dirty="0"/>
              <a:t>2</a:t>
            </a:r>
            <a:r>
              <a:rPr lang="en-GB" baseline="0" dirty="0"/>
              <a:t> for real-world data, and suggests that the overall model specification chosen represents a good starting point for these models. Also, all our predictors were statistically significant at the 10% significance level, except for voc. Voc had p-values between 0.16 and 0.19 across both models, however, and so may still be a useful control variable to keep in these models. We can also see that the addition of the total factor productivity variable in Model 2 had a strong positive impact on both the model’s overall p-value and adjusted R</a:t>
            </a:r>
            <a:r>
              <a:rPr lang="en-GB" baseline="30000" dirty="0"/>
              <a:t>2</a:t>
            </a:r>
            <a:r>
              <a:rPr lang="en-GB" baseline="0" dirty="0"/>
              <a:t>, and did not change the coefficient estimates too significantly, as all are still within 1 SD of the original.</a:t>
            </a:r>
          </a:p>
          <a:p>
            <a:r>
              <a:rPr lang="en-GB" baseline="0" dirty="0"/>
              <a:t>I was not quite able to find statistically significant evidence of autocorrelation, but also was not able to not reject H0. For now, we will likely not progress with lagging the outcome variable. We found evidence of heteroscedasticity in the data and will examine options such as log-transforming the GDP output per capita variable to resolve this. Finally, we will also test alternative modelling approaches such as Fixed Effects modelling to see if this can improve the reliability of the </a:t>
            </a:r>
            <a:r>
              <a:rPr lang="en-GB" baseline="0"/>
              <a:t>estimates shown (…)</a:t>
            </a:r>
            <a:endParaRPr lang="en-GB" dirty="0"/>
          </a:p>
        </p:txBody>
      </p:sp>
      <p:sp>
        <p:nvSpPr>
          <p:cNvPr id="4" name="Slide Number Placeholder 3"/>
          <p:cNvSpPr>
            <a:spLocks noGrp="1"/>
          </p:cNvSpPr>
          <p:nvPr>
            <p:ph type="sldNum" sz="quarter" idx="5"/>
          </p:nvPr>
        </p:nvSpPr>
        <p:spPr/>
        <p:txBody>
          <a:bodyPr/>
          <a:lstStyle/>
          <a:p>
            <a:fld id="{4EF35691-D2BD-4888-B256-2EB44E56BE5E}" type="slidenum">
              <a:rPr lang="en-GB" smtClean="0"/>
              <a:t>6</a:t>
            </a:fld>
            <a:endParaRPr lang="en-GB"/>
          </a:p>
        </p:txBody>
      </p:sp>
    </p:spTree>
    <p:extLst>
      <p:ext uri="{BB962C8B-B14F-4D97-AF65-F5344CB8AC3E}">
        <p14:creationId xmlns:p14="http://schemas.microsoft.com/office/powerpoint/2010/main" val="2970980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3CD5-4FA8-CC9C-C79B-D6D494714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9E051B-3342-77B6-0F4C-071B214C2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89D90CE-9C16-DBE1-5D2B-A120D451A407}"/>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5" name="Footer Placeholder 4">
            <a:extLst>
              <a:ext uri="{FF2B5EF4-FFF2-40B4-BE49-F238E27FC236}">
                <a16:creationId xmlns:a16="http://schemas.microsoft.com/office/drawing/2014/main" id="{800DDF59-AB4E-C1C6-947E-7AEC68C45E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457C4-4D54-54C2-936E-D75B062127F5}"/>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909951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41F8-103F-828B-9B43-BC50ED2B71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A44E8E-8788-90F7-00AF-814EDFF3E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DD827-750D-726E-A5B6-8359E400F935}"/>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5" name="Footer Placeholder 4">
            <a:extLst>
              <a:ext uri="{FF2B5EF4-FFF2-40B4-BE49-F238E27FC236}">
                <a16:creationId xmlns:a16="http://schemas.microsoft.com/office/drawing/2014/main" id="{5C2D3FF4-0DD5-482B-7D37-4225D7D419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E2043C-F1AC-117F-E224-319FF6B82542}"/>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278699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72F3-A5E8-DB71-893D-43E874219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6C032A-5A2D-F4F1-176A-023104C01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76833-5B79-2C87-FFE1-8EAE1B15EC33}"/>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5" name="Footer Placeholder 4">
            <a:extLst>
              <a:ext uri="{FF2B5EF4-FFF2-40B4-BE49-F238E27FC236}">
                <a16:creationId xmlns:a16="http://schemas.microsoft.com/office/drawing/2014/main" id="{B49A1872-DFF7-2009-13C5-2D38CCDEF5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AF0E13-881D-B9B3-1B9E-7255A1D0D1A6}"/>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424660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031C-478B-CEB6-5616-38E937EE5B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7441F5-6047-24A6-CD41-17FAFA1476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2AF982-244E-7E81-1E57-CAD47C4E69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0BA6AC0-DE4E-615E-3073-D4BA9922C6AA}"/>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6" name="Footer Placeholder 5">
            <a:extLst>
              <a:ext uri="{FF2B5EF4-FFF2-40B4-BE49-F238E27FC236}">
                <a16:creationId xmlns:a16="http://schemas.microsoft.com/office/drawing/2014/main" id="{46089A28-7276-65FC-3B05-1853C03B5C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4F2C54-B82E-B2DA-DF41-DF41F5D89D96}"/>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4207013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6D37-F0FF-A977-6E1A-FC9560B306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4B42DF-13E2-14EC-D653-5A7114957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0A62C-BF25-99B2-6361-BFAB6CB33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7F9035-2146-839A-41E5-D43E53577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D7525-2AD3-628E-2F4A-9F37FE5AF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4A0CCB-4FA2-6F20-6B57-10783E01C501}"/>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8" name="Footer Placeholder 7">
            <a:extLst>
              <a:ext uri="{FF2B5EF4-FFF2-40B4-BE49-F238E27FC236}">
                <a16:creationId xmlns:a16="http://schemas.microsoft.com/office/drawing/2014/main" id="{B48D841A-ADAF-D0D3-2F94-0C7F018711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6F0F50-DFA5-E47E-80FB-57AD88DEF778}"/>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3326794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C6E8-C68E-46AD-4315-86F6E36B49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6B9BFD-F309-53CB-1030-A238F1A04B22}"/>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4" name="Footer Placeholder 3">
            <a:extLst>
              <a:ext uri="{FF2B5EF4-FFF2-40B4-BE49-F238E27FC236}">
                <a16:creationId xmlns:a16="http://schemas.microsoft.com/office/drawing/2014/main" id="{46325581-F755-7688-DFE9-400C9D23F3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E58288-D612-90DD-64CC-F4072C7C37DC}"/>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2003321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B5947-5BD3-4724-943E-7BE9EDA7CCA0}"/>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3" name="Footer Placeholder 2">
            <a:extLst>
              <a:ext uri="{FF2B5EF4-FFF2-40B4-BE49-F238E27FC236}">
                <a16:creationId xmlns:a16="http://schemas.microsoft.com/office/drawing/2014/main" id="{ABA4A53E-61A5-EA37-AE15-A8EF60BF2B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97FD68-5868-4D17-6011-F01042866057}"/>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34615558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7312-5267-219F-8300-91EBE4FA2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A15899D-A087-4E46-C798-7AFBF45BD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238BA76-0C07-0BE3-BAE1-D899B7AE1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FB803-C81A-62A7-2653-7E317A716EE8}"/>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6" name="Footer Placeholder 5">
            <a:extLst>
              <a:ext uri="{FF2B5EF4-FFF2-40B4-BE49-F238E27FC236}">
                <a16:creationId xmlns:a16="http://schemas.microsoft.com/office/drawing/2014/main" id="{D769ABE2-A028-7810-40D0-67E6AD5D49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DFBC9A-31CA-D246-CBD9-5D12A38E6599}"/>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4193206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9369-2505-BBF8-853D-0DEA9433E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5BC7C4-4B21-7962-42E3-5AE70637F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84E704-0DC4-033F-4C0F-80FE13C6A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C0276-8D40-C50E-A5BB-10AA5AE53D55}"/>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6" name="Footer Placeholder 5">
            <a:extLst>
              <a:ext uri="{FF2B5EF4-FFF2-40B4-BE49-F238E27FC236}">
                <a16:creationId xmlns:a16="http://schemas.microsoft.com/office/drawing/2014/main" id="{DB3C52B4-F97C-A447-6316-5619E49F8F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3BEF7D-C8DC-1926-A759-5F993A6F217E}"/>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4099116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CC9-E497-2FED-CFC5-D0C3DB05438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97F60E-6C97-6099-C699-F7A5C2B8A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C8252-8FAF-187D-9D40-8CE264364A79}"/>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5" name="Footer Placeholder 4">
            <a:extLst>
              <a:ext uri="{FF2B5EF4-FFF2-40B4-BE49-F238E27FC236}">
                <a16:creationId xmlns:a16="http://schemas.microsoft.com/office/drawing/2014/main" id="{D6F7D542-AADD-D3A2-368F-27F83E9519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BB5A7-2A4B-8605-554E-360AC26D39C2}"/>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2951742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801F5-3FC4-6786-35AD-1391DE6545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5282CD-C2CB-C09A-315C-979543551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4EC40C-E16F-EC84-2F48-1FA1C32CB438}"/>
              </a:ext>
            </a:extLst>
          </p:cNvPr>
          <p:cNvSpPr>
            <a:spLocks noGrp="1"/>
          </p:cNvSpPr>
          <p:nvPr>
            <p:ph type="dt" sz="half" idx="10"/>
          </p:nvPr>
        </p:nvSpPr>
        <p:spPr/>
        <p:txBody>
          <a:bodyPr/>
          <a:lstStyle/>
          <a:p>
            <a:fld id="{FB60A45C-12CF-4F65-8676-1743287908A9}" type="datetimeFigureOut">
              <a:rPr lang="en-GB" smtClean="0"/>
              <a:t>13/10/2023</a:t>
            </a:fld>
            <a:endParaRPr lang="en-GB"/>
          </a:p>
        </p:txBody>
      </p:sp>
      <p:sp>
        <p:nvSpPr>
          <p:cNvPr id="5" name="Footer Placeholder 4">
            <a:extLst>
              <a:ext uri="{FF2B5EF4-FFF2-40B4-BE49-F238E27FC236}">
                <a16:creationId xmlns:a16="http://schemas.microsoft.com/office/drawing/2014/main" id="{9E665F0B-AD5B-E1DA-A82B-E2FE1017B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257C0D-281B-6C6F-552B-F41D57038D2C}"/>
              </a:ext>
            </a:extLst>
          </p:cNvPr>
          <p:cNvSpPr>
            <a:spLocks noGrp="1"/>
          </p:cNvSpPr>
          <p:nvPr>
            <p:ph type="sldNum" sz="quarter" idx="12"/>
          </p:nvPr>
        </p:nvSpPr>
        <p:spPr/>
        <p:txBody>
          <a:bodyPr/>
          <a:lstStyle/>
          <a:p>
            <a:fld id="{717A6346-9C2F-47EE-BA0A-706EC798EFC2}" type="slidenum">
              <a:rPr lang="en-GB" smtClean="0"/>
              <a:t>‹#›</a:t>
            </a:fld>
            <a:endParaRPr lang="en-GB"/>
          </a:p>
        </p:txBody>
      </p:sp>
    </p:spTree>
    <p:extLst>
      <p:ext uri="{BB962C8B-B14F-4D97-AF65-F5344CB8AC3E}">
        <p14:creationId xmlns:p14="http://schemas.microsoft.com/office/powerpoint/2010/main" val="393186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65" r:id="rId4"/>
    <p:sldLayoutId id="2147483672" r:id="rId5"/>
    <p:sldLayoutId id="2147483673" r:id="rId6"/>
    <p:sldLayoutId id="2147483674" r:id="rId7"/>
    <p:sldLayoutId id="2147483666" r:id="rId8"/>
    <p:sldLayoutId id="2147483675" r:id="rId9"/>
    <p:sldLayoutId id="2147483660" r:id="rId10"/>
    <p:sldLayoutId id="2147483661" r:id="rId11"/>
    <p:sldLayoutId id="2147483662" r:id="rId12"/>
    <p:sldLayoutId id="2147483663" r:id="rId13"/>
    <p:sldLayoutId id="2147483664" r:id="rId14"/>
    <p:sldLayoutId id="2147483667"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6066A-F59A-EA2A-C460-C65DD6D9F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437458-D478-9BAA-F580-90E2F7C46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C67005-DD2E-D21B-E4E9-977EF100B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A45C-12CF-4F65-8676-1743287908A9}" type="datetimeFigureOut">
              <a:rPr lang="en-GB" smtClean="0"/>
              <a:t>13/10/2023</a:t>
            </a:fld>
            <a:endParaRPr lang="en-GB"/>
          </a:p>
        </p:txBody>
      </p:sp>
      <p:sp>
        <p:nvSpPr>
          <p:cNvPr id="5" name="Footer Placeholder 4">
            <a:extLst>
              <a:ext uri="{FF2B5EF4-FFF2-40B4-BE49-F238E27FC236}">
                <a16:creationId xmlns:a16="http://schemas.microsoft.com/office/drawing/2014/main" id="{253C1D83-FD5E-356E-073D-8669C0E18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3DDCD80-1384-6CF8-8752-E278F02FC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A6346-9C2F-47EE-BA0A-706EC798EFC2}" type="slidenum">
              <a:rPr lang="en-GB" smtClean="0"/>
              <a:t>‹#›</a:t>
            </a:fld>
            <a:endParaRPr lang="en-GB"/>
          </a:p>
        </p:txBody>
      </p:sp>
    </p:spTree>
    <p:extLst>
      <p:ext uri="{BB962C8B-B14F-4D97-AF65-F5344CB8AC3E}">
        <p14:creationId xmlns:p14="http://schemas.microsoft.com/office/powerpoint/2010/main" val="16599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3514" y="2404534"/>
            <a:ext cx="8370489" cy="1646302"/>
          </a:xfrm>
        </p:spPr>
        <p:txBody>
          <a:bodyPr/>
          <a:lstStyle/>
          <a:p>
            <a:r>
              <a:rPr lang="en-GB" dirty="0"/>
              <a:t>ECOX5004</a:t>
            </a:r>
            <a:br>
              <a:rPr lang="en-GB" dirty="0"/>
            </a:br>
            <a:r>
              <a:rPr lang="en-GB" sz="3600" dirty="0"/>
              <a:t>Economic Policy Analysis &amp; Evaluation</a:t>
            </a:r>
          </a:p>
        </p:txBody>
      </p:sp>
      <p:sp>
        <p:nvSpPr>
          <p:cNvPr id="3" name="Subtitle 2"/>
          <p:cNvSpPr>
            <a:spLocks noGrp="1"/>
          </p:cNvSpPr>
          <p:nvPr>
            <p:ph type="subTitle" idx="1"/>
          </p:nvPr>
        </p:nvSpPr>
        <p:spPr>
          <a:xfrm>
            <a:off x="2579913" y="4050833"/>
            <a:ext cx="6694089" cy="1096899"/>
          </a:xfrm>
        </p:spPr>
        <p:txBody>
          <a:bodyPr>
            <a:normAutofit/>
          </a:bodyPr>
          <a:lstStyle/>
          <a:p>
            <a:r>
              <a:rPr lang="en-GB" dirty="0"/>
              <a:t>Assessing the impact of education on GDP output per capita across European nations</a:t>
            </a:r>
          </a:p>
          <a:p>
            <a:r>
              <a:rPr lang="en-GB" dirty="0"/>
              <a:t>Jack O’Callaghan</a:t>
            </a:r>
          </a:p>
        </p:txBody>
      </p:sp>
      <p:pic>
        <p:nvPicPr>
          <p:cNvPr id="9" name="Camera 8">
            <a:extLst>
              <a:ext uri="{FF2B5EF4-FFF2-40B4-BE49-F238E27FC236}">
                <a16:creationId xmlns:a16="http://schemas.microsoft.com/office/drawing/2014/main" id="{B9064BC8-6E6E-602F-0523-9FCAE4D7DF3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30162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Recap, My Question is:</a:t>
            </a:r>
          </a:p>
        </p:txBody>
      </p:sp>
      <p:sp>
        <p:nvSpPr>
          <p:cNvPr id="3" name="Content Placeholder 2"/>
          <p:cNvSpPr>
            <a:spLocks noGrp="1"/>
          </p:cNvSpPr>
          <p:nvPr>
            <p:ph idx="1"/>
          </p:nvPr>
        </p:nvSpPr>
        <p:spPr>
          <a:xfrm>
            <a:off x="677334" y="1689315"/>
            <a:ext cx="8596668" cy="4352047"/>
          </a:xfrm>
        </p:spPr>
        <p:txBody>
          <a:bodyPr>
            <a:normAutofit/>
          </a:bodyPr>
          <a:lstStyle/>
          <a:p>
            <a:r>
              <a:rPr lang="en-GB" dirty="0"/>
              <a:t>Does an increase in the average number of years of education lead to an increase in a country’s per-capita output-side real GDP in US Dollars?</a:t>
            </a:r>
          </a:p>
          <a:p>
            <a:endParaRPr lang="en-GB" dirty="0"/>
          </a:p>
          <a:p>
            <a:r>
              <a:rPr lang="en-GB" dirty="0"/>
              <a:t>This question is crucial to policymakers when appraising the economic impact of education policy options, for example potential regulatory changes to the minimum number of years citizens must spend in full-time education.</a:t>
            </a:r>
          </a:p>
          <a:p>
            <a:endParaRPr lang="en-GB" dirty="0"/>
          </a:p>
          <a:p>
            <a:r>
              <a:rPr lang="en-GB" dirty="0"/>
              <a:t>I have two main variables. My X (policy) variable is average number of years of education and my Y (impact) variable is per-capita output-side real GDP.</a:t>
            </a:r>
          </a:p>
          <a:p>
            <a:endParaRPr lang="en-GB" dirty="0"/>
          </a:p>
          <a:p>
            <a:r>
              <a:rPr lang="en-GB" dirty="0"/>
              <a:t>My dataset joins data from World Bank, Barro &amp; Lee, and Penn World Tables.</a:t>
            </a:r>
          </a:p>
        </p:txBody>
      </p:sp>
      <p:pic>
        <p:nvPicPr>
          <p:cNvPr id="13" name="Camera 12">
            <a:extLst>
              <a:ext uri="{FF2B5EF4-FFF2-40B4-BE49-F238E27FC236}">
                <a16:creationId xmlns:a16="http://schemas.microsoft.com/office/drawing/2014/main" id="{11CFA2A2-B7B0-B9CA-7D4F-CC4980308C5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174977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Definitions</a:t>
            </a:r>
          </a:p>
        </p:txBody>
      </p:sp>
      <p:graphicFrame>
        <p:nvGraphicFramePr>
          <p:cNvPr id="6" name="Table 5">
            <a:extLst>
              <a:ext uri="{FF2B5EF4-FFF2-40B4-BE49-F238E27FC236}">
                <a16:creationId xmlns:a16="http://schemas.microsoft.com/office/drawing/2014/main" id="{4BD385BF-C974-2C06-EDB5-D0EE85118A22}"/>
              </a:ext>
            </a:extLst>
          </p:cNvPr>
          <p:cNvGraphicFramePr>
            <a:graphicFrameLocks noGrp="1"/>
          </p:cNvGraphicFramePr>
          <p:nvPr>
            <p:extLst>
              <p:ext uri="{D42A27DB-BD31-4B8C-83A1-F6EECF244321}">
                <p14:modId xmlns:p14="http://schemas.microsoft.com/office/powerpoint/2010/main" val="937811283"/>
              </p:ext>
            </p:extLst>
          </p:nvPr>
        </p:nvGraphicFramePr>
        <p:xfrm>
          <a:off x="677334" y="1439333"/>
          <a:ext cx="8064000" cy="4608000"/>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3853643581"/>
                    </a:ext>
                  </a:extLst>
                </a:gridCol>
                <a:gridCol w="4320000">
                  <a:extLst>
                    <a:ext uri="{9D8B030D-6E8A-4147-A177-3AD203B41FA5}">
                      <a16:colId xmlns:a16="http://schemas.microsoft.com/office/drawing/2014/main" val="2667260702"/>
                    </a:ext>
                  </a:extLst>
                </a:gridCol>
                <a:gridCol w="936000">
                  <a:extLst>
                    <a:ext uri="{9D8B030D-6E8A-4147-A177-3AD203B41FA5}">
                      <a16:colId xmlns:a16="http://schemas.microsoft.com/office/drawing/2014/main" val="101645085"/>
                    </a:ext>
                  </a:extLst>
                </a:gridCol>
                <a:gridCol w="1656000">
                  <a:extLst>
                    <a:ext uri="{9D8B030D-6E8A-4147-A177-3AD203B41FA5}">
                      <a16:colId xmlns:a16="http://schemas.microsoft.com/office/drawing/2014/main" val="689910"/>
                    </a:ext>
                  </a:extLst>
                </a:gridCol>
              </a:tblGrid>
              <a:tr h="288000">
                <a:tc>
                  <a:txBody>
                    <a:bodyPr/>
                    <a:lstStyle/>
                    <a:p>
                      <a:pPr algn="l">
                        <a:lnSpc>
                          <a:spcPct val="107000"/>
                        </a:lnSpc>
                        <a:spcAft>
                          <a:spcPts val="800"/>
                        </a:spcAft>
                      </a:pPr>
                      <a:r>
                        <a:rPr lang="en-GB" sz="1050" b="0" kern="100" dirty="0">
                          <a:solidFill>
                            <a:schemeClr val="tx1">
                              <a:lumMod val="50000"/>
                              <a:lumOff val="50000"/>
                            </a:schemeClr>
                          </a:solidFill>
                          <a:effectLst/>
                        </a:rPr>
                        <a:t>Variable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050" b="0" kern="100" dirty="0">
                          <a:solidFill>
                            <a:schemeClr val="tx1">
                              <a:lumMod val="50000"/>
                              <a:lumOff val="50000"/>
                            </a:schemeClr>
                          </a:solidFill>
                          <a:effectLst/>
                        </a:rPr>
                        <a:t>Description</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050" b="0" kern="100" dirty="0">
                          <a:solidFill>
                            <a:schemeClr val="tx1">
                              <a:lumMod val="50000"/>
                              <a:lumOff val="50000"/>
                            </a:schemeClr>
                          </a:solidFill>
                          <a:effectLst/>
                        </a:rPr>
                        <a:t>Units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050" b="0" kern="100" dirty="0">
                          <a:solidFill>
                            <a:schemeClr val="tx1">
                              <a:lumMod val="50000"/>
                              <a:lumOff val="50000"/>
                            </a:schemeClr>
                          </a:solidFill>
                          <a:effectLst/>
                        </a:rPr>
                        <a:t>Source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4945956"/>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rgdpo.pop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050" b="0" kern="100" dirty="0">
                          <a:solidFill>
                            <a:schemeClr val="tx1">
                              <a:lumMod val="50000"/>
                              <a:lumOff val="50000"/>
                            </a:schemeClr>
                          </a:solidFill>
                          <a:effectLst/>
                        </a:rPr>
                        <a:t>Real GDP Output per Capita</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050" b="0" kern="100" dirty="0">
                          <a:solidFill>
                            <a:schemeClr val="tx1">
                              <a:lumMod val="50000"/>
                              <a:lumOff val="50000"/>
                            </a:schemeClr>
                          </a:solidFill>
                          <a:effectLst/>
                        </a:rPr>
                        <a:t>2017 US$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28026606"/>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log.rgdpo.pop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Natural log of real GDP output per capita</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2017 US$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3884292777"/>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year_orig</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Years since 1970</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a:solidFill>
                            <a:schemeClr val="tx1">
                              <a:lumMod val="50000"/>
                              <a:lumOff val="50000"/>
                            </a:schemeClr>
                          </a:solidFill>
                          <a:effectLst/>
                        </a:rPr>
                        <a:t>Years</a:t>
                      </a:r>
                      <a:endParaRPr lang="en-GB" sz="1050" b="0" kern="1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727694824"/>
                  </a:ext>
                </a:extLst>
              </a:tr>
              <a:tr h="432000">
                <a:tc>
                  <a:txBody>
                    <a:bodyPr/>
                    <a:lstStyle/>
                    <a:p>
                      <a:pPr algn="l">
                        <a:lnSpc>
                          <a:spcPct val="107000"/>
                        </a:lnSpc>
                        <a:spcAft>
                          <a:spcPts val="800"/>
                        </a:spcAft>
                      </a:pPr>
                      <a:r>
                        <a:rPr lang="en-GB" sz="1050" b="0" kern="100">
                          <a:solidFill>
                            <a:schemeClr val="tx1">
                              <a:lumMod val="50000"/>
                              <a:lumOff val="50000"/>
                            </a:schemeClr>
                          </a:solidFill>
                          <a:effectLst/>
                        </a:rPr>
                        <a:t>yrs_sch</a:t>
                      </a:r>
                      <a:endParaRPr lang="en-GB" sz="1050" b="0" kern="1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Average number of years of education</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Years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Barro &amp; Lee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720180504"/>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voc</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Share of all students in secondary education enrolled in vocational programmes (binary: above EU average 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World Bank</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4192838196"/>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gen</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Gender ratio for average years of schooling (binary: above European average 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Barro &amp; Lee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503931410"/>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avh</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Average annual hours worked by persons engaged (employed)</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Hours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3848436073"/>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csh_x</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Share of merchandise exports at current PPPs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1003685255"/>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fdi</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Foreign Direct Investment (FDI), net inflows as a share of GDP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 of GDP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World Bank</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496424660"/>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ctfp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TFP level at current PPPs (USA=1)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341328273"/>
                  </a:ext>
                </a:extLst>
              </a:tr>
            </a:tbl>
          </a:graphicData>
        </a:graphic>
      </p:graphicFrame>
      <p:pic>
        <p:nvPicPr>
          <p:cNvPr id="12" name="Camera 11">
            <a:extLst>
              <a:ext uri="{FF2B5EF4-FFF2-40B4-BE49-F238E27FC236}">
                <a16:creationId xmlns:a16="http://schemas.microsoft.com/office/drawing/2014/main" id="{20115279-ACA9-EBDE-1713-A6788554F44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15598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2DF18D7-D6F2-2BD6-75AB-674A2F5F86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206756"/>
            <a:ext cx="7178467" cy="3651244"/>
          </a:xfrm>
          <a:prstGeom prst="rect">
            <a:avLst/>
          </a:prstGeom>
        </p:spPr>
      </p:pic>
      <p:pic>
        <p:nvPicPr>
          <p:cNvPr id="5" name="Graphic 4">
            <a:extLst>
              <a:ext uri="{FF2B5EF4-FFF2-40B4-BE49-F238E27FC236}">
                <a16:creationId xmlns:a16="http://schemas.microsoft.com/office/drawing/2014/main" id="{E659EB7E-72FD-183D-80FE-0B833441C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22764" y="3295892"/>
            <a:ext cx="3422512" cy="3562108"/>
          </a:xfrm>
          <a:prstGeom prst="rect">
            <a:avLst/>
          </a:prstGeom>
        </p:spPr>
      </p:pic>
      <p:sp>
        <p:nvSpPr>
          <p:cNvPr id="7" name="Content Placeholder 2">
            <a:extLst>
              <a:ext uri="{FF2B5EF4-FFF2-40B4-BE49-F238E27FC236}">
                <a16:creationId xmlns:a16="http://schemas.microsoft.com/office/drawing/2014/main" id="{BBFB6A6B-9B3A-7BFB-02E5-5AA9E6E7A1E7}"/>
              </a:ext>
            </a:extLst>
          </p:cNvPr>
          <p:cNvSpPr txBox="1">
            <a:spLocks/>
          </p:cNvSpPr>
          <p:nvPr/>
        </p:nvSpPr>
        <p:spPr>
          <a:xfrm>
            <a:off x="8205628" y="609599"/>
            <a:ext cx="3986372" cy="2818143"/>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GB" sz="1100" i="0" u="none" strike="noStrike" kern="1200" cap="none" spc="0" normalizeH="0" baseline="0" noProof="0" dirty="0">
                <a:ln>
                  <a:noFill/>
                </a:ln>
                <a:solidFill>
                  <a:schemeClr val="tx1"/>
                </a:solidFill>
                <a:effectLst/>
                <a:uLnTx/>
                <a:uFillTx/>
                <a:latin typeface="Trebuchet MS" panose="020B0603020202020204"/>
                <a:ea typeface="+mn-ea"/>
                <a:cs typeface="+mn-cs"/>
              </a:rPr>
              <a:t>Looking first at the density plot, we can see that years of education has a single modal value for most years. The data also seems to be becoming more leptokurtic over time, implying that while years in education has been increasing over time, the difference in this figure between different countries has also been decreasing. The yrs_sch variable is </a:t>
            </a:r>
            <a:r>
              <a:rPr lang="en-GB" sz="1100" dirty="0">
                <a:solidFill>
                  <a:schemeClr val="tx1"/>
                </a:solidFill>
                <a:latin typeface="Trebuchet MS" panose="020B0603020202020204"/>
              </a:rPr>
              <a:t>slightly negatively skewed, but </a:t>
            </a:r>
            <a:r>
              <a:rPr kumimoji="0" lang="en-GB" sz="1100" i="0" u="none" strike="noStrike" kern="1200" cap="none" spc="0" normalizeH="0" baseline="0" noProof="0" dirty="0">
                <a:ln>
                  <a:noFill/>
                </a:ln>
                <a:solidFill>
                  <a:schemeClr val="tx1"/>
                </a:solidFill>
                <a:effectLst/>
                <a:uLnTx/>
                <a:uFillTx/>
                <a:latin typeface="Trebuchet MS" panose="020B0603020202020204"/>
                <a:ea typeface="+mn-ea"/>
                <a:cs typeface="+mn-cs"/>
              </a:rPr>
              <a:t>near symmetrical (-0.443).</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GB" sz="1100" i="0" u="none" strike="noStrike" kern="1200" cap="none" spc="0" normalizeH="0" baseline="0" noProof="0" dirty="0">
                <a:ln>
                  <a:noFill/>
                </a:ln>
                <a:solidFill>
                  <a:schemeClr val="tx1"/>
                </a:solidFill>
                <a:effectLst/>
                <a:uLnTx/>
                <a:uFillTx/>
                <a:latin typeface="Trebuchet MS" panose="020B0603020202020204"/>
                <a:ea typeface="+mn-ea"/>
                <a:cs typeface="+mn-cs"/>
              </a:rPr>
              <a:t>As one might expect, real GDP output per capita and the log-transformed version are highly correlated.</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GB" sz="1100" i="0" u="none" strike="noStrike" kern="1200" cap="none" spc="0" normalizeH="0" baseline="0" noProof="0" dirty="0">
                <a:ln>
                  <a:noFill/>
                </a:ln>
                <a:solidFill>
                  <a:schemeClr val="tx1"/>
                </a:solidFill>
                <a:effectLst/>
                <a:uLnTx/>
                <a:uFillTx/>
                <a:latin typeface="Trebuchet MS" panose="020B0603020202020204"/>
                <a:ea typeface="+mn-ea"/>
                <a:cs typeface="+mn-cs"/>
              </a:rPr>
              <a:t>Both versions of the real GDP output per capita variable are highly correlated with both number of years since 1970 (</a:t>
            </a:r>
            <a:r>
              <a:rPr kumimoji="0" lang="en-GB" sz="1100" i="0" u="none" strike="noStrike" kern="1200" cap="none" spc="0" normalizeH="0" baseline="0" noProof="0" dirty="0" err="1">
                <a:ln>
                  <a:noFill/>
                </a:ln>
                <a:solidFill>
                  <a:schemeClr val="tx1"/>
                </a:solidFill>
                <a:effectLst/>
                <a:uLnTx/>
                <a:uFillTx/>
                <a:latin typeface="Trebuchet MS" panose="020B0603020202020204"/>
                <a:ea typeface="+mn-ea"/>
                <a:cs typeface="+mn-cs"/>
              </a:rPr>
              <a:t>year_orig</a:t>
            </a:r>
            <a:r>
              <a:rPr kumimoji="0" lang="en-GB" sz="1100" i="0" u="none" strike="noStrike" kern="1200" cap="none" spc="0" normalizeH="0" baseline="0" noProof="0" dirty="0">
                <a:ln>
                  <a:noFill/>
                </a:ln>
                <a:solidFill>
                  <a:schemeClr val="tx1"/>
                </a:solidFill>
                <a:effectLst/>
                <a:uLnTx/>
                <a:uFillTx/>
                <a:latin typeface="Trebuchet MS" panose="020B0603020202020204"/>
                <a:ea typeface="+mn-ea"/>
                <a:cs typeface="+mn-cs"/>
              </a:rPr>
              <a:t>) and years of education (yrs_sch).</a:t>
            </a:r>
          </a:p>
        </p:txBody>
      </p:sp>
      <p:sp>
        <p:nvSpPr>
          <p:cNvPr id="8" name="Title 1">
            <a:extLst>
              <a:ext uri="{FF2B5EF4-FFF2-40B4-BE49-F238E27FC236}">
                <a16:creationId xmlns:a16="http://schemas.microsoft.com/office/drawing/2014/main" id="{DB8466C0-3317-5384-C231-19DD53059762}"/>
              </a:ext>
            </a:extLst>
          </p:cNvPr>
          <p:cNvSpPr txBox="1">
            <a:spLocks/>
          </p:cNvSpPr>
          <p:nvPr/>
        </p:nvSpPr>
        <p:spPr>
          <a:xfrm>
            <a:off x="677334" y="609600"/>
            <a:ext cx="8596668" cy="544869"/>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dirty="0">
                <a:ln>
                  <a:noFill/>
                </a:ln>
                <a:solidFill>
                  <a:srgbClr val="90C226"/>
                </a:solidFill>
                <a:effectLst/>
                <a:uLnTx/>
                <a:uFillTx/>
                <a:latin typeface="Trebuchet MS" panose="020B0603020202020204"/>
                <a:ea typeface="+mj-ea"/>
                <a:cs typeface="+mj-cs"/>
              </a:rPr>
              <a:t>Summary stats for the data used</a:t>
            </a:r>
          </a:p>
        </p:txBody>
      </p:sp>
      <p:graphicFrame>
        <p:nvGraphicFramePr>
          <p:cNvPr id="9" name="Table 8">
            <a:extLst>
              <a:ext uri="{FF2B5EF4-FFF2-40B4-BE49-F238E27FC236}">
                <a16:creationId xmlns:a16="http://schemas.microsoft.com/office/drawing/2014/main" id="{40C56587-69D1-EFD3-38CE-0A8C11A20D45}"/>
              </a:ext>
            </a:extLst>
          </p:cNvPr>
          <p:cNvGraphicFramePr>
            <a:graphicFrameLocks noGrp="1"/>
          </p:cNvGraphicFramePr>
          <p:nvPr>
            <p:extLst>
              <p:ext uri="{D42A27DB-BD31-4B8C-83A1-F6EECF244321}">
                <p14:modId xmlns:p14="http://schemas.microsoft.com/office/powerpoint/2010/main" val="3002555270"/>
              </p:ext>
            </p:extLst>
          </p:nvPr>
        </p:nvGraphicFramePr>
        <p:xfrm>
          <a:off x="677334" y="1289936"/>
          <a:ext cx="7528294" cy="1861822"/>
        </p:xfrm>
        <a:graphic>
          <a:graphicData uri="http://schemas.openxmlformats.org/drawingml/2006/table">
            <a:tbl>
              <a:tblPr firstRow="1" firstCol="1" bandRow="1"/>
              <a:tblGrid>
                <a:gridCol w="1080000">
                  <a:extLst>
                    <a:ext uri="{9D8B030D-6E8A-4147-A177-3AD203B41FA5}">
                      <a16:colId xmlns:a16="http://schemas.microsoft.com/office/drawing/2014/main" val="622590111"/>
                    </a:ext>
                  </a:extLst>
                </a:gridCol>
                <a:gridCol w="504000">
                  <a:extLst>
                    <a:ext uri="{9D8B030D-6E8A-4147-A177-3AD203B41FA5}">
                      <a16:colId xmlns:a16="http://schemas.microsoft.com/office/drawing/2014/main" val="1323161324"/>
                    </a:ext>
                  </a:extLst>
                </a:gridCol>
                <a:gridCol w="720000">
                  <a:extLst>
                    <a:ext uri="{9D8B030D-6E8A-4147-A177-3AD203B41FA5}">
                      <a16:colId xmlns:a16="http://schemas.microsoft.com/office/drawing/2014/main" val="4057836271"/>
                    </a:ext>
                  </a:extLst>
                </a:gridCol>
                <a:gridCol w="576000">
                  <a:extLst>
                    <a:ext uri="{9D8B030D-6E8A-4147-A177-3AD203B41FA5}">
                      <a16:colId xmlns:a16="http://schemas.microsoft.com/office/drawing/2014/main" val="3820256992"/>
                    </a:ext>
                  </a:extLst>
                </a:gridCol>
                <a:gridCol w="648000">
                  <a:extLst>
                    <a:ext uri="{9D8B030D-6E8A-4147-A177-3AD203B41FA5}">
                      <a16:colId xmlns:a16="http://schemas.microsoft.com/office/drawing/2014/main" val="1542706898"/>
                    </a:ext>
                  </a:extLst>
                </a:gridCol>
                <a:gridCol w="576000">
                  <a:extLst>
                    <a:ext uri="{9D8B030D-6E8A-4147-A177-3AD203B41FA5}">
                      <a16:colId xmlns:a16="http://schemas.microsoft.com/office/drawing/2014/main" val="1942692149"/>
                    </a:ext>
                  </a:extLst>
                </a:gridCol>
                <a:gridCol w="576000">
                  <a:extLst>
                    <a:ext uri="{9D8B030D-6E8A-4147-A177-3AD203B41FA5}">
                      <a16:colId xmlns:a16="http://schemas.microsoft.com/office/drawing/2014/main" val="1885034947"/>
                    </a:ext>
                  </a:extLst>
                </a:gridCol>
                <a:gridCol w="792000">
                  <a:extLst>
                    <a:ext uri="{9D8B030D-6E8A-4147-A177-3AD203B41FA5}">
                      <a16:colId xmlns:a16="http://schemas.microsoft.com/office/drawing/2014/main" val="3396297126"/>
                    </a:ext>
                  </a:extLst>
                </a:gridCol>
                <a:gridCol w="792000">
                  <a:extLst>
                    <a:ext uri="{9D8B030D-6E8A-4147-A177-3AD203B41FA5}">
                      <a16:colId xmlns:a16="http://schemas.microsoft.com/office/drawing/2014/main" val="1932928866"/>
                    </a:ext>
                  </a:extLst>
                </a:gridCol>
                <a:gridCol w="632147">
                  <a:extLst>
                    <a:ext uri="{9D8B030D-6E8A-4147-A177-3AD203B41FA5}">
                      <a16:colId xmlns:a16="http://schemas.microsoft.com/office/drawing/2014/main" val="3012048762"/>
                    </a:ext>
                  </a:extLst>
                </a:gridCol>
                <a:gridCol w="632147">
                  <a:extLst>
                    <a:ext uri="{9D8B030D-6E8A-4147-A177-3AD203B41FA5}">
                      <a16:colId xmlns:a16="http://schemas.microsoft.com/office/drawing/2014/main" val="915120130"/>
                    </a:ext>
                  </a:extLst>
                </a:gridCol>
              </a:tblGrid>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Variable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Count</a:t>
                      </a: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Minimum</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1st Q.</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Median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Mean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3rd Q.</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Maximum</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Standard Deviation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Kurtosis</a:t>
                      </a: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Skew</a:t>
                      </a:r>
                    </a:p>
                  </a:txBody>
                  <a:tcPr marL="68580" marR="68580" marT="0" marB="0"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6395013"/>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rgdpo.pop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210</a:t>
                      </a: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3,002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15,534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23,531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25,538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33,447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82,382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14,031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1.513</a:t>
                      </a: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1.020</a:t>
                      </a:r>
                    </a:p>
                  </a:txBody>
                  <a:tcPr marL="68580" marR="68580" marT="0" marB="0"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557671787"/>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log.rgdpo.pop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210</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8.01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9.65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10.07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9.99</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10.42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11.32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0.60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0.258</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-0.578</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71624027"/>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yrs_sch</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210</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3.17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8.16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9.64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9.45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10.93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13.57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1.84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-0.182</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-0.443</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2417895"/>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avh</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1,401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1,627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1,766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1,778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1,903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2,334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207.67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-0.578</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0.257</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03714251"/>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csh_x</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210</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0.16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0.27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0.34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0.49</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1.22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1.297</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1.163</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9027945"/>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fdi</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210</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-15.71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0.58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1.95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10.36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5.39</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340.26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31.16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62.452</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6.820</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90758301"/>
                  </a:ext>
                </a:extLst>
              </a:tr>
              <a:tr h="216000">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nSpc>
                          <a:spcPct val="107000"/>
                        </a:lnSpc>
                        <a:spcAft>
                          <a:spcPts val="800"/>
                        </a:spcAft>
                      </a:pPr>
                      <a:r>
                        <a:rPr lang="en-GB" sz="1100" kern="0" dirty="0">
                          <a:effectLst/>
                        </a:rPr>
                        <a:t>ctfp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207</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0.45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0.76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0.87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0.88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0.98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1.44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0" dirty="0">
                          <a:effectLst/>
                        </a:rPr>
                        <a:t>0.18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0.562</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panose="020B0603020202020204"/>
                        </a:defRPr>
                      </a:lvl1pPr>
                      <a:lvl2pPr marL="457200" algn="l" defTabSz="914400" rtl="0" eaLnBrk="1" latinLnBrk="0" hangingPunct="1">
                        <a:defRPr sz="1800" kern="1200">
                          <a:solidFill>
                            <a:schemeClr val="tx1"/>
                          </a:solidFill>
                          <a:latin typeface="Trebuchet MS" panose="020B0603020202020204"/>
                        </a:defRPr>
                      </a:lvl2pPr>
                      <a:lvl3pPr marL="914400" algn="l" defTabSz="914400" rtl="0" eaLnBrk="1" latinLnBrk="0" hangingPunct="1">
                        <a:defRPr sz="1800" kern="1200">
                          <a:solidFill>
                            <a:schemeClr val="tx1"/>
                          </a:solidFill>
                          <a:latin typeface="Trebuchet MS" panose="020B0603020202020204"/>
                        </a:defRPr>
                      </a:lvl3pPr>
                      <a:lvl4pPr marL="1371600" algn="l" defTabSz="914400" rtl="0" eaLnBrk="1" latinLnBrk="0" hangingPunct="1">
                        <a:defRPr sz="1800" kern="1200">
                          <a:solidFill>
                            <a:schemeClr val="tx1"/>
                          </a:solidFill>
                          <a:latin typeface="Trebuchet MS" panose="020B0603020202020204"/>
                        </a:defRPr>
                      </a:lvl4pPr>
                      <a:lvl5pPr marL="1828800" algn="l" defTabSz="914400" rtl="0" eaLnBrk="1" latinLnBrk="0" hangingPunct="1">
                        <a:defRPr sz="1800" kern="1200">
                          <a:solidFill>
                            <a:schemeClr val="tx1"/>
                          </a:solidFill>
                          <a:latin typeface="Trebuchet MS" panose="020B0603020202020204"/>
                        </a:defRPr>
                      </a:lvl5pPr>
                      <a:lvl6pPr marL="2286000" algn="l" defTabSz="914400" rtl="0" eaLnBrk="1" latinLnBrk="0" hangingPunct="1">
                        <a:defRPr sz="1800" kern="1200">
                          <a:solidFill>
                            <a:schemeClr val="tx1"/>
                          </a:solidFill>
                          <a:latin typeface="Trebuchet MS" panose="020B0603020202020204"/>
                        </a:defRPr>
                      </a:lvl6pPr>
                      <a:lvl7pPr marL="2743200" algn="l" defTabSz="914400" rtl="0" eaLnBrk="1" latinLnBrk="0" hangingPunct="1">
                        <a:defRPr sz="1800" kern="1200">
                          <a:solidFill>
                            <a:schemeClr val="tx1"/>
                          </a:solidFill>
                          <a:latin typeface="Trebuchet MS" panose="020B0603020202020204"/>
                        </a:defRPr>
                      </a:lvl7pPr>
                      <a:lvl8pPr marL="3200400" algn="l" defTabSz="914400" rtl="0" eaLnBrk="1" latinLnBrk="0" hangingPunct="1">
                        <a:defRPr sz="1800" kern="1200">
                          <a:solidFill>
                            <a:schemeClr val="tx1"/>
                          </a:solidFill>
                          <a:latin typeface="Trebuchet MS" panose="020B0603020202020204"/>
                        </a:defRPr>
                      </a:lvl8pPr>
                      <a:lvl9pPr marL="3657600" algn="l" defTabSz="914400" rtl="0" eaLnBrk="1" latinLnBrk="0" hangingPunct="1">
                        <a:defRPr sz="1800" kern="1200">
                          <a:solidFill>
                            <a:schemeClr val="tx1"/>
                          </a:solidFill>
                          <a:latin typeface="Trebuchet MS" panose="020B0603020202020204"/>
                        </a:defRPr>
                      </a:lvl9pPr>
                    </a:lstStyle>
                    <a:p>
                      <a:pPr algn="r">
                        <a:lnSpc>
                          <a:spcPct val="107000"/>
                        </a:lnSpc>
                        <a:spcAft>
                          <a:spcPts val="800"/>
                        </a:spcAft>
                      </a:pPr>
                      <a:r>
                        <a:rPr lang="en-GB" sz="1100" kern="100" dirty="0">
                          <a:effectLst/>
                          <a:latin typeface="Trebuchet MS" panose="020B0603020202020204" pitchFamily="34" charset="0"/>
                          <a:ea typeface="Calibri" panose="020F0502020204030204" pitchFamily="34" charset="0"/>
                          <a:cs typeface="Times New Roman" panose="02020603050405020304" pitchFamily="18" charset="0"/>
                        </a:rPr>
                        <a:t>0.308</a:t>
                      </a:r>
                    </a:p>
                  </a:txBody>
                  <a:tcPr marL="68580" marR="6858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89480702"/>
                  </a:ext>
                </a:extLst>
              </a:tr>
            </a:tbl>
          </a:graphicData>
        </a:graphic>
      </p:graphicFrame>
      <p:pic>
        <p:nvPicPr>
          <p:cNvPr id="17" name="Camera 16">
            <a:extLst>
              <a:ext uri="{FF2B5EF4-FFF2-40B4-BE49-F238E27FC236}">
                <a16:creationId xmlns:a16="http://schemas.microsoft.com/office/drawing/2014/main" id="{B361771F-5D05-79A5-967C-11E1BE936B00}"/>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17377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05468"/>
            <a:ext cx="8596668" cy="878842"/>
          </a:xfrm>
        </p:spPr>
        <p:txBody>
          <a:bodyPr vert="horz" lIns="91440" tIns="45720" rIns="91440" bIns="45720" rtlCol="0" anchor="t">
            <a:normAutofit/>
          </a:bodyPr>
          <a:lstStyle/>
          <a:p>
            <a:pPr marL="0" indent="0">
              <a:buNone/>
            </a:pPr>
            <a:r>
              <a:rPr lang="en-GB" dirty="0">
                <a:latin typeface="+mj-lt"/>
              </a:rPr>
              <a:t>rgdpo.pop = const + B1·year_orig + B2·yrs_sch + B3·voc</a:t>
            </a:r>
          </a:p>
          <a:p>
            <a:pPr marL="0" indent="0">
              <a:buNone/>
            </a:pPr>
            <a:r>
              <a:rPr lang="en-GB" dirty="0">
                <a:latin typeface="+mj-lt"/>
              </a:rPr>
              <a:t>rgdpo.pop = const + B1·year_orig + B2·yrs_sch + B3·voc + B4·ctfp</a:t>
            </a:r>
          </a:p>
        </p:txBody>
      </p:sp>
      <p:sp>
        <p:nvSpPr>
          <p:cNvPr id="2" name="Title 1"/>
          <p:cNvSpPr>
            <a:spLocks noGrp="1"/>
          </p:cNvSpPr>
          <p:nvPr>
            <p:ph type="title"/>
          </p:nvPr>
        </p:nvSpPr>
        <p:spPr/>
        <p:txBody>
          <a:bodyPr/>
          <a:lstStyle/>
          <a:p>
            <a:r>
              <a:rPr lang="en-GB" dirty="0"/>
              <a:t>Results from your first estimation</a:t>
            </a:r>
          </a:p>
        </p:txBody>
      </p:sp>
      <p:graphicFrame>
        <p:nvGraphicFramePr>
          <p:cNvPr id="5" name="Table 4">
            <a:extLst>
              <a:ext uri="{FF2B5EF4-FFF2-40B4-BE49-F238E27FC236}">
                <a16:creationId xmlns:a16="http://schemas.microsoft.com/office/drawing/2014/main" id="{BE72C86A-984E-E113-6744-ACDA942C1B62}"/>
              </a:ext>
            </a:extLst>
          </p:cNvPr>
          <p:cNvGraphicFramePr>
            <a:graphicFrameLocks noGrp="1"/>
          </p:cNvGraphicFramePr>
          <p:nvPr>
            <p:extLst>
              <p:ext uri="{D42A27DB-BD31-4B8C-83A1-F6EECF244321}">
                <p14:modId xmlns:p14="http://schemas.microsoft.com/office/powerpoint/2010/main" val="4275129115"/>
              </p:ext>
            </p:extLst>
          </p:nvPr>
        </p:nvGraphicFramePr>
        <p:xfrm>
          <a:off x="677334" y="2698298"/>
          <a:ext cx="4392000" cy="1303784"/>
        </p:xfrm>
        <a:graphic>
          <a:graphicData uri="http://schemas.openxmlformats.org/drawingml/2006/table">
            <a:tbl>
              <a:tblPr>
                <a:tableStyleId>{5C22544A-7EE6-4342-B048-85BDC9FD1C3A}</a:tableStyleId>
              </a:tblPr>
              <a:tblGrid>
                <a:gridCol w="936000">
                  <a:extLst>
                    <a:ext uri="{9D8B030D-6E8A-4147-A177-3AD203B41FA5}">
                      <a16:colId xmlns:a16="http://schemas.microsoft.com/office/drawing/2014/main" val="2614529828"/>
                    </a:ext>
                  </a:extLst>
                </a:gridCol>
                <a:gridCol w="1440000">
                  <a:extLst>
                    <a:ext uri="{9D8B030D-6E8A-4147-A177-3AD203B41FA5}">
                      <a16:colId xmlns:a16="http://schemas.microsoft.com/office/drawing/2014/main" val="2945313105"/>
                    </a:ext>
                  </a:extLst>
                </a:gridCol>
                <a:gridCol w="288000">
                  <a:extLst>
                    <a:ext uri="{9D8B030D-6E8A-4147-A177-3AD203B41FA5}">
                      <a16:colId xmlns:a16="http://schemas.microsoft.com/office/drawing/2014/main" val="3327026787"/>
                    </a:ext>
                  </a:extLst>
                </a:gridCol>
                <a:gridCol w="1440000">
                  <a:extLst>
                    <a:ext uri="{9D8B030D-6E8A-4147-A177-3AD203B41FA5}">
                      <a16:colId xmlns:a16="http://schemas.microsoft.com/office/drawing/2014/main" val="2724771798"/>
                    </a:ext>
                  </a:extLst>
                </a:gridCol>
                <a:gridCol w="288000">
                  <a:extLst>
                    <a:ext uri="{9D8B030D-6E8A-4147-A177-3AD203B41FA5}">
                      <a16:colId xmlns:a16="http://schemas.microsoft.com/office/drawing/2014/main" val="872399052"/>
                    </a:ext>
                  </a:extLst>
                </a:gridCol>
              </a:tblGrid>
              <a:tr h="69144">
                <a:tc>
                  <a:txBody>
                    <a:bodyPr/>
                    <a:lstStyle/>
                    <a:p>
                      <a:pPr algn="l">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Coefficient (M1)</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R w="12700" cmpd="sng">
                      <a:noFill/>
                    </a:ln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bg2">
                              <a:lumMod val="25000"/>
                            </a:schemeClr>
                          </a:solidFill>
                          <a:effectLst/>
                          <a:latin typeface="+mj-lt"/>
                          <a:ea typeface="Calibri" panose="020F0502020204030204" pitchFamily="34" charset="0"/>
                          <a:cs typeface="Times New Roman" panose="02020603050405020304" pitchFamily="18" charset="0"/>
                        </a:rPr>
                        <a:t>Coefficient (M2)</a:t>
                      </a:r>
                    </a:p>
                  </a:txBody>
                  <a:tcPr marL="19050" marR="19050" marT="0" marB="0" anchor="ctr">
                    <a:lnL w="12700" cmpd="sng">
                      <a:noFill/>
                    </a:lnL>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218616681"/>
                  </a:ext>
                </a:extLst>
              </a:tr>
              <a:tr h="166370">
                <a:tc>
                  <a:txBody>
                    <a:bodyPr/>
                    <a:lstStyle/>
                    <a:p>
                      <a:pPr algn="l">
                        <a:lnSpc>
                          <a:spcPct val="107000"/>
                        </a:lnSpc>
                        <a:spcAft>
                          <a:spcPts val="800"/>
                        </a:spcAft>
                      </a:pPr>
                      <a:r>
                        <a:rPr lang="en-GB" sz="1400" kern="0" dirty="0">
                          <a:solidFill>
                            <a:schemeClr val="bg2">
                              <a:lumMod val="25000"/>
                            </a:schemeClr>
                          </a:solidFill>
                          <a:effectLst/>
                        </a:rPr>
                        <a:t>const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−26984.10</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latin typeface="+mj-lt"/>
                        </a:rPr>
                        <a:t>−934.22</a:t>
                      </a:r>
                      <a:endParaRPr lang="en-GB" sz="1400" kern="100" dirty="0">
                        <a:solidFill>
                          <a:schemeClr val="bg2">
                            <a:lumMod val="25000"/>
                          </a:schemeClr>
                        </a:solidFill>
                        <a:effectLst/>
                        <a:latin typeface="+mj-lt"/>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1119811409"/>
                  </a:ext>
                </a:extLst>
              </a:tr>
              <a:tr h="166370">
                <a:tc>
                  <a:txBody>
                    <a:bodyPr/>
                    <a:lstStyle/>
                    <a:p>
                      <a:pPr algn="l">
                        <a:lnSpc>
                          <a:spcPct val="107000"/>
                        </a:lnSpc>
                        <a:spcAft>
                          <a:spcPts val="800"/>
                        </a:spcAft>
                      </a:pPr>
                      <a:r>
                        <a:rPr lang="en-GB" sz="1400" kern="0" dirty="0">
                          <a:solidFill>
                            <a:schemeClr val="bg2">
                              <a:lumMod val="25000"/>
                            </a:schemeClr>
                          </a:solidFill>
                          <a:effectLst/>
                        </a:rPr>
                        <a:t>year_orig</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463.97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latin typeface="+mj-lt"/>
                        </a:rPr>
                        <a:t>507.57</a:t>
                      </a:r>
                      <a:endParaRPr lang="en-GB" sz="1400" kern="100" dirty="0">
                        <a:solidFill>
                          <a:schemeClr val="bg2">
                            <a:lumMod val="25000"/>
                          </a:schemeClr>
                        </a:solidFill>
                        <a:effectLst/>
                        <a:latin typeface="+mj-lt"/>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1512302050"/>
                  </a:ext>
                </a:extLst>
              </a:tr>
              <a:tr h="166370">
                <a:tc>
                  <a:txBody>
                    <a:bodyPr/>
                    <a:lstStyle/>
                    <a:p>
                      <a:pPr algn="l">
                        <a:lnSpc>
                          <a:spcPct val="107000"/>
                        </a:lnSpc>
                        <a:spcAft>
                          <a:spcPts val="800"/>
                        </a:spcAft>
                      </a:pPr>
                      <a:r>
                        <a:rPr lang="en-GB" sz="1400" kern="0" dirty="0">
                          <a:solidFill>
                            <a:schemeClr val="bg2">
                              <a:lumMod val="25000"/>
                            </a:schemeClr>
                          </a:solidFill>
                          <a:effectLst/>
                        </a:rPr>
                        <a:t>yrs_sch</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1572.45</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latin typeface="+mj-lt"/>
                        </a:rPr>
                        <a:t>1488.12</a:t>
                      </a:r>
                      <a:endParaRPr lang="en-GB" sz="1400" kern="100" dirty="0">
                        <a:solidFill>
                          <a:schemeClr val="bg2">
                            <a:lumMod val="25000"/>
                          </a:schemeClr>
                        </a:solidFill>
                        <a:effectLst/>
                        <a:latin typeface="+mj-lt"/>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950602863"/>
                  </a:ext>
                </a:extLst>
              </a:tr>
              <a:tr h="166370">
                <a:tc>
                  <a:txBody>
                    <a:bodyPr/>
                    <a:lstStyle/>
                    <a:p>
                      <a:pPr algn="l">
                        <a:lnSpc>
                          <a:spcPct val="107000"/>
                        </a:lnSpc>
                        <a:spcAft>
                          <a:spcPts val="800"/>
                        </a:spcAft>
                      </a:pPr>
                      <a:r>
                        <a:rPr lang="en-GB" sz="1400" kern="0" dirty="0">
                          <a:solidFill>
                            <a:schemeClr val="bg2">
                              <a:lumMod val="25000"/>
                            </a:schemeClr>
                          </a:solidFill>
                          <a:effectLst/>
                        </a:rPr>
                        <a:t>voc</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1606.11</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latin typeface="+mj-lt"/>
                        </a:rPr>
                        <a:t>1973.48</a:t>
                      </a:r>
                      <a:endParaRPr lang="en-GB" sz="1400" kern="100" dirty="0">
                        <a:solidFill>
                          <a:schemeClr val="bg2">
                            <a:lumMod val="25000"/>
                          </a:schemeClr>
                        </a:solidFill>
                        <a:effectLst/>
                        <a:latin typeface="+mj-lt"/>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620415857"/>
                  </a:ext>
                </a:extLst>
              </a:tr>
              <a:tr h="166370">
                <a:tc>
                  <a:txBody>
                    <a:bodyPr/>
                    <a:lstStyle/>
                    <a:p>
                      <a:pPr algn="l">
                        <a:lnSpc>
                          <a:spcPct val="107000"/>
                        </a:lnSpc>
                        <a:spcAft>
                          <a:spcPts val="800"/>
                        </a:spcAft>
                      </a:pPr>
                      <a:r>
                        <a:rPr lang="en-GB" sz="1400" kern="0" dirty="0">
                          <a:solidFill>
                            <a:schemeClr val="bg2">
                              <a:lumMod val="25000"/>
                            </a:schemeClr>
                          </a:solidFill>
                          <a:effectLst/>
                        </a:rPr>
                        <a:t>ctfp</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30130.70</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endParaRPr lang="en-GB" sz="1400" kern="100" dirty="0">
                        <a:solidFill>
                          <a:schemeClr val="bg2">
                            <a:lumMod val="25000"/>
                          </a:schemeClr>
                        </a:solidFill>
                        <a:effectLst/>
                        <a:latin typeface="+mj-lt"/>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4269142335"/>
                  </a:ext>
                </a:extLst>
              </a:tr>
            </a:tbl>
          </a:graphicData>
        </a:graphic>
      </p:graphicFrame>
      <p:graphicFrame>
        <p:nvGraphicFramePr>
          <p:cNvPr id="6" name="Table 5">
            <a:extLst>
              <a:ext uri="{FF2B5EF4-FFF2-40B4-BE49-F238E27FC236}">
                <a16:creationId xmlns:a16="http://schemas.microsoft.com/office/drawing/2014/main" id="{50F437B6-D432-4D8D-FB69-CE650111F507}"/>
              </a:ext>
            </a:extLst>
          </p:cNvPr>
          <p:cNvGraphicFramePr>
            <a:graphicFrameLocks noGrp="1"/>
          </p:cNvGraphicFramePr>
          <p:nvPr>
            <p:extLst>
              <p:ext uri="{D42A27DB-BD31-4B8C-83A1-F6EECF244321}">
                <p14:modId xmlns:p14="http://schemas.microsoft.com/office/powerpoint/2010/main" val="471337682"/>
              </p:ext>
            </p:extLst>
          </p:nvPr>
        </p:nvGraphicFramePr>
        <p:xfrm>
          <a:off x="677334" y="4376823"/>
          <a:ext cx="6619252" cy="878841"/>
        </p:xfrm>
        <a:graphic>
          <a:graphicData uri="http://schemas.openxmlformats.org/drawingml/2006/table">
            <a:tbl>
              <a:tblPr firstRow="1" firstCol="1" bandRow="1">
                <a:tableStyleId>{5C22544A-7EE6-4342-B048-85BDC9FD1C3A}</a:tableStyleId>
              </a:tblPr>
              <a:tblGrid>
                <a:gridCol w="1219252">
                  <a:extLst>
                    <a:ext uri="{9D8B030D-6E8A-4147-A177-3AD203B41FA5}">
                      <a16:colId xmlns:a16="http://schemas.microsoft.com/office/drawing/2014/main" val="1222103558"/>
                    </a:ext>
                  </a:extLst>
                </a:gridCol>
                <a:gridCol w="792000">
                  <a:extLst>
                    <a:ext uri="{9D8B030D-6E8A-4147-A177-3AD203B41FA5}">
                      <a16:colId xmlns:a16="http://schemas.microsoft.com/office/drawing/2014/main" val="2369140177"/>
                    </a:ext>
                  </a:extLst>
                </a:gridCol>
                <a:gridCol w="792000">
                  <a:extLst>
                    <a:ext uri="{9D8B030D-6E8A-4147-A177-3AD203B41FA5}">
                      <a16:colId xmlns:a16="http://schemas.microsoft.com/office/drawing/2014/main" val="2552375350"/>
                    </a:ext>
                  </a:extLst>
                </a:gridCol>
                <a:gridCol w="792000">
                  <a:extLst>
                    <a:ext uri="{9D8B030D-6E8A-4147-A177-3AD203B41FA5}">
                      <a16:colId xmlns:a16="http://schemas.microsoft.com/office/drawing/2014/main" val="1908535312"/>
                    </a:ext>
                  </a:extLst>
                </a:gridCol>
                <a:gridCol w="1008000">
                  <a:extLst>
                    <a:ext uri="{9D8B030D-6E8A-4147-A177-3AD203B41FA5}">
                      <a16:colId xmlns:a16="http://schemas.microsoft.com/office/drawing/2014/main" val="211318402"/>
                    </a:ext>
                  </a:extLst>
                </a:gridCol>
                <a:gridCol w="1008000">
                  <a:extLst>
                    <a:ext uri="{9D8B030D-6E8A-4147-A177-3AD203B41FA5}">
                      <a16:colId xmlns:a16="http://schemas.microsoft.com/office/drawing/2014/main" val="3755795751"/>
                    </a:ext>
                  </a:extLst>
                </a:gridCol>
                <a:gridCol w="1008000">
                  <a:extLst>
                    <a:ext uri="{9D8B030D-6E8A-4147-A177-3AD203B41FA5}">
                      <a16:colId xmlns:a16="http://schemas.microsoft.com/office/drawing/2014/main" val="1602776447"/>
                    </a:ext>
                  </a:extLst>
                </a:gridCol>
              </a:tblGrid>
              <a:tr h="0">
                <a:tc>
                  <a:txBody>
                    <a:bodyPr/>
                    <a:lstStyle/>
                    <a:p>
                      <a:pPr algn="l">
                        <a:lnSpc>
                          <a:spcPct val="107000"/>
                        </a:lnSpc>
                        <a:spcAft>
                          <a:spcPts val="800"/>
                        </a:spcAft>
                      </a:pPr>
                      <a:r>
                        <a:rPr lang="en-GB" sz="1400" b="0" kern="100" dirty="0">
                          <a:solidFill>
                            <a:schemeClr val="tx1">
                              <a:lumMod val="85000"/>
                              <a:lumOff val="15000"/>
                            </a:schemeClr>
                          </a:solidFill>
                          <a:effectLst/>
                        </a:rPr>
                        <a:t>Model</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R</a:t>
                      </a:r>
                      <a:r>
                        <a:rPr lang="en-GB" sz="1400" b="0" kern="100" baseline="30000" dirty="0">
                          <a:solidFill>
                            <a:schemeClr val="tx1">
                              <a:lumMod val="85000"/>
                              <a:lumOff val="15000"/>
                            </a:schemeClr>
                          </a:solidFill>
                          <a:effectLst/>
                        </a:rPr>
                        <a:t>2</a:t>
                      </a:r>
                      <a:r>
                        <a:rPr lang="en-GB" sz="1400" b="0" kern="100" dirty="0">
                          <a:solidFill>
                            <a:schemeClr val="tx1">
                              <a:lumMod val="85000"/>
                              <a:lumOff val="15000"/>
                            </a:schemeClr>
                          </a:solidFill>
                          <a:effectLst/>
                        </a:rPr>
                        <a:t> Value</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Adj. R</a:t>
                      </a:r>
                      <a:r>
                        <a:rPr lang="en-GB" sz="1400" b="0" kern="100" baseline="30000" dirty="0">
                          <a:solidFill>
                            <a:schemeClr val="tx1">
                              <a:lumMod val="85000"/>
                              <a:lumOff val="15000"/>
                            </a:schemeClr>
                          </a:solidFill>
                          <a:effectLst/>
                        </a:rPr>
                        <a:t>2 </a:t>
                      </a:r>
                      <a:r>
                        <a:rPr lang="en-GB" sz="1400" b="0" kern="100" dirty="0">
                          <a:solidFill>
                            <a:schemeClr val="tx1">
                              <a:lumMod val="85000"/>
                              <a:lumOff val="15000"/>
                            </a:schemeClr>
                          </a:solidFill>
                          <a:effectLst/>
                        </a:rPr>
                        <a:t>Value</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Durbin-Watson</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Durbin Lower (5%)</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Durbin Upper (5%)</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White’s Test</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1241437"/>
                  </a:ext>
                </a:extLst>
              </a:tr>
              <a:tr h="0">
                <a:tc>
                  <a:txBody>
                    <a:bodyPr/>
                    <a:lstStyle/>
                    <a:p>
                      <a:pPr algn="l">
                        <a:lnSpc>
                          <a:spcPct val="107000"/>
                        </a:lnSpc>
                        <a:spcAft>
                          <a:spcPts val="800"/>
                        </a:spcAft>
                      </a:pPr>
                      <a:r>
                        <a:rPr lang="en-GB" sz="1400" b="0" kern="100" dirty="0">
                          <a:solidFill>
                            <a:schemeClr val="tx1">
                              <a:lumMod val="85000"/>
                              <a:lumOff val="15000"/>
                            </a:schemeClr>
                          </a:solidFill>
                          <a:effectLst/>
                        </a:rPr>
                        <a:t>Model 1</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0.482</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0.475</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1.636</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1.61 (k=4)</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1.74 (k=4)</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0.000013</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2058392"/>
                  </a:ext>
                </a:extLst>
              </a:tr>
              <a:tr h="0">
                <a:tc>
                  <a:txBody>
                    <a:bodyPr/>
                    <a:lstStyle/>
                    <a:p>
                      <a:pPr algn="l">
                        <a:lnSpc>
                          <a:spcPct val="107000"/>
                        </a:lnSpc>
                        <a:spcAft>
                          <a:spcPts val="800"/>
                        </a:spcAft>
                      </a:pPr>
                      <a:r>
                        <a:rPr lang="en-GB" sz="1400" b="0" kern="100" dirty="0">
                          <a:solidFill>
                            <a:schemeClr val="tx1">
                              <a:lumMod val="85000"/>
                              <a:lumOff val="15000"/>
                            </a:schemeClr>
                          </a:solidFill>
                          <a:effectLst/>
                        </a:rPr>
                        <a:t>Model 2</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0.621</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0.614</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1.702</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1.59 (k=5)</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1.76 (k=5)</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0.000000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9130314"/>
                  </a:ext>
                </a:extLst>
              </a:tr>
            </a:tbl>
          </a:graphicData>
        </a:graphic>
      </p:graphicFrame>
      <p:pic>
        <p:nvPicPr>
          <p:cNvPr id="16" name="Camera 15">
            <a:extLst>
              <a:ext uri="{FF2B5EF4-FFF2-40B4-BE49-F238E27FC236}">
                <a16:creationId xmlns:a16="http://schemas.microsoft.com/office/drawing/2014/main" id="{3C7354F9-9CF5-7752-70D5-E08FD2DCC4F6}"/>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340016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867"/>
          </a:xfrm>
        </p:spPr>
        <p:txBody>
          <a:bodyPr/>
          <a:lstStyle/>
          <a:p>
            <a:r>
              <a:rPr lang="en-GB" dirty="0"/>
              <a:t>Discussion of your results</a:t>
            </a:r>
          </a:p>
        </p:txBody>
      </p:sp>
      <p:sp>
        <p:nvSpPr>
          <p:cNvPr id="3" name="Content Placeholder 2"/>
          <p:cNvSpPr>
            <a:spLocks noGrp="1"/>
          </p:cNvSpPr>
          <p:nvPr>
            <p:ph idx="1"/>
          </p:nvPr>
        </p:nvSpPr>
        <p:spPr>
          <a:xfrm>
            <a:off x="360464" y="1407647"/>
            <a:ext cx="9037034" cy="4840753"/>
          </a:xfrm>
        </p:spPr>
        <p:txBody>
          <a:bodyPr vert="horz" lIns="91440" tIns="45720" rIns="91440" bIns="45720" rtlCol="0" anchor="t">
            <a:normAutofit lnSpcReduction="10000"/>
          </a:bodyPr>
          <a:lstStyle/>
          <a:p>
            <a:r>
              <a:rPr lang="en-GB" sz="1400" dirty="0"/>
              <a:t>Model 1 adjusted R</a:t>
            </a:r>
            <a:r>
              <a:rPr lang="en-GB" sz="1400" baseline="30000" dirty="0"/>
              <a:t>2</a:t>
            </a:r>
            <a:r>
              <a:rPr lang="en-GB" sz="1400" dirty="0"/>
              <a:t> = 0.475; Model 2 adjusted R</a:t>
            </a:r>
            <a:r>
              <a:rPr lang="en-GB" sz="1400" baseline="30000" dirty="0"/>
              <a:t>2</a:t>
            </a:r>
            <a:r>
              <a:rPr lang="en-GB" sz="1400" dirty="0"/>
              <a:t> = 0.614. Both models explain a high proportion of rgdpo.pop’s variance, and initial model specification is likely broadly sensible.</a:t>
            </a:r>
          </a:p>
          <a:p>
            <a:r>
              <a:rPr lang="en-GB" sz="1400" dirty="0"/>
              <a:t>All predictors are significant at a 10% sig. level except voc (prevalence of vocational education), with p-values between 0.16 and 0.19. It may still be useful to include voc to control for qualitative differences in education.</a:t>
            </a:r>
          </a:p>
          <a:p>
            <a:r>
              <a:rPr lang="en-GB" sz="1400" dirty="0"/>
              <a:t>Model 1 links years of education to GDP per capita, controlling for differences in education type (voc) and changes in productivity over time (indirectly with year_orig). Model 2 adds the productivity variable ctfp, which increases the adjusted R</a:t>
            </a:r>
            <a:r>
              <a:rPr lang="en-GB" sz="1400" baseline="30000" dirty="0"/>
              <a:t>2</a:t>
            </a:r>
            <a:r>
              <a:rPr lang="en-GB" sz="1400" dirty="0"/>
              <a:t>/model p-value, and slightly changes model coefficients, but all coefficients remains within one standard deviation of their original estimates.</a:t>
            </a:r>
          </a:p>
          <a:p>
            <a:r>
              <a:rPr lang="en-GB" sz="1400" dirty="0"/>
              <a:t>Durbin-Watson stat. in zone of indecision, but close to lower bound, so insufficient evidence of autocorrelation. Given the limited sample size for each country, it lagged variables might have been impractical regardless.</a:t>
            </a:r>
          </a:p>
          <a:p>
            <a:r>
              <a:rPr lang="en-GB" sz="1400" dirty="0"/>
              <a:t>For White’s test for heteroscedasticity, both models had p-values &lt; 0.01. We reject H</a:t>
            </a:r>
            <a:r>
              <a:rPr lang="en-GB" sz="1400" baseline="-25000" dirty="0"/>
              <a:t>0</a:t>
            </a:r>
            <a:r>
              <a:rPr lang="en-GB" sz="1400" dirty="0"/>
              <a:t> as there is evidence of heteroscedasticity in the data. We will consider transformations to rgdpo.pop to improve model fit.</a:t>
            </a:r>
          </a:p>
          <a:p>
            <a:r>
              <a:rPr lang="en-GB" sz="1400" dirty="0"/>
              <a:t>Pooled OLS does not account for country or time-specific effects. The marginal return of one year of education might vary due to factors such as the current number of years of education and type of educational training.</a:t>
            </a:r>
          </a:p>
          <a:p>
            <a:r>
              <a:rPr lang="en-GB" sz="1400" dirty="0"/>
              <a:t>Data gaps mean that this analysis only comprises of 21 countries, as opposed to the 28 planned. This reduces the generalisability of the results shown.</a:t>
            </a:r>
          </a:p>
        </p:txBody>
      </p:sp>
      <p:sp>
        <p:nvSpPr>
          <p:cNvPr id="4" name="Content Placeholder 2">
            <a:extLst>
              <a:ext uri="{FF2B5EF4-FFF2-40B4-BE49-F238E27FC236}">
                <a16:creationId xmlns:a16="http://schemas.microsoft.com/office/drawing/2014/main" id="{B312C75E-F3B1-8D87-D2C2-0D7F91E00943}"/>
              </a:ext>
            </a:extLst>
          </p:cNvPr>
          <p:cNvSpPr txBox="1">
            <a:spLocks/>
          </p:cNvSpPr>
          <p:nvPr/>
        </p:nvSpPr>
        <p:spPr>
          <a:xfrm>
            <a:off x="457151" y="6540284"/>
            <a:ext cx="9037034" cy="33321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1200" i="1" u="sng" dirty="0"/>
              <a:t>N.B</a:t>
            </a:r>
            <a:r>
              <a:rPr lang="en-GB" sz="1200" i="1" dirty="0"/>
              <a:t>. We ignore model constants when discussing statistical significance of predictor variables.</a:t>
            </a:r>
            <a:endParaRPr lang="en-GB" sz="1200" dirty="0"/>
          </a:p>
        </p:txBody>
      </p:sp>
      <p:pic>
        <p:nvPicPr>
          <p:cNvPr id="15" name="Camera 14">
            <a:extLst>
              <a:ext uri="{FF2B5EF4-FFF2-40B4-BE49-F238E27FC236}">
                <a16:creationId xmlns:a16="http://schemas.microsoft.com/office/drawing/2014/main" id="{4F63DD6E-3E15-C772-1837-80231DDAAE4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201766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Your plan for the next steps</a:t>
            </a:r>
          </a:p>
        </p:txBody>
      </p:sp>
      <p:sp>
        <p:nvSpPr>
          <p:cNvPr id="3" name="Content Placeholder 2"/>
          <p:cNvSpPr>
            <a:spLocks noGrp="1"/>
          </p:cNvSpPr>
          <p:nvPr>
            <p:ph idx="1"/>
          </p:nvPr>
        </p:nvSpPr>
        <p:spPr>
          <a:xfrm>
            <a:off x="677334" y="1490133"/>
            <a:ext cx="8596668" cy="4551229"/>
          </a:xfrm>
        </p:spPr>
        <p:txBody>
          <a:bodyPr vert="horz" lIns="91440" tIns="45720" rIns="91440" bIns="45720" rtlCol="0" anchor="t">
            <a:normAutofit lnSpcReduction="10000"/>
          </a:bodyPr>
          <a:lstStyle/>
          <a:p>
            <a:r>
              <a:rPr lang="en-GB" dirty="0"/>
              <a:t>Upon inspection of initial modelling, there were a few key problems to address. Firstly, we found evidence that heteroscedasticity is present in the data. We will attempt to resolve this by log-transforming our Y (impact) variable to account for possibly diminishing marginal returns to scale to an additional year of education as education increases.</a:t>
            </a:r>
          </a:p>
          <a:p>
            <a:r>
              <a:rPr lang="en-GB" dirty="0"/>
              <a:t>There are some questions left unresolved relating to model structure. Given the panel structure of this data and the differences in initial GDP output per capita, it might be the case that a Fixed Effects model might be more appropriate than the initial pooled OLS approach. We will build an equivalent Fixed Effects model and use the Hausmann and Breusch-Pagan LM  tests to examine the appropriateness of a Fixed Effects model for this data.</a:t>
            </a:r>
          </a:p>
          <a:p>
            <a:r>
              <a:rPr lang="en-GB" dirty="0"/>
              <a:t>The parameter estimates for ctfp in Model 2 do not tell us very much, as this variable has a range of 0.99 and increases GDP by $30,100 per unit increase. We will add average hours worked as an instrumental variable, in hope of reducing the scale of this estimate. However, an alternative predictor might be a useful addition in future.</a:t>
            </a:r>
          </a:p>
        </p:txBody>
      </p:sp>
      <p:pic>
        <p:nvPicPr>
          <p:cNvPr id="12" name="Camera 11">
            <a:extLst>
              <a:ext uri="{FF2B5EF4-FFF2-40B4-BE49-F238E27FC236}">
                <a16:creationId xmlns:a16="http://schemas.microsoft.com/office/drawing/2014/main" id="{610BCD98-C9A4-7AB5-06A3-5B4CCC9B3DA4}"/>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234673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Suggestions for future work</a:t>
            </a:r>
          </a:p>
        </p:txBody>
      </p:sp>
      <p:sp>
        <p:nvSpPr>
          <p:cNvPr id="3" name="Content Placeholder 2"/>
          <p:cNvSpPr>
            <a:spLocks noGrp="1"/>
          </p:cNvSpPr>
          <p:nvPr>
            <p:ph idx="1"/>
          </p:nvPr>
        </p:nvSpPr>
        <p:spPr>
          <a:xfrm>
            <a:off x="677334" y="1557867"/>
            <a:ext cx="8596668" cy="4483495"/>
          </a:xfrm>
        </p:spPr>
        <p:txBody>
          <a:bodyPr/>
          <a:lstStyle/>
          <a:p>
            <a:r>
              <a:rPr lang="en-GB" dirty="0"/>
              <a:t>The biggest challenge with my analysis to date relates to data gaps. This has forced me to choose between variable imputation where the number of gaps is very small or narrowing the scope of the analysis.</a:t>
            </a:r>
          </a:p>
          <a:p>
            <a:r>
              <a:rPr lang="en-GB" dirty="0"/>
              <a:t>It is possible that with more research and time to arrange access permissions, I would have been able to source alternative or estimated data, reducing the need to exclude countries. This would likely improve the generalisability of the findings of this analysis.</a:t>
            </a:r>
          </a:p>
          <a:p>
            <a:r>
              <a:rPr lang="en-GB" dirty="0"/>
              <a:t>The ctfp variable is difficult to interpret, as it measures total factor productivity as a decimal between 0.45 and 1.44 (relative to the US). Given the size of this coefficient, a Fixed-Effects model might be more appropriate, as for a Pooled OLS model this coefficient dominates Model 2.</a:t>
            </a:r>
          </a:p>
        </p:txBody>
      </p:sp>
      <p:pic>
        <p:nvPicPr>
          <p:cNvPr id="9" name="Camera 8">
            <a:extLst>
              <a:ext uri="{FF2B5EF4-FFF2-40B4-BE49-F238E27FC236}">
                <a16:creationId xmlns:a16="http://schemas.microsoft.com/office/drawing/2014/main" id="{5E539ED0-1AE1-7501-6822-96CD4586A74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589664" y="5255664"/>
            <a:ext cx="1520040" cy="1520040"/>
          </a:xfrm>
          <a:prstGeom prst="rect">
            <a:avLst/>
          </a:prstGeom>
        </p:spPr>
      </p:pic>
    </p:spTree>
    <p:extLst>
      <p:ext uri="{BB962C8B-B14F-4D97-AF65-F5344CB8AC3E}">
        <p14:creationId xmlns:p14="http://schemas.microsoft.com/office/powerpoint/2010/main" val="1058678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891</TotalTime>
  <Words>2176</Words>
  <Application>Microsoft Office PowerPoint</Application>
  <PresentationFormat>Widescreen</PresentationFormat>
  <Paragraphs>232</Paragraphs>
  <Slides>8</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Trebuchet MS</vt:lpstr>
      <vt:lpstr>Wingdings 3</vt:lpstr>
      <vt:lpstr>Facet</vt:lpstr>
      <vt:lpstr>Office Theme</vt:lpstr>
      <vt:lpstr>ECOX5004 Economic Policy Analysis &amp; Evaluation</vt:lpstr>
      <vt:lpstr>To Recap, My Question is:</vt:lpstr>
      <vt:lpstr>Variable Definitions</vt:lpstr>
      <vt:lpstr>PowerPoint Presentation</vt:lpstr>
      <vt:lpstr>Results from your first estimation</vt:lpstr>
      <vt:lpstr>Discussion of your results</vt:lpstr>
      <vt:lpstr>Your plan for the next steps</vt:lpstr>
      <vt:lpstr>Suggestions for future work</vt:lpstr>
    </vt:vector>
  </TitlesOfParts>
  <Company>University of Kent School Of Economics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ECOX5004 Economic Policy Analysis &amp; Evaluation</dc:title>
  <dc:creator>Alastair Bailey</dc:creator>
  <cp:lastModifiedBy>O'Callaghan, Jack (SIG - Business Growth)</cp:lastModifiedBy>
  <cp:revision>237</cp:revision>
  <dcterms:created xsi:type="dcterms:W3CDTF">2021-11-01T17:19:17Z</dcterms:created>
  <dcterms:modified xsi:type="dcterms:W3CDTF">2023-10-13T15:28:41Z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2f585-b40f-4ab9-bafe-39150f03d124_Enabled">
    <vt:lpwstr>true</vt:lpwstr>
  </property>
  <property fmtid="{D5CDD505-2E9C-101B-9397-08002B2CF9AE}" pid="3" name="MSIP_Label_ba62f585-b40f-4ab9-bafe-39150f03d124_SetDate">
    <vt:lpwstr>2023-10-13T09:23:44Z</vt:lpwstr>
  </property>
  <property fmtid="{D5CDD505-2E9C-101B-9397-08002B2CF9AE}" pid="4" name="MSIP_Label_ba62f585-b40f-4ab9-bafe-39150f03d124_Method">
    <vt:lpwstr>Standard</vt:lpwstr>
  </property>
  <property fmtid="{D5CDD505-2E9C-101B-9397-08002B2CF9AE}" pid="5" name="MSIP_Label_ba62f585-b40f-4ab9-bafe-39150f03d124_Name">
    <vt:lpwstr>OFFICIAL</vt:lpwstr>
  </property>
  <property fmtid="{D5CDD505-2E9C-101B-9397-08002B2CF9AE}" pid="6" name="MSIP_Label_ba62f585-b40f-4ab9-bafe-39150f03d124_SiteId">
    <vt:lpwstr>cbac7005-02c1-43eb-b497-e6492d1b2dd8</vt:lpwstr>
  </property>
  <property fmtid="{D5CDD505-2E9C-101B-9397-08002B2CF9AE}" pid="7" name="MSIP_Label_ba62f585-b40f-4ab9-bafe-39150f03d124_ActionId">
    <vt:lpwstr>2ee2e05b-3761-476a-bc83-db71b0be437f</vt:lpwstr>
  </property>
  <property fmtid="{D5CDD505-2E9C-101B-9397-08002B2CF9AE}" pid="8" name="MSIP_Label_ba62f585-b40f-4ab9-bafe-39150f03d124_ContentBits">
    <vt:lpwstr>0</vt:lpwstr>
  </property>
</Properties>
</file>