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2" Type="http://schemas.openxmlformats.org/officeDocument/2006/relationships/font" Target="fonts/Roboto-boldItalic.fntdata"/><Relationship Id="rId9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Shape 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Shape 1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Shape 7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Shape 76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Shape 2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Shape 26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Shape 29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Shape 3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Shape 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Shape 5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Shape 5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Shape 5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Shape 57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Shape 6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Shape 62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Shape 6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Shape 6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Swim Meet</a:t>
            </a:r>
            <a:endParaRPr/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Justin Deters, Logan Daniels, Ashley Roether, Jack Oloo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Schedules teams based on random number generation.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number of teams is odd, there must be a trimeet.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must be one team from each division in each trimeet.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must play every other team in its division during a season.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remaining teams after those are generated, if there are any, are placed randomly in the remaining spots.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Teams autosave upon creation, edit and deletion.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saving function, maybe saving to an excel spreadsheet.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input validation.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team swapping feature, allowing user to swap teams between matches instead of just within the same match.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generator that allows for more possible team combinations, while still meeting all of the rules.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