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9436DB-135D-4AF5-A584-3B637D1B2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F16A68F-E463-45A1-BCF5-4664B8EB4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9A4FDDC-1251-4B53-8E20-2054D8243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6DD1-836F-4BC8-A7BD-FDF7E4700D04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ECE744E-1030-4B4C-B508-B157DB6A9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77C8346-F3A2-464C-B4BA-9BCFCD546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C7AE5-2452-49EE-AB42-8373180D9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64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A49918-4C02-4F75-8D90-F0BE70F07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BF56F68-439B-467F-BEEF-E98FEE3D9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E428741-1832-4A64-BEEC-A8AB0DC79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6DD1-836F-4BC8-A7BD-FDF7E4700D04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DCC7405-D9DD-4B2B-BE62-54260AF8C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CC7F49-A05F-4DEA-B06C-1F5CF363E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C7AE5-2452-49EE-AB42-8373180D9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62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D9EAF58-DA7D-42E7-A256-D3561CF741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8314AF5-799C-4D39-8663-7B5D9B0DD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2D67C4E-0118-4F26-9B0D-192B1D4A7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6DD1-836F-4BC8-A7BD-FDF7E4700D04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2A33284-B1CA-45C5-8AF7-074BB6D9B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CF0A29C-C1C8-4A05-9AA5-4279A6099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C7AE5-2452-49EE-AB42-8373180D9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67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E5A1BA-31F1-45F5-B6AF-1651322C7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3A2606E-B6D2-4EE8-862B-00DA08D32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E912BE0-6DD3-4E4C-9E23-650CA06D7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6DD1-836F-4BC8-A7BD-FDF7E4700D04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771C01-A80B-4B4D-94A6-8391D1A2D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56E382C-1F8E-40CF-9BA1-029599080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C7AE5-2452-49EE-AB42-8373180D9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2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C68D78-91F2-456D-8B91-617AB3ED7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EC32D2E-C2B1-4127-9CC4-3514491B7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373A73F-3E7B-4FB2-A14A-C68502EA8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6DD1-836F-4BC8-A7BD-FDF7E4700D04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3F6F64D-006A-478C-9B4A-E067E8F7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E217FE1-2328-4EEB-947B-2598A3AE5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C7AE5-2452-49EE-AB42-8373180D9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42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05D4FB-DB4E-4902-8FA3-5EB7223D7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1AA174-2583-46F9-A149-1CD31E3D8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B937383-28F0-4523-885B-56619FDFE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037F3A2-A4EA-45BD-936F-A83FD25CE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6DD1-836F-4BC8-A7BD-FDF7E4700D04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A525F1F-146A-4E68-B3CB-7A8BC7BF3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F328B36-7B64-4A8D-82B1-D1F0971FF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C7AE5-2452-49EE-AB42-8373180D9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33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B00EBB-FD99-467C-BAC1-F58A8289B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CB6927D-681F-4E6E-B30A-A25C997B2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2D7162E-5950-4EE5-BAFE-CBF294477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B31B129-5862-42F3-9D89-F82AC8801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D16D3A7-12B7-450C-BE79-85D6EEBD32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97B1C50-60C7-4FDB-A1EE-DEEA5A544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6DD1-836F-4BC8-A7BD-FDF7E4700D04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6B86AB6-1368-41E7-8687-17D9F971C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8AE3A46-E3FC-4B8C-83B3-C567F2A35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C7AE5-2452-49EE-AB42-8373180D9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68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8B9D37-8312-4F73-9AAE-3837F715A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CDA4CAF-0082-41C9-AE0D-AB28CCED8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6DD1-836F-4BC8-A7BD-FDF7E4700D04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1EBA17-F902-439C-9480-63A19E543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C419E52-6275-46E5-B892-F7CA44761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C7AE5-2452-49EE-AB42-8373180D9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54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C0D2BC7-8ABE-4DDB-BBC3-CBA681019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6DD1-836F-4BC8-A7BD-FDF7E4700D04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0F02D46-2495-4D0B-8481-5A0DFE6F0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5509E65-C5B1-4041-908F-E093D36F4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C7AE5-2452-49EE-AB42-8373180D9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87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13D18F-DAD9-4F6B-B32C-477C30DC9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86CCD8-EB87-4C07-A3D7-BE8A69F7A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DA461DB-980A-4879-8BE0-C8B984D46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17CB216-894D-4CC1-B279-855F5CE3E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6DD1-836F-4BC8-A7BD-FDF7E4700D04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885DD4C-608D-450E-9C2B-C142EAF63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CB3F020-3F4D-4C73-9A4B-7D512714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C7AE5-2452-49EE-AB42-8373180D9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51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1C0E99-673F-4EAD-A0A7-396222245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5FC8DF4-3DA2-451C-900E-2256B86B06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E0D9A7D-192C-4E16-9C81-242DCD24E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9B941D8-EE51-4B5A-87E3-F05D1EE65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6DD1-836F-4BC8-A7BD-FDF7E4700D04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6AA012F-1954-49D8-90A2-75ACC7429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E24340D-F103-4EF7-A4E1-9664080BA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C7AE5-2452-49EE-AB42-8373180D9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8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741C8F3-2A4D-47B8-BB89-27DA2B67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8D77F8B-AB00-4EBB-B63F-07B12DC54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24176BD-A019-4BA4-BC23-00C1A8B700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36DD1-836F-4BC8-A7BD-FDF7E4700D04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7A209B-77D2-4BF4-8A53-C88CA0593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48FECE-A936-45CA-81FB-EBC41AA56F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C7AE5-2452-49EE-AB42-8373180D9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1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787" y="2049363"/>
            <a:ext cx="1635550" cy="166008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000" r="-5270"/>
          <a:stretch/>
        </p:blipFill>
        <p:spPr>
          <a:xfrm>
            <a:off x="6436138" y="2046434"/>
            <a:ext cx="1609639" cy="16630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61" t="7653" r="10565" b="10079"/>
          <a:stretch/>
        </p:blipFill>
        <p:spPr>
          <a:xfrm>
            <a:off x="4323549" y="4003904"/>
            <a:ext cx="1752026" cy="1765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138" y="4137157"/>
            <a:ext cx="1625545" cy="163204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73" b="4467"/>
          <a:stretch/>
        </p:blipFill>
        <p:spPr>
          <a:xfrm>
            <a:off x="8464578" y="2046434"/>
            <a:ext cx="2391565" cy="372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150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79" y="42272"/>
            <a:ext cx="1635550" cy="166008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000" r="-5270"/>
          <a:stretch/>
        </p:blipFill>
        <p:spPr>
          <a:xfrm>
            <a:off x="6436138" y="2046434"/>
            <a:ext cx="1609639" cy="16630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61" t="7653" r="10565" b="10079"/>
          <a:stretch/>
        </p:blipFill>
        <p:spPr>
          <a:xfrm>
            <a:off x="4323549" y="4003904"/>
            <a:ext cx="1752026" cy="1765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138" y="4137157"/>
            <a:ext cx="1625545" cy="163204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73" b="4467"/>
          <a:stretch/>
        </p:blipFill>
        <p:spPr>
          <a:xfrm>
            <a:off x="8464578" y="2046434"/>
            <a:ext cx="2391565" cy="372277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8" t="10388" r="21603" b="12245"/>
          <a:stretch/>
        </p:blipFill>
        <p:spPr>
          <a:xfrm>
            <a:off x="4426398" y="2049823"/>
            <a:ext cx="1546328" cy="16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40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3646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Yunhao Ge</dc:creator>
  <cp:lastModifiedBy>hengzhang001@outlook.com</cp:lastModifiedBy>
  <cp:revision>13</cp:revision>
  <dcterms:created xsi:type="dcterms:W3CDTF">2021-07-17T15:43:32Z</dcterms:created>
  <dcterms:modified xsi:type="dcterms:W3CDTF">2021-08-05T03:05:55Z</dcterms:modified>
</cp:coreProperties>
</file>