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7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6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0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1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66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2" r:id="rId5"/>
    <p:sldLayoutId id="2147483768" r:id="rId6"/>
    <p:sldLayoutId id="2147483769" r:id="rId7"/>
    <p:sldLayoutId id="2147483759" r:id="rId8"/>
    <p:sldLayoutId id="2147483760" r:id="rId9"/>
    <p:sldLayoutId id="2147483761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bject-oriented_programming#cite_note-1" TargetMode="External"/><Relationship Id="rId13" Type="http://schemas.openxmlformats.org/officeDocument/2006/relationships/hyperlink" Target="https://en.wikipedia.org/wiki/Data_type" TargetMode="External"/><Relationship Id="rId18" Type="http://schemas.openxmlformats.org/officeDocument/2006/relationships/hyperlink" Target="https://en.wikipedia.org/wiki/C%2B%2B" TargetMode="External"/><Relationship Id="rId26" Type="http://schemas.openxmlformats.org/officeDocument/2006/relationships/hyperlink" Target="https://en.wikipedia.org/wiki/Objective-C" TargetMode="External"/><Relationship Id="rId3" Type="http://schemas.openxmlformats.org/officeDocument/2006/relationships/hyperlink" Target="https://en.wikipedia.org/wiki/Object_(computer_science)" TargetMode="External"/><Relationship Id="rId21" Type="http://schemas.openxmlformats.org/officeDocument/2006/relationships/hyperlink" Target="https://en.wikipedia.org/wiki/PHP" TargetMode="External"/><Relationship Id="rId7" Type="http://schemas.openxmlformats.org/officeDocument/2006/relationships/hyperlink" Target="https://en.wikipedia.org/wiki/This_(computer_programming)" TargetMode="External"/><Relationship Id="rId12" Type="http://schemas.openxmlformats.org/officeDocument/2006/relationships/hyperlink" Target="https://en.wikipedia.org/wiki/Class_(computer_science)" TargetMode="External"/><Relationship Id="rId17" Type="http://schemas.openxmlformats.org/officeDocument/2006/relationships/hyperlink" Target="https://en.wikipedia.org/wiki/Java_(programming_language)" TargetMode="External"/><Relationship Id="rId25" Type="http://schemas.openxmlformats.org/officeDocument/2006/relationships/hyperlink" Target="https://en.wikipedia.org/wiki/Object_Pascal" TargetMode="External"/><Relationship Id="rId2" Type="http://schemas.openxmlformats.org/officeDocument/2006/relationships/hyperlink" Target="https://en.wikipedia.org/wiki/Programming_paradigm" TargetMode="External"/><Relationship Id="rId16" Type="http://schemas.openxmlformats.org/officeDocument/2006/relationships/hyperlink" Target="https://en.wikipedia.org/wiki/Procedural_programming" TargetMode="External"/><Relationship Id="rId20" Type="http://schemas.openxmlformats.org/officeDocument/2006/relationships/hyperlink" Target="https://en.wikipedia.org/wiki/Python_(programming_language)" TargetMode="External"/><Relationship Id="rId29" Type="http://schemas.openxmlformats.org/officeDocument/2006/relationships/hyperlink" Target="https://en.wikipedia.org/wiki/Scala_(programming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thod_(computer_science)" TargetMode="External"/><Relationship Id="rId11" Type="http://schemas.openxmlformats.org/officeDocument/2006/relationships/hyperlink" Target="https://en.wikipedia.org/wiki/Instance_(computer_science)" TargetMode="External"/><Relationship Id="rId24" Type="http://schemas.openxmlformats.org/officeDocument/2006/relationships/hyperlink" Target="https://en.wikipedia.org/wiki/Perl" TargetMode="External"/><Relationship Id="rId32" Type="http://schemas.openxmlformats.org/officeDocument/2006/relationships/hyperlink" Target="https://en.wikipedia.org/wiki/Smalltalk" TargetMode="External"/><Relationship Id="rId5" Type="http://schemas.openxmlformats.org/officeDocument/2006/relationships/hyperlink" Target="https://en.wikipedia.org/wiki/Field_(computer_science)" TargetMode="External"/><Relationship Id="rId15" Type="http://schemas.openxmlformats.org/officeDocument/2006/relationships/hyperlink" Target="https://en.wikipedia.org/wiki/Imperative_programming" TargetMode="External"/><Relationship Id="rId23" Type="http://schemas.openxmlformats.org/officeDocument/2006/relationships/hyperlink" Target="https://en.wikipedia.org/wiki/Ruby_(programming_language)" TargetMode="External"/><Relationship Id="rId28" Type="http://schemas.openxmlformats.org/officeDocument/2006/relationships/hyperlink" Target="https://en.wikipedia.org/wiki/Swift_(programming_language)" TargetMode="External"/><Relationship Id="rId10" Type="http://schemas.openxmlformats.org/officeDocument/2006/relationships/hyperlink" Target="https://en.wikipedia.org/wiki/Class-based_programming" TargetMode="External"/><Relationship Id="rId19" Type="http://schemas.openxmlformats.org/officeDocument/2006/relationships/hyperlink" Target="https://en.wikipedia.org/wiki/C_Sharp_(programming_language)" TargetMode="External"/><Relationship Id="rId31" Type="http://schemas.openxmlformats.org/officeDocument/2006/relationships/hyperlink" Target="https://en.wikipedia.org/wiki/MATLAB" TargetMode="External"/><Relationship Id="rId4" Type="http://schemas.openxmlformats.org/officeDocument/2006/relationships/hyperlink" Target="https://en.wikipedia.org/wiki/Data" TargetMode="External"/><Relationship Id="rId9" Type="http://schemas.openxmlformats.org/officeDocument/2006/relationships/hyperlink" Target="https://en.wikipedia.org/wiki/Object-oriented_programming#cite_note-2" TargetMode="External"/><Relationship Id="rId14" Type="http://schemas.openxmlformats.org/officeDocument/2006/relationships/hyperlink" Target="https://en.wikipedia.org/wiki/Multi-paradigm_programming_language" TargetMode="External"/><Relationship Id="rId22" Type="http://schemas.openxmlformats.org/officeDocument/2006/relationships/hyperlink" Target="https://en.wikipedia.org/wiki/JavaScript" TargetMode="External"/><Relationship Id="rId27" Type="http://schemas.openxmlformats.org/officeDocument/2006/relationships/hyperlink" Target="https://en.wikipedia.org/wiki/Dart_(programming_language)" TargetMode="External"/><Relationship Id="rId30" Type="http://schemas.openxmlformats.org/officeDocument/2006/relationships/hyperlink" Target="https://en.wikipedia.org/wiki/Common_Li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769ECC-4A6F-4BFD-9668-22F683C07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27" b="236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73999-5806-4F11-AD48-16D0C49A2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Python classes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17D1E-88AE-4B2E-ADAE-D67DDCFD7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What are classes and 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8750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2CEB-224B-45FC-AB68-700A7F5A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start from the beginning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E5CE-ECDD-4AD0-B1C4-64DE0E33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been a while so lets get back into the mindset of python</a:t>
            </a:r>
          </a:p>
          <a:p>
            <a:r>
              <a:rPr lang="en-GB" dirty="0"/>
              <a:t>Small groups</a:t>
            </a:r>
          </a:p>
          <a:p>
            <a:pPr lvl="1"/>
            <a:r>
              <a:rPr lang="en-GB" dirty="0"/>
              <a:t>1) Make a python script that accepts two numbers (and handles bad things) and then adds the numbers together</a:t>
            </a:r>
          </a:p>
          <a:p>
            <a:pPr lvl="1"/>
            <a:r>
              <a:rPr lang="en-GB" dirty="0"/>
              <a:t>2) Make a python script that writes a compliment to a file</a:t>
            </a:r>
          </a:p>
          <a:p>
            <a:pPr lvl="1"/>
            <a:r>
              <a:rPr lang="en-GB" dirty="0"/>
              <a:t>3) Make a python script that reads a file and tells you if the word “hello” is in there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GOOOOO</a:t>
            </a:r>
          </a:p>
        </p:txBody>
      </p:sp>
    </p:spTree>
    <p:extLst>
      <p:ext uri="{BB962C8B-B14F-4D97-AF65-F5344CB8AC3E}">
        <p14:creationId xmlns:p14="http://schemas.microsoft.com/office/powerpoint/2010/main" val="110263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3DB2-B894-417C-B0CB-A5E09FA2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FA30-449D-45CD-A043-A7745610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Object-oriented programming</a:t>
            </a:r>
            <a:r>
              <a:rPr lang="en-US" dirty="0"/>
              <a:t> (</a:t>
            </a:r>
            <a:r>
              <a:rPr lang="en-US" b="1" dirty="0"/>
              <a:t>OOP</a:t>
            </a:r>
            <a:r>
              <a:rPr lang="en-US" dirty="0"/>
              <a:t>) is a </a:t>
            </a:r>
            <a:r>
              <a:rPr lang="en-US" dirty="0">
                <a:hlinkClick r:id="rId2" tooltip="Programming paradigm"/>
              </a:rPr>
              <a:t>programming paradigm</a:t>
            </a:r>
            <a:r>
              <a:rPr lang="en-US" dirty="0"/>
              <a:t> based on the concept of "</a:t>
            </a:r>
            <a:r>
              <a:rPr lang="en-US" dirty="0">
                <a:hlinkClick r:id="rId3" tooltip="Object (computer science)"/>
              </a:rPr>
              <a:t>objects</a:t>
            </a:r>
            <a:r>
              <a:rPr lang="en-US" dirty="0"/>
              <a:t>", which can contain </a:t>
            </a:r>
            <a:r>
              <a:rPr lang="en-US" dirty="0">
                <a:hlinkClick r:id="rId4" tooltip="Data"/>
              </a:rPr>
              <a:t>data</a:t>
            </a:r>
            <a:r>
              <a:rPr lang="en-US" dirty="0"/>
              <a:t>, in the form of </a:t>
            </a:r>
            <a:r>
              <a:rPr lang="en-US" dirty="0">
                <a:hlinkClick r:id="rId5" tooltip="Field (computer science)"/>
              </a:rPr>
              <a:t>fields</a:t>
            </a:r>
            <a:r>
              <a:rPr lang="en-US" dirty="0"/>
              <a:t> (often known as </a:t>
            </a:r>
            <a:r>
              <a:rPr lang="en-US" i="1" dirty="0"/>
              <a:t>attributes</a:t>
            </a:r>
            <a:r>
              <a:rPr lang="en-US" dirty="0"/>
              <a:t> or </a:t>
            </a:r>
            <a:r>
              <a:rPr lang="en-US" i="1" dirty="0"/>
              <a:t>properties</a:t>
            </a:r>
            <a:r>
              <a:rPr lang="en-US" dirty="0"/>
              <a:t>), and code, in the form of procedures (often known as </a:t>
            </a:r>
            <a:r>
              <a:rPr lang="en-US" i="1" dirty="0">
                <a:hlinkClick r:id="rId6" tooltip="Method (computer science)"/>
              </a:rPr>
              <a:t>methods</a:t>
            </a:r>
            <a:r>
              <a:rPr lang="en-US" dirty="0"/>
              <a:t>). A feature of objects is an object's procedures that can access and often modify the data fields of the object with which they are associated (objects have a notion of "</a:t>
            </a:r>
            <a:r>
              <a:rPr lang="en-US" dirty="0">
                <a:hlinkClick r:id="rId7" tooltip="This (computer programming)"/>
              </a:rPr>
              <a:t>this</a:t>
            </a:r>
            <a:r>
              <a:rPr lang="en-US" dirty="0"/>
              <a:t>" or "self"). In OOP, computer programs are designed by making them out of objects that interact with one another.</a:t>
            </a:r>
            <a:r>
              <a:rPr lang="en-US" baseline="30000" dirty="0">
                <a:hlinkClick r:id="rId8"/>
              </a:rPr>
              <a:t>[1]</a:t>
            </a:r>
            <a:r>
              <a:rPr lang="en-US" baseline="30000" dirty="0">
                <a:hlinkClick r:id="rId9"/>
              </a:rPr>
              <a:t>[2]</a:t>
            </a:r>
            <a:r>
              <a:rPr lang="en-US" dirty="0"/>
              <a:t> OOP languages are diverse, but the most popular ones are </a:t>
            </a:r>
            <a:r>
              <a:rPr lang="en-US" dirty="0">
                <a:hlinkClick r:id="rId10" tooltip="Class-based programming"/>
              </a:rPr>
              <a:t>class-based</a:t>
            </a:r>
            <a:r>
              <a:rPr lang="en-US" dirty="0"/>
              <a:t>, meaning that objects are </a:t>
            </a:r>
            <a:r>
              <a:rPr lang="en-US" dirty="0">
                <a:hlinkClick r:id="rId11" tooltip="Instance (computer science)"/>
              </a:rPr>
              <a:t>instances</a:t>
            </a:r>
            <a:r>
              <a:rPr lang="en-US" dirty="0"/>
              <a:t> of </a:t>
            </a:r>
            <a:r>
              <a:rPr lang="en-US" dirty="0">
                <a:hlinkClick r:id="rId12" tooltip="Class (computer science)"/>
              </a:rPr>
              <a:t>classes</a:t>
            </a:r>
            <a:r>
              <a:rPr lang="en-US" dirty="0"/>
              <a:t>, which also determine their </a:t>
            </a:r>
            <a:r>
              <a:rPr lang="en-US" dirty="0">
                <a:hlinkClick r:id="rId13" tooltip="Data type"/>
              </a:rPr>
              <a:t>types</a:t>
            </a:r>
            <a:r>
              <a:rPr lang="en-US" dirty="0"/>
              <a:t>.</a:t>
            </a:r>
          </a:p>
          <a:p>
            <a:r>
              <a:rPr lang="en-US" dirty="0"/>
              <a:t>Many of the most widely used programming languages (such as C++, Java, Python, etc.) are </a:t>
            </a:r>
            <a:r>
              <a:rPr lang="en-US" dirty="0">
                <a:hlinkClick r:id="rId14" tooltip="Multi-paradigm programming language"/>
              </a:rPr>
              <a:t>multi-paradigm</a:t>
            </a:r>
            <a:r>
              <a:rPr lang="en-US" dirty="0"/>
              <a:t> and they support object-oriented programming to a greater or lesser degree, typically in combination with </a:t>
            </a:r>
            <a:r>
              <a:rPr lang="en-US" dirty="0">
                <a:hlinkClick r:id="rId15" tooltip="Imperative programming"/>
              </a:rPr>
              <a:t>imperative</a:t>
            </a:r>
            <a:r>
              <a:rPr lang="en-US" dirty="0"/>
              <a:t>, </a:t>
            </a:r>
            <a:r>
              <a:rPr lang="en-US" dirty="0">
                <a:hlinkClick r:id="rId16" tooltip="Procedural programming"/>
              </a:rPr>
              <a:t>procedural programming</a:t>
            </a:r>
            <a:r>
              <a:rPr lang="en-US" dirty="0"/>
              <a:t>. Significant object-oriented languages include </a:t>
            </a:r>
            <a:r>
              <a:rPr lang="en-US" dirty="0">
                <a:hlinkClick r:id="rId17" tooltip="Java (programming language)"/>
              </a:rPr>
              <a:t>Java</a:t>
            </a:r>
            <a:r>
              <a:rPr lang="en-US" dirty="0"/>
              <a:t>, </a:t>
            </a:r>
            <a:r>
              <a:rPr lang="en-US" dirty="0">
                <a:hlinkClick r:id="rId18" tooltip="C++"/>
              </a:rPr>
              <a:t>C++</a:t>
            </a:r>
            <a:r>
              <a:rPr lang="en-US" dirty="0"/>
              <a:t>, </a:t>
            </a:r>
            <a:r>
              <a:rPr lang="en-US" dirty="0">
                <a:hlinkClick r:id="rId19" tooltip="C Sharp (programming language)"/>
              </a:rPr>
              <a:t>C#</a:t>
            </a:r>
            <a:r>
              <a:rPr lang="en-US" dirty="0"/>
              <a:t>, </a:t>
            </a:r>
            <a:r>
              <a:rPr lang="en-US" dirty="0">
                <a:hlinkClick r:id="rId20" tooltip="Python (programming language)"/>
              </a:rPr>
              <a:t>Python</a:t>
            </a:r>
            <a:r>
              <a:rPr lang="en-US" dirty="0"/>
              <a:t>, </a:t>
            </a:r>
            <a:r>
              <a:rPr lang="en-US" dirty="0">
                <a:hlinkClick r:id="rId21" tooltip="PHP"/>
              </a:rPr>
              <a:t>PHP</a:t>
            </a:r>
            <a:r>
              <a:rPr lang="en-US" dirty="0"/>
              <a:t>, </a:t>
            </a:r>
            <a:r>
              <a:rPr lang="en-US" dirty="0">
                <a:hlinkClick r:id="rId22" tooltip="JavaScript"/>
              </a:rPr>
              <a:t>JavaScript</a:t>
            </a:r>
            <a:r>
              <a:rPr lang="en-US" dirty="0"/>
              <a:t>, </a:t>
            </a:r>
            <a:r>
              <a:rPr lang="en-US" dirty="0">
                <a:hlinkClick r:id="rId23" tooltip="Ruby (programming language)"/>
              </a:rPr>
              <a:t>Ruby</a:t>
            </a:r>
            <a:r>
              <a:rPr lang="en-US" dirty="0"/>
              <a:t>, </a:t>
            </a:r>
            <a:r>
              <a:rPr lang="en-US" dirty="0">
                <a:hlinkClick r:id="rId24" tooltip="Perl"/>
              </a:rPr>
              <a:t>Perl</a:t>
            </a:r>
            <a:r>
              <a:rPr lang="en-US" dirty="0"/>
              <a:t>, </a:t>
            </a:r>
            <a:r>
              <a:rPr lang="en-US" dirty="0">
                <a:hlinkClick r:id="rId25" tooltip="Object Pascal"/>
              </a:rPr>
              <a:t>Object Pascal</a:t>
            </a:r>
            <a:r>
              <a:rPr lang="en-US" dirty="0"/>
              <a:t>, </a:t>
            </a:r>
            <a:r>
              <a:rPr lang="en-US" dirty="0">
                <a:hlinkClick r:id="rId26" tooltip="Objective-C"/>
              </a:rPr>
              <a:t>Objective-C</a:t>
            </a:r>
            <a:r>
              <a:rPr lang="en-US" dirty="0"/>
              <a:t>, </a:t>
            </a:r>
            <a:r>
              <a:rPr lang="en-US" dirty="0">
                <a:hlinkClick r:id="rId27" tooltip="Dart (programming language)"/>
              </a:rPr>
              <a:t>Dart</a:t>
            </a:r>
            <a:r>
              <a:rPr lang="en-US" dirty="0"/>
              <a:t>, </a:t>
            </a:r>
            <a:r>
              <a:rPr lang="en-US" dirty="0">
                <a:hlinkClick r:id="rId28" tooltip="Swift (programming language)"/>
              </a:rPr>
              <a:t>Swift</a:t>
            </a:r>
            <a:r>
              <a:rPr lang="en-US" dirty="0"/>
              <a:t>, </a:t>
            </a:r>
            <a:r>
              <a:rPr lang="en-US" dirty="0">
                <a:hlinkClick r:id="rId29" tooltip="Scala (programming language)"/>
              </a:rPr>
              <a:t>Scala</a:t>
            </a:r>
            <a:r>
              <a:rPr lang="en-US" dirty="0"/>
              <a:t>, </a:t>
            </a:r>
            <a:r>
              <a:rPr lang="en-US" dirty="0">
                <a:hlinkClick r:id="rId30" tooltip="Common Lisp"/>
              </a:rPr>
              <a:t>Common Lisp</a:t>
            </a:r>
            <a:r>
              <a:rPr lang="en-US" dirty="0"/>
              <a:t>, </a:t>
            </a:r>
            <a:r>
              <a:rPr lang="en-US" dirty="0">
                <a:hlinkClick r:id="rId31" tooltip="MATLAB"/>
              </a:rPr>
              <a:t>MATLAB</a:t>
            </a:r>
            <a:r>
              <a:rPr lang="en-US" dirty="0"/>
              <a:t>, and </a:t>
            </a:r>
            <a:r>
              <a:rPr lang="en-US" dirty="0">
                <a:hlinkClick r:id="rId32" tooltip="Smalltalk"/>
              </a:rPr>
              <a:t>Smalltalk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1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CBC7B-DFA4-456D-AD13-AAB55B9B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What is a class?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4569-C993-4324-8E9E-751F7857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GB" dirty="0"/>
              <a:t>Its basically a blueprint for how you want your object to behave</a:t>
            </a:r>
          </a:p>
          <a:p>
            <a:r>
              <a:rPr lang="en-GB" dirty="0"/>
              <a:t>Everything in python is an object (object orientated programming OOP)</a:t>
            </a:r>
          </a:p>
          <a:p>
            <a:r>
              <a:rPr lang="en-GB" dirty="0"/>
              <a:t>You want to store some info relating to a user? PUT IN A CLASS</a:t>
            </a:r>
          </a:p>
          <a:p>
            <a:endParaRPr lang="en-GB" dirty="0"/>
          </a:p>
          <a:p>
            <a:r>
              <a:rPr lang="en-GB" dirty="0"/>
              <a:t>Lets do </a:t>
            </a:r>
            <a:r>
              <a:rPr lang="en-GB"/>
              <a:t>some coding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257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243F"/>
      </a:dk2>
      <a:lt2>
        <a:srgbClr val="E2E4E8"/>
      </a:lt2>
      <a:accent1>
        <a:srgbClr val="C39A32"/>
      </a:accent1>
      <a:accent2>
        <a:srgbClr val="EA7E4E"/>
      </a:accent2>
      <a:accent3>
        <a:srgbClr val="EE6E7D"/>
      </a:accent3>
      <a:accent4>
        <a:srgbClr val="EA4EA1"/>
      </a:accent4>
      <a:accent5>
        <a:srgbClr val="EE6EE7"/>
      </a:accent5>
      <a:accent6>
        <a:srgbClr val="B24EEA"/>
      </a:accent6>
      <a:hlink>
        <a:srgbClr val="697DAE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359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Garamond</vt:lpstr>
      <vt:lpstr>Gill Sans MT</vt:lpstr>
      <vt:lpstr>SavonVTI</vt:lpstr>
      <vt:lpstr>Python classes </vt:lpstr>
      <vt:lpstr>Lets start from the beginning again</vt:lpstr>
      <vt:lpstr>OBJECTS </vt:lpstr>
      <vt:lpstr>What is a class?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</dc:title>
  <dc:creator>Jack Skerrett</dc:creator>
  <cp:lastModifiedBy>Jack Skerrett</cp:lastModifiedBy>
  <cp:revision>5</cp:revision>
  <dcterms:created xsi:type="dcterms:W3CDTF">2020-02-10T13:02:59Z</dcterms:created>
  <dcterms:modified xsi:type="dcterms:W3CDTF">2020-02-10T16:12:56Z</dcterms:modified>
</cp:coreProperties>
</file>