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EB643-FC94-4C2A-88BD-DCC191B7B4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WifiDirect</a:t>
            </a:r>
            <a:r>
              <a:rPr lang="zh-CN" altLang="en-US" dirty="0"/>
              <a:t>交流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20C987-0397-4193-B931-838B17A4B8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2018/1/19</a:t>
            </a:r>
          </a:p>
          <a:p>
            <a:r>
              <a:rPr lang="zh-CN" altLang="en-US" dirty="0"/>
              <a:t>袁堂飞</a:t>
            </a:r>
          </a:p>
        </p:txBody>
      </p:sp>
    </p:spTree>
    <p:extLst>
      <p:ext uri="{BB962C8B-B14F-4D97-AF65-F5344CB8AC3E}">
        <p14:creationId xmlns:p14="http://schemas.microsoft.com/office/powerpoint/2010/main" val="330786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2CE13-6341-46C5-B2E8-B5FF9007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7544C-354C-41D8-8EE7-D8CB02D58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WifiP2pManager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dirty="0" err="1"/>
              <a:t>discoverPeers</a:t>
            </a:r>
            <a:r>
              <a:rPr lang="en-US" altLang="zh-CN" dirty="0"/>
              <a:t>:	</a:t>
            </a:r>
            <a:r>
              <a:rPr lang="zh-CN" altLang="en-US" dirty="0"/>
              <a:t>发现设备后，处理函数在</a:t>
            </a:r>
            <a:r>
              <a:rPr lang="en-US" altLang="zh-CN" dirty="0"/>
              <a:t>	</a:t>
            </a:r>
            <a:r>
              <a:rPr lang="en-US" altLang="zh-CN" dirty="0" err="1"/>
              <a:t>WiFiDirectBroadcastReceiver</a:t>
            </a:r>
            <a:r>
              <a:rPr lang="zh-CN" altLang="en-US" dirty="0"/>
              <a:t>中。</a:t>
            </a:r>
            <a:endParaRPr lang="en-US" altLang="zh-CN" dirty="0"/>
          </a:p>
          <a:p>
            <a:pPr marL="800100" lvl="1" indent="-342900">
              <a:buFont typeface="+mj-lt"/>
              <a:buAutoNum type="alphaLcPeriod"/>
            </a:pPr>
            <a:r>
              <a:rPr lang="en-US" altLang="zh-CN" dirty="0"/>
              <a:t>connect: </a:t>
            </a:r>
            <a:r>
              <a:rPr lang="zh-CN" altLang="en-US" dirty="0"/>
              <a:t>连接设备。</a:t>
            </a:r>
            <a:endParaRPr lang="en-US" altLang="zh-CN" dirty="0"/>
          </a:p>
          <a:p>
            <a:pPr marL="800100" lvl="1" indent="-342900">
              <a:buFont typeface="+mj-lt"/>
              <a:buAutoNum type="alphaLcPeriod"/>
            </a:pPr>
            <a:r>
              <a:rPr lang="en-US" altLang="zh-CN" dirty="0" err="1"/>
              <a:t>requestConnectionInfo</a:t>
            </a:r>
            <a:r>
              <a:rPr lang="zh-CN" altLang="en-US" dirty="0"/>
              <a:t>：获取当前设备的连接信息（是否已建组，是否是组长）。</a:t>
            </a:r>
            <a:endParaRPr lang="en-US" altLang="zh-CN" dirty="0"/>
          </a:p>
          <a:p>
            <a:pPr marL="800100" lvl="1" indent="-342900">
              <a:buFont typeface="+mj-lt"/>
              <a:buAutoNum type="alphaLcPeriod"/>
            </a:pPr>
            <a:r>
              <a:rPr lang="en-US" altLang="zh-CN" dirty="0" err="1"/>
              <a:t>requestGroupInfo</a:t>
            </a:r>
            <a:r>
              <a:rPr lang="zh-CN" altLang="en-US" dirty="0"/>
              <a:t>：获取组内成员。</a:t>
            </a:r>
            <a:endParaRPr lang="en-US" altLang="zh-CN" dirty="0"/>
          </a:p>
          <a:p>
            <a:pPr marL="800100" lvl="1" indent="-342900">
              <a:buFont typeface="+mj-lt"/>
              <a:buAutoNum type="alphaLcPeriod"/>
            </a:pPr>
            <a:endParaRPr lang="en-US" altLang="zh-CN" dirty="0"/>
          </a:p>
          <a:p>
            <a:pPr marL="800100" lvl="1" indent="-342900">
              <a:buFont typeface="+mj-lt"/>
              <a:buAutoNum type="alphaLcPeriod"/>
            </a:pP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696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2CE13-6341-46C5-B2E8-B5FF9007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7544C-354C-41D8-8EE7-D8CB02D58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WiFiDirectBroadcastReceiver</a:t>
            </a:r>
            <a:endParaRPr lang="en-US" altLang="zh-CN" dirty="0"/>
          </a:p>
          <a:p>
            <a:pPr lvl="1"/>
            <a:r>
              <a:rPr lang="en-US" altLang="zh-CN" dirty="0" err="1"/>
              <a:t>onReceive</a:t>
            </a:r>
            <a:r>
              <a:rPr lang="en-US" altLang="zh-CN" dirty="0"/>
              <a:t>: </a:t>
            </a:r>
            <a:r>
              <a:rPr lang="zh-CN" altLang="en-US" dirty="0"/>
              <a:t>设备或群组的各种状态改变时调用。代码中有详细说明。</a:t>
            </a:r>
            <a:endParaRPr lang="en-US" altLang="zh-CN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dirty="0"/>
              <a:t>群组状态改变时，</a:t>
            </a:r>
            <a:r>
              <a:rPr lang="en-US" altLang="zh-CN" dirty="0"/>
              <a:t>WifiP2pManager.requestConnectionInfo</a:t>
            </a:r>
            <a:r>
              <a:rPr lang="zh-CN" altLang="en-US" dirty="0"/>
              <a:t>用来获取当前设备的连接信息（是否已建组，是否是组长）</a:t>
            </a:r>
            <a:endParaRPr lang="en-US" altLang="zh-CN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dirty="0"/>
              <a:t>群组状态改变时，</a:t>
            </a:r>
            <a:r>
              <a:rPr lang="en-US" altLang="zh-CN" dirty="0"/>
              <a:t> WifiP2pManager.requestGroupInfo</a:t>
            </a:r>
            <a:r>
              <a:rPr lang="zh-CN" altLang="en-US" dirty="0"/>
              <a:t>获取组内成员</a:t>
            </a:r>
            <a:endParaRPr lang="en-US" altLang="zh-CN" dirty="0"/>
          </a:p>
          <a:p>
            <a:pPr marL="1257300" lvl="2" indent="-342900">
              <a:buFont typeface="+mj-lt"/>
              <a:buAutoNum type="arabicPeriod"/>
            </a:pPr>
            <a:r>
              <a:rPr lang="en-US" altLang="zh-CN" dirty="0"/>
              <a:t>……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450A0479-8402-4EDA-A2F9-D43F2F17742A}"/>
              </a:ext>
            </a:extLst>
          </p:cNvPr>
          <p:cNvSpPr/>
          <p:nvPr/>
        </p:nvSpPr>
        <p:spPr>
          <a:xfrm>
            <a:off x="1439334" y="2971800"/>
            <a:ext cx="372533" cy="2413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630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2CE13-6341-46C5-B2E8-B5FF9007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7544C-354C-41D8-8EE7-D8CB02D58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DeviceListFragment</a:t>
            </a:r>
            <a:r>
              <a:rPr lang="zh-CN" altLang="en-US" dirty="0"/>
              <a:t> 用来显示设备列表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err="1"/>
              <a:t>WiFiPeerListAdapter</a:t>
            </a:r>
            <a:r>
              <a:rPr lang="zh-CN" altLang="en-US" dirty="0"/>
              <a:t>类：用于视图和数据源的绑定（重写</a:t>
            </a:r>
            <a:r>
              <a:rPr lang="en-US" altLang="zh-CN" dirty="0" err="1"/>
              <a:t>getView</a:t>
            </a:r>
            <a:r>
              <a:rPr lang="zh-CN" altLang="en-US" dirty="0"/>
              <a:t>）。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err="1"/>
              <a:t>onListItemClick</a:t>
            </a:r>
            <a:r>
              <a:rPr lang="zh-CN" altLang="en-US" dirty="0"/>
              <a:t>：点击时连接设备。</a:t>
            </a:r>
            <a:endParaRPr lang="en-US" altLang="zh-CN" dirty="0"/>
          </a:p>
          <a:p>
            <a:r>
              <a:rPr lang="en-US" altLang="zh-CN" dirty="0" err="1"/>
              <a:t>GroupDeviceListFragment</a:t>
            </a:r>
            <a:r>
              <a:rPr lang="en-US" altLang="zh-CN" dirty="0"/>
              <a:t> </a:t>
            </a:r>
            <a:r>
              <a:rPr lang="zh-CN" altLang="en-US" dirty="0"/>
              <a:t>用于显示组成员列表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err="1"/>
              <a:t>onConnectionInfoAvailable</a:t>
            </a:r>
            <a:r>
              <a:rPr lang="zh-CN" altLang="en-US" dirty="0"/>
              <a:t>：查询到当前连接信息时触发（是否有组是否为组长）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err="1"/>
              <a:t>updatePeers</a:t>
            </a:r>
            <a:r>
              <a:rPr lang="zh-CN" altLang="en-US" dirty="0"/>
              <a:t>：根据数据源更新组内成员信息</a:t>
            </a:r>
          </a:p>
        </p:txBody>
      </p:sp>
    </p:spTree>
    <p:extLst>
      <p:ext uri="{BB962C8B-B14F-4D97-AF65-F5344CB8AC3E}">
        <p14:creationId xmlns:p14="http://schemas.microsoft.com/office/powerpoint/2010/main" val="523986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2CE13-6341-46C5-B2E8-B5FF9007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7544C-354C-41D8-8EE7-D8CB02D5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altLang="zh-CN" dirty="0" err="1"/>
              <a:t>ServerSocket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Socket</a:t>
            </a:r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AED195-6B94-4540-A941-8BD497605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133" y="2567000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CE82AC4-23B0-4E53-BF01-4E09AB7C4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982" y="2619731"/>
            <a:ext cx="7032694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ServerSocket serverSocket =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ServerSocket(</a:t>
            </a:r>
            <a:r>
              <a:rPr lang="zh-CN" altLang="zh-CN" sz="1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6000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Socket socket = serverSocket.accept();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InputStream inputStream = socket.getInputStream();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BufferedReader reader =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BufferedReader(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InputStreamReader(inputStream));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OutputStream outputStream = socket.getOutputStream();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BufferedWriter bufferedWriter =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BufferedWriter(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OutputStreamWriter(outputStream));</a:t>
            </a:r>
            <a:endParaRPr lang="en-US" altLang="zh-CN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CC9E94F-F5C1-42A7-8735-7950DE290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5A12124-6A5F-423F-813F-A27C26024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469" y="4556201"/>
            <a:ext cx="7032694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Socket socket =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Socket(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6000);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OutputStream outputStream = socket.getOutputStream();</a:t>
            </a:r>
            <a:r>
              <a:rPr lang="en-US" altLang="zh-CN" sz="1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1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向对方写</a:t>
            </a:r>
            <a:br>
              <a:rPr lang="zh-CN" altLang="zh-CN" sz="1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BufferedWriter bufferedWriter =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BufferedWriter(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OutputStreamWriter(outputStream));</a:t>
            </a:r>
            <a:endParaRPr lang="en-US" altLang="zh-CN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InputStream inputStream = socket.getInputStream();</a:t>
            </a:r>
            <a:r>
              <a:rPr lang="en-US" altLang="zh-CN" sz="1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1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从对方的消息里读</a:t>
            </a:r>
            <a:br>
              <a:rPr lang="zh-CN" altLang="zh-CN" sz="1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BufferedReader reader =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BufferedReader(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InputStreamReader(inputStream));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FACDD8A-2731-4810-961A-3654366F5A06}"/>
              </a:ext>
            </a:extLst>
          </p:cNvPr>
          <p:cNvSpPr/>
          <p:nvPr/>
        </p:nvSpPr>
        <p:spPr>
          <a:xfrm>
            <a:off x="8001894" y="1663479"/>
            <a:ext cx="1112808" cy="468249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while</a:t>
            </a:r>
            <a:r>
              <a:rPr lang="zh-CN" altLang="en-US" sz="2400" dirty="0">
                <a:solidFill>
                  <a:schemeClr val="tx1"/>
                </a:solidFill>
              </a:rPr>
              <a:t>循环</a:t>
            </a:r>
          </a:p>
        </p:txBody>
      </p:sp>
    </p:spTree>
    <p:extLst>
      <p:ext uri="{BB962C8B-B14F-4D97-AF65-F5344CB8AC3E}">
        <p14:creationId xmlns:p14="http://schemas.microsoft.com/office/powerpoint/2010/main" val="236849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2CE13-6341-46C5-B2E8-B5FF9007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IntentService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7544C-354C-41D8-8EE7-D8CB02D5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zh-CN" altLang="en-US" dirty="0"/>
              <a:t>原因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Socket</a:t>
            </a:r>
            <a:r>
              <a:rPr lang="zh-CN" altLang="en-US" dirty="0"/>
              <a:t>操作无法在主线程中执行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err="1"/>
              <a:t>IntentService</a:t>
            </a:r>
            <a:r>
              <a:rPr lang="zh-CN" altLang="en-US" dirty="0"/>
              <a:t>会自动开启新的后台</a:t>
            </a:r>
            <a:r>
              <a:rPr lang="en-US" altLang="zh-CN" dirty="0"/>
              <a:t>Service</a:t>
            </a:r>
            <a:r>
              <a:rPr lang="zh-CN" altLang="en-US" dirty="0"/>
              <a:t>线程</a:t>
            </a:r>
            <a:endParaRPr lang="en-US" altLang="zh-CN" dirty="0"/>
          </a:p>
          <a:p>
            <a:r>
              <a:rPr lang="zh-CN" altLang="en-US" dirty="0"/>
              <a:t>实现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clientSocketService 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extends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IntentService {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lvl="1">
              <a:buFont typeface="+mj-lt"/>
              <a:buAutoNum type="arabicPeriod"/>
            </a:pPr>
            <a:r>
              <a:rPr lang="en-US" altLang="zh-CN" dirty="0"/>
              <a:t>manifest</a:t>
            </a:r>
            <a:r>
              <a:rPr lang="zh-CN" altLang="en-US" dirty="0"/>
              <a:t>中加服务</a:t>
            </a:r>
            <a:endParaRPr lang="en-US" altLang="zh-CN" dirty="0"/>
          </a:p>
          <a:p>
            <a:pPr lvl="1">
              <a:buFont typeface="+mj-lt"/>
              <a:buAutoNum type="arabicPeriod"/>
            </a:pPr>
            <a:r>
              <a:rPr lang="en-US" altLang="zh-CN" dirty="0" err="1"/>
              <a:t>onHandleIntent</a:t>
            </a:r>
            <a:r>
              <a:rPr lang="zh-CN" altLang="en-US" dirty="0"/>
              <a:t>中实现要后台进行的方法</a:t>
            </a:r>
            <a:endParaRPr lang="en-US" altLang="zh-CN" dirty="0"/>
          </a:p>
          <a:p>
            <a:r>
              <a:rPr lang="zh-CN" altLang="en-US" dirty="0"/>
              <a:t>调用</a:t>
            </a:r>
            <a:endParaRPr lang="en-US" altLang="zh-CN" dirty="0"/>
          </a:p>
          <a:p>
            <a:pPr lvl="1"/>
            <a:r>
              <a:rPr lang="en-US" altLang="zh-CN" dirty="0"/>
              <a:t>new Intent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 err="1">
                <a:sym typeface="Wingdings" panose="05000000000000000000" pitchFamily="2" charset="2"/>
              </a:rPr>
              <a:t>addExtra</a:t>
            </a:r>
            <a:r>
              <a:rPr lang="zh-CN" altLang="en-US" dirty="0">
                <a:sym typeface="Wingdings" panose="05000000000000000000" pitchFamily="2" charset="2"/>
              </a:rPr>
              <a:t>添加要随服务启动的数据</a:t>
            </a:r>
            <a:r>
              <a:rPr lang="en-US" altLang="zh-CN" dirty="0">
                <a:sym typeface="Wingdings" panose="05000000000000000000" pitchFamily="2" charset="2"/>
              </a:rPr>
              <a:t>  </a:t>
            </a:r>
            <a:r>
              <a:rPr lang="en-US" altLang="zh-CN" dirty="0" err="1">
                <a:sym typeface="Wingdings" panose="05000000000000000000" pitchFamily="2" charset="2"/>
              </a:rPr>
              <a:t>activity.startService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可以多次启动，依次执行各</a:t>
            </a:r>
            <a:r>
              <a:rPr lang="en-US" altLang="zh-CN" dirty="0">
                <a:sym typeface="Wingdings" panose="05000000000000000000" pitchFamily="2" charset="2"/>
              </a:rPr>
              <a:t>intent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6747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98FC7-45DE-40BD-9409-5046E3AC1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45A4E8-DCB6-4774-AEA7-1AC2C3CE5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068" y="1677990"/>
            <a:ext cx="965199" cy="96519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5916C0A-7252-4054-8BD4-523A203C1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169" y="4872567"/>
            <a:ext cx="1075265" cy="107526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1254A79-484E-45D3-BFB8-7711092A1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1402" y="2677584"/>
            <a:ext cx="965199" cy="965199"/>
          </a:xfrm>
          <a:prstGeom prst="rect">
            <a:avLst/>
          </a:prstGeom>
        </p:spPr>
      </p:pic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0132ABD0-5DDF-4ABD-B13E-EF6419025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30400"/>
            <a:ext cx="3098799" cy="3952345"/>
          </a:xfrm>
        </p:spPr>
        <p:txBody>
          <a:bodyPr>
            <a:normAutofit/>
          </a:bodyPr>
          <a:lstStyle/>
          <a:p>
            <a:r>
              <a:rPr lang="en-US" altLang="zh-CN" dirty="0"/>
              <a:t>group owner</a:t>
            </a:r>
          </a:p>
          <a:p>
            <a:pPr lvl="1"/>
            <a:r>
              <a:rPr lang="zh-CN" altLang="en-US" dirty="0"/>
              <a:t>了解所有信息</a:t>
            </a:r>
            <a:endParaRPr lang="en-US" altLang="zh-CN" dirty="0"/>
          </a:p>
          <a:p>
            <a:pPr lvl="1"/>
            <a:r>
              <a:rPr lang="zh-CN" altLang="en-US" dirty="0"/>
              <a:t>不知道</a:t>
            </a:r>
            <a:r>
              <a:rPr lang="en-US" altLang="zh-CN" dirty="0" err="1"/>
              <a:t>ip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member</a:t>
            </a:r>
          </a:p>
          <a:p>
            <a:pPr lvl="1"/>
            <a:r>
              <a:rPr lang="zh-CN" altLang="en-US" dirty="0"/>
              <a:t>只能获得相连的信息</a:t>
            </a:r>
            <a:endParaRPr lang="en-US" altLang="zh-CN" dirty="0"/>
          </a:p>
          <a:p>
            <a:pPr lvl="1"/>
            <a:r>
              <a:rPr lang="zh-CN" altLang="en-US" dirty="0"/>
              <a:t>只能获得管理员</a:t>
            </a:r>
            <a:r>
              <a:rPr lang="en-US" altLang="zh-CN" dirty="0" err="1"/>
              <a:t>ip</a:t>
            </a: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BA97F87-0EFD-4E1F-AD10-81C67817C1BE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975668" y="2643189"/>
            <a:ext cx="666134" cy="2229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2C42132-BDD8-44A3-A6D3-B33A30DCDA2E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5458267" y="2160590"/>
            <a:ext cx="3333135" cy="999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043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98FC7-45DE-40BD-9409-5046E3AC1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0132ABD0-5DDF-4ABD-B13E-EF6419025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30400"/>
            <a:ext cx="5319302" cy="395234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zh-CN" altLang="en-US" dirty="0"/>
              <a:t>连接成功时，</a:t>
            </a:r>
            <a:r>
              <a:rPr lang="en-US" altLang="zh-CN" dirty="0"/>
              <a:t>client</a:t>
            </a:r>
            <a:r>
              <a:rPr lang="zh-CN" altLang="en-US" dirty="0"/>
              <a:t>通过</a:t>
            </a:r>
            <a:r>
              <a:rPr lang="en-US" altLang="zh-CN" dirty="0" err="1"/>
              <a:t>clientSocketService</a:t>
            </a:r>
            <a:r>
              <a:rPr lang="zh-CN" altLang="en-US" dirty="0"/>
              <a:t>向</a:t>
            </a:r>
            <a:r>
              <a:rPr lang="en-US" altLang="zh-CN" dirty="0"/>
              <a:t>group owner</a:t>
            </a:r>
            <a:r>
              <a:rPr lang="zh-CN" altLang="en-US" dirty="0"/>
              <a:t>发送随意信息</a:t>
            </a:r>
            <a:endParaRPr lang="en-US" altLang="zh-CN" dirty="0"/>
          </a:p>
          <a:p>
            <a:pPr>
              <a:buFont typeface="+mj-lt"/>
              <a:buAutoNum type="arabicPeriod"/>
            </a:pP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en-US" altLang="zh-CN" dirty="0"/>
              <a:t>group owner</a:t>
            </a:r>
            <a:r>
              <a:rPr lang="zh-CN" altLang="en-US" dirty="0"/>
              <a:t>通过</a:t>
            </a:r>
            <a:r>
              <a:rPr lang="en-US" altLang="zh-CN" dirty="0" err="1"/>
              <a:t>ListenService</a:t>
            </a:r>
            <a:r>
              <a:rPr lang="zh-CN" altLang="en-US" dirty="0"/>
              <a:t>可以获得接入成员的</a:t>
            </a:r>
            <a:r>
              <a:rPr lang="en-US" altLang="zh-CN" dirty="0" err="1"/>
              <a:t>ip</a:t>
            </a:r>
            <a:r>
              <a:rPr lang="zh-CN" altLang="en-US" dirty="0"/>
              <a:t>保存，同时将当前组员信息回发</a:t>
            </a:r>
            <a:endParaRPr lang="en-US" altLang="zh-CN" dirty="0"/>
          </a:p>
          <a:p>
            <a:pPr>
              <a:buFont typeface="+mj-lt"/>
              <a:buAutoNum type="arabicPeriod"/>
            </a:pP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en-US" altLang="zh-CN" dirty="0"/>
              <a:t>group owner</a:t>
            </a:r>
            <a:r>
              <a:rPr lang="zh-CN" altLang="en-US" dirty="0"/>
              <a:t>组成员变化时，通</a:t>
            </a:r>
            <a:r>
              <a:rPr lang="en-US" altLang="zh-CN" dirty="0" err="1"/>
              <a:t>ownerSendMemListSocketService</a:t>
            </a:r>
            <a:r>
              <a:rPr lang="zh-CN" altLang="en-US" dirty="0"/>
              <a:t>向所有保存的</a:t>
            </a:r>
            <a:r>
              <a:rPr lang="en-US" altLang="zh-CN" dirty="0" err="1"/>
              <a:t>ip</a:t>
            </a:r>
            <a:r>
              <a:rPr lang="zh-CN" altLang="en-US" dirty="0"/>
              <a:t>发送组成员信息</a:t>
            </a:r>
            <a:endParaRPr lang="en-US" altLang="zh-CN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4DA973B-DD1E-4174-92B5-6F25A4C1D577}"/>
              </a:ext>
            </a:extLst>
          </p:cNvPr>
          <p:cNvGrpSpPr/>
          <p:nvPr/>
        </p:nvGrpSpPr>
        <p:grpSpPr>
          <a:xfrm>
            <a:off x="6612466" y="2172495"/>
            <a:ext cx="3389401" cy="2513010"/>
            <a:chOff x="4493068" y="1677990"/>
            <a:chExt cx="5263533" cy="4269842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8A45A4E8-DCB6-4774-AEA7-1AC2C3CE5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3068" y="1677990"/>
              <a:ext cx="965199" cy="965199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15916C0A-7252-4054-8BD4-523A203C1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4169" y="4872567"/>
              <a:ext cx="1075265" cy="107526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B1254A79-484E-45D3-BFB8-7711092A1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91402" y="2677584"/>
              <a:ext cx="965199" cy="965199"/>
            </a:xfrm>
            <a:prstGeom prst="rect">
              <a:avLst/>
            </a:prstGeom>
          </p:spPr>
        </p:pic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BA97F87-0EFD-4E1F-AD10-81C67817C1BE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4975668" y="2643189"/>
              <a:ext cx="666134" cy="22293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2C42132-BDD8-44A3-A6D3-B33A30DCDA2E}"/>
                </a:ext>
              </a:extLst>
            </p:cNvPr>
            <p:cNvCxnSpPr>
              <a:stCxn id="8" idx="3"/>
              <a:endCxn id="13" idx="1"/>
            </p:cNvCxnSpPr>
            <p:nvPr/>
          </p:nvCxnSpPr>
          <p:spPr>
            <a:xfrm>
              <a:off x="5458267" y="2160590"/>
              <a:ext cx="3333135" cy="9995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71131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</TotalTime>
  <Words>296</Words>
  <Application>Microsoft Office PowerPoint</Application>
  <PresentationFormat>宽屏</PresentationFormat>
  <Paragraphs>64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方正姚体</vt:lpstr>
      <vt:lpstr>华文新魏</vt:lpstr>
      <vt:lpstr>宋体</vt:lpstr>
      <vt:lpstr>Arial</vt:lpstr>
      <vt:lpstr>Trebuchet MS</vt:lpstr>
      <vt:lpstr>Wingdings</vt:lpstr>
      <vt:lpstr>Wingdings 3</vt:lpstr>
      <vt:lpstr>平面</vt:lpstr>
      <vt:lpstr>WifiDirect交流</vt:lpstr>
      <vt:lpstr>主要类</vt:lpstr>
      <vt:lpstr>主要类</vt:lpstr>
      <vt:lpstr>主要类</vt:lpstr>
      <vt:lpstr>Socket</vt:lpstr>
      <vt:lpstr>IntentService</vt:lpstr>
      <vt:lpstr>设计思路</vt:lpstr>
      <vt:lpstr>设计思路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WifiDirect</dc:title>
  <dc:creator>jack yuan</dc:creator>
  <cp:lastModifiedBy>jack yuan</cp:lastModifiedBy>
  <cp:revision>17</cp:revision>
  <dcterms:created xsi:type="dcterms:W3CDTF">2018-01-19T08:15:16Z</dcterms:created>
  <dcterms:modified xsi:type="dcterms:W3CDTF">2018-01-19T09:16:10Z</dcterms:modified>
</cp:coreProperties>
</file>