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402AE-792A-7017-5366-D10FE20AE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2D5D0A-941D-8A67-C009-E0E7B975D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06227-1218-02E5-A71B-4B70E4AC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9B21C-9CB5-CDAD-4AD8-7F0EFDE1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81806-0AAF-328A-CDD8-EFA8FDB5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7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8906F-90C5-E544-34AF-2D899321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6F1B7-9C11-8482-B17B-7F5D9839E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0AB3B-49D6-8EC9-C1B0-DE93E054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070FD-29F9-4F35-E749-4E656C8C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883D6-692D-7129-5CF3-79DF9E4A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5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B63CCA-5B0F-CBF5-D1DE-0A266E43C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A2E084-57F1-53E4-2BFF-02BA5561F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08A3F-BBA6-230E-BEE0-DB92501E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B3CA9-6AD9-F359-63E5-EC17CE52D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6505F-3688-C068-261F-F56F67F1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6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23CA-60E4-A07B-8C4F-8CF2BB682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161131-4F4A-10D5-8696-91D430C2A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172CB-7E96-9105-8240-69C465B9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6FA33-756D-CE02-C1C6-021D7FA8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98D5A-38B1-72C7-5E18-058B350B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49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FB2E41-EEE5-607C-3C60-56DA445E0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D2BDB-098B-41A7-AE83-9324E5935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759785-56A1-C102-C8E1-B7D535B0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221E30-774A-157C-F8EF-54FF92F0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A3A04-12C7-2659-A353-25350BA2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541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0A76-0917-D77B-CBF2-56E6EA10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A09FE2-205B-D73A-5E95-F21D3CB6E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6D2989-0488-B579-8A8E-276C800EB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03424-CFD1-3885-AF29-357C6463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411E8-7A57-5ABE-F278-9DEF02D2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147927-427D-914C-CDBB-20700490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6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C4E1D-146A-8DA3-FC0E-3067E908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A9AA8-3548-DD25-7BEE-39846EFC7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02E2B6-2196-F92B-CABD-73D178E0D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4B2BBD-98F1-7AB1-F28C-693B9213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779F03-C3C7-E11D-5E7E-9EA5BEB5C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9DC017-5249-47A1-0E4B-0731FF83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58437D-5D7B-E529-C0F0-45FAB5EED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DA46CC-AA3A-8782-A7C5-E8B4D522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14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AFA5C-1077-9610-E101-4CEDB89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0663B-2C3D-9F70-9D0F-4BCCE6AD0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E03B82-A2A9-B04A-8A7D-9FC2062C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B1EB14-594D-1C98-6211-7376D857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98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1C258D-E9F8-D129-42CC-2D7171B6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E1AAC4-C5D7-E54B-03DD-9A748D82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90930E-F4AD-D5B8-81E3-D234FABE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25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BF464-43AD-6742-0A02-4AE01C03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66EE6-3C98-D5B1-EB4E-8E97FD2D7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EDA25-C0E8-A0E1-5509-38F7444D6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4A3832-FDA6-B851-E2B0-40D65460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485747-4D1B-A205-9F9B-344E9EAA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F8DDCF-0F99-B083-543B-4A11EF80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54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F8D30-519F-C875-39E3-41CF0F0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15EDFD-8ECE-89C0-78F6-E2BA4B536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9D233D-D82F-CE7A-5097-E1A2E1F25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868757-6492-64F8-955C-F3DF8D74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EEE9E5-BD6F-589F-C1F5-39F2C475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B4F5A-51B9-C9CD-F91D-8E6A7B0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66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E1C321-C7BE-FB09-E1CF-BD00CF8B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77A81E-4569-5EC2-C57B-544117FA1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FBF7A-DEB7-7F8E-4FF1-C38AA432C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BC668-064F-4FDC-BAA8-7CA9282E122E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34445D-3572-502C-CF33-7FB5722691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9F2FD2-7A6F-18ED-41F3-0CA4CE81B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304B4-42B6-439E-B099-723232B763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689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402732-51AD-2C42-DED8-4A035DE31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84" y="480907"/>
            <a:ext cx="3783240" cy="4148666"/>
          </a:xfrm>
          <a:prstGeom prst="rect">
            <a:avLst/>
          </a:prstGeom>
        </p:spPr>
      </p:pic>
      <p:pic>
        <p:nvPicPr>
          <p:cNvPr id="7" name="그림 6" descr="텍스트, 스크린샷, 컴퓨터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15B70B7-878A-3E69-FDFC-058294AF5F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927" y="574857"/>
            <a:ext cx="3632411" cy="3960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9E87A8-2A27-0665-249F-3E1D7C7AE0E9}"/>
              </a:ext>
            </a:extLst>
          </p:cNvPr>
          <p:cNvSpPr txBox="1"/>
          <p:nvPr/>
        </p:nvSpPr>
        <p:spPr>
          <a:xfrm>
            <a:off x="802640" y="5080000"/>
            <a:ext cx="104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카메라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CCD10-1C2E-7382-02CA-2BBE3DFD84AB}"/>
              </a:ext>
            </a:extLst>
          </p:cNvPr>
          <p:cNvSpPr txBox="1"/>
          <p:nvPr/>
        </p:nvSpPr>
        <p:spPr>
          <a:xfrm>
            <a:off x="4470927" y="4714408"/>
            <a:ext cx="28188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Yolo </a:t>
            </a:r>
            <a:r>
              <a:rPr lang="ko-KR" altLang="en-US" dirty="0"/>
              <a:t>적용 </a:t>
            </a:r>
            <a:endParaRPr lang="en-US" altLang="ko-KR" dirty="0"/>
          </a:p>
          <a:p>
            <a:r>
              <a:rPr lang="ko-KR" altLang="en-US" dirty="0"/>
              <a:t>그러나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데이터셋 차이</a:t>
            </a:r>
            <a:endParaRPr lang="en-US" altLang="ko-KR" dirty="0"/>
          </a:p>
          <a:p>
            <a:r>
              <a:rPr lang="ko-KR" altLang="en-US" dirty="0"/>
              <a:t>개수 부족</a:t>
            </a:r>
            <a:endParaRPr lang="en-US" altLang="ko-KR" dirty="0"/>
          </a:p>
          <a:p>
            <a:r>
              <a:rPr lang="ko-KR" altLang="en-US" dirty="0"/>
              <a:t>다른 해상도로 학습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4C1C5D-B75D-A615-EC5F-A2F2A663D57A}"/>
              </a:ext>
            </a:extLst>
          </p:cNvPr>
          <p:cNvSpPr txBox="1"/>
          <p:nvPr/>
        </p:nvSpPr>
        <p:spPr>
          <a:xfrm>
            <a:off x="8331726" y="4714408"/>
            <a:ext cx="28188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Yolo </a:t>
            </a:r>
            <a:r>
              <a:rPr lang="ko-KR" altLang="en-US" dirty="0"/>
              <a:t>적용 </a:t>
            </a:r>
            <a:endParaRPr lang="en-US" altLang="ko-KR" dirty="0"/>
          </a:p>
          <a:p>
            <a:r>
              <a:rPr lang="ko-KR" altLang="en-US" dirty="0"/>
              <a:t>정확도 향상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데이터셋 추가</a:t>
            </a:r>
            <a:endParaRPr lang="en-US" altLang="ko-KR" dirty="0"/>
          </a:p>
          <a:p>
            <a:r>
              <a:rPr lang="ko-KR" altLang="en-US" dirty="0"/>
              <a:t>학습 </a:t>
            </a:r>
            <a:r>
              <a:rPr lang="en-US" altLang="ko-KR" dirty="0"/>
              <a:t>epoch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320x320</a:t>
            </a:r>
            <a:r>
              <a:rPr lang="ko-KR" altLang="en-US" dirty="0"/>
              <a:t>학습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4" name="그림 13" descr="텍스트, 스크린샷, 폰트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B48DE6-8C61-367A-0E4C-188B86221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26" y="663086"/>
            <a:ext cx="3632411" cy="39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7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A886FC-BEF9-6617-EC5B-C509E9237FD6}"/>
              </a:ext>
            </a:extLst>
          </p:cNvPr>
          <p:cNvSpPr txBox="1"/>
          <p:nvPr/>
        </p:nvSpPr>
        <p:spPr>
          <a:xfrm>
            <a:off x="5452533" y="0"/>
            <a:ext cx="673946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en-US" altLang="ko-KR" dirty="0" err="1"/>
              <a:t>Segmention</a:t>
            </a:r>
            <a:r>
              <a:rPr lang="ko-KR" altLang="en-US" dirty="0"/>
              <a:t>방법 </a:t>
            </a:r>
            <a:endParaRPr lang="en-US" altLang="ko-KR" dirty="0"/>
          </a:p>
          <a:p>
            <a:r>
              <a:rPr lang="en-US" altLang="ko-KR" dirty="0"/>
              <a:t>– </a:t>
            </a:r>
            <a:r>
              <a:rPr lang="ko-KR" altLang="en-US" dirty="0" err="1"/>
              <a:t>모델안쓴이유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유사한 벽면 색상에선 </a:t>
            </a:r>
            <a:r>
              <a:rPr lang="en-US" altLang="ko-KR" dirty="0" err="1"/>
              <a:t>hsv</a:t>
            </a:r>
            <a:r>
              <a:rPr lang="ko-KR" altLang="en-US" dirty="0"/>
              <a:t>로 가능 </a:t>
            </a:r>
            <a:r>
              <a:rPr lang="en-US" altLang="ko-KR" dirty="0"/>
              <a:t>+ </a:t>
            </a:r>
            <a:r>
              <a:rPr lang="ko-KR" altLang="en-US" dirty="0"/>
              <a:t>가벼움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Yolo </a:t>
            </a:r>
            <a:r>
              <a:rPr lang="ko-KR" altLang="en-US" dirty="0" err="1"/>
              <a:t>바운딩</a:t>
            </a:r>
            <a:r>
              <a:rPr lang="ko-KR" altLang="en-US" dirty="0"/>
              <a:t> 박스 안 </a:t>
            </a:r>
            <a:r>
              <a:rPr lang="en-US" altLang="ko-KR" dirty="0"/>
              <a:t>seg(</a:t>
            </a:r>
            <a:r>
              <a:rPr lang="en-US" altLang="ko-KR" dirty="0" err="1"/>
              <a:t>img</a:t>
            </a:r>
            <a:r>
              <a:rPr lang="en-US" altLang="ko-KR" dirty="0"/>
              <a:t>)</a:t>
            </a:r>
            <a:r>
              <a:rPr lang="ko-KR" altLang="en-US" dirty="0"/>
              <a:t>함수 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HSV </a:t>
            </a:r>
            <a:r>
              <a:rPr lang="ko-KR" altLang="en-US" dirty="0" err="1"/>
              <a:t>색공간</a:t>
            </a:r>
            <a:r>
              <a:rPr lang="ko-KR" altLang="en-US" dirty="0"/>
              <a:t> 변환 </a:t>
            </a:r>
            <a:r>
              <a:rPr lang="en-US" altLang="ko-KR" dirty="0"/>
              <a:t>– HSV</a:t>
            </a:r>
            <a:r>
              <a:rPr lang="ko-KR" altLang="en-US" dirty="0"/>
              <a:t>가 더 정확한 결과가 나옴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벽면 색상 </a:t>
            </a:r>
            <a:r>
              <a:rPr lang="en-US" altLang="ko-KR" dirty="0"/>
              <a:t>(</a:t>
            </a:r>
            <a:r>
              <a:rPr lang="ko-KR" altLang="en-US" dirty="0"/>
              <a:t>베이지색</a:t>
            </a:r>
            <a:r>
              <a:rPr lang="en-US" altLang="ko-KR" dirty="0"/>
              <a:t>)</a:t>
            </a:r>
            <a:r>
              <a:rPr lang="ko-KR" altLang="en-US" dirty="0"/>
              <a:t> 영역 </a:t>
            </a:r>
            <a:r>
              <a:rPr lang="en-US" altLang="ko-KR" dirty="0"/>
              <a:t>HSV</a:t>
            </a:r>
            <a:r>
              <a:rPr lang="ko-KR" altLang="en-US" dirty="0"/>
              <a:t>값 이외의 색상은 흰색표시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Morphological : cv2.morphologyEx() – </a:t>
            </a:r>
            <a:r>
              <a:rPr lang="ko-KR" altLang="en-US" dirty="0"/>
              <a:t>작은 노이즈 제거 및 경계 부드럽게 처리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넓이 구하기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Depth </a:t>
            </a:r>
            <a:r>
              <a:rPr lang="ko-KR" altLang="en-US" dirty="0"/>
              <a:t>출력</a:t>
            </a:r>
            <a:br>
              <a:rPr lang="en-US" altLang="ko-KR" dirty="0"/>
            </a:br>
            <a:r>
              <a:rPr lang="ko-KR" altLang="en-US" dirty="0"/>
              <a:t>흰색 </a:t>
            </a:r>
            <a:r>
              <a:rPr lang="ko-KR" altLang="en-US" dirty="0" err="1"/>
              <a:t>픽셀수와</a:t>
            </a:r>
            <a:r>
              <a:rPr lang="ko-KR" altLang="en-US" dirty="0"/>
              <a:t> 픽셀</a:t>
            </a:r>
            <a:r>
              <a:rPr lang="en-US" altLang="ko-KR" dirty="0"/>
              <a:t>-</a:t>
            </a:r>
            <a:r>
              <a:rPr lang="ko-KR" altLang="en-US" dirty="0"/>
              <a:t>세로 비율</a:t>
            </a:r>
            <a:r>
              <a:rPr lang="en-US" altLang="ko-KR" dirty="0"/>
              <a:t>, </a:t>
            </a:r>
            <a:r>
              <a:rPr lang="ko-KR" altLang="en-US" dirty="0"/>
              <a:t>픽셀</a:t>
            </a:r>
            <a:r>
              <a:rPr lang="en-US" altLang="ko-KR" dirty="0"/>
              <a:t>-</a:t>
            </a:r>
            <a:r>
              <a:rPr lang="ko-KR" altLang="en-US" dirty="0"/>
              <a:t>가로 비율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Depth </a:t>
            </a:r>
            <a:r>
              <a:rPr lang="ko-KR" altLang="en-US" dirty="0"/>
              <a:t>오차 줄이기위해 </a:t>
            </a:r>
            <a:r>
              <a:rPr lang="en-US" altLang="ko-KR" dirty="0"/>
              <a:t>5x5 </a:t>
            </a:r>
            <a:r>
              <a:rPr lang="ko-KR" altLang="en-US" dirty="0"/>
              <a:t>평균이용</a:t>
            </a:r>
            <a:endParaRPr lang="en-US" altLang="ko-KR" dirty="0"/>
          </a:p>
          <a:p>
            <a:r>
              <a:rPr lang="en-US" altLang="ko-KR" dirty="0"/>
              <a:t>+</a:t>
            </a:r>
            <a:r>
              <a:rPr lang="ko-KR" altLang="en-US" dirty="0" err="1"/>
              <a:t>실제값과</a:t>
            </a:r>
            <a:r>
              <a:rPr lang="ko-KR" altLang="en-US" dirty="0"/>
              <a:t> 차이보정 </a:t>
            </a:r>
            <a:r>
              <a:rPr lang="en-US" altLang="ko-KR" dirty="0"/>
              <a:t>-0.3m</a:t>
            </a:r>
          </a:p>
          <a:p>
            <a:endParaRPr lang="en-US" altLang="ko-KR" dirty="0"/>
          </a:p>
          <a:p>
            <a:r>
              <a:rPr lang="en-US" altLang="ko-KR" dirty="0"/>
              <a:t>Area = </a:t>
            </a:r>
            <a:r>
              <a:rPr lang="en-US" altLang="ko-KR" dirty="0" err="1"/>
              <a:t>area_pixels</a:t>
            </a:r>
            <a:r>
              <a:rPr lang="en-US" altLang="ko-KR" dirty="0"/>
              <a:t> * (</a:t>
            </a:r>
            <a:r>
              <a:rPr lang="en-US" altLang="ko-KR" dirty="0" err="1"/>
              <a:t>distance_m</a:t>
            </a:r>
            <a:r>
              <a:rPr lang="en-US" altLang="ko-KR" dirty="0"/>
              <a:t>/ </a:t>
            </a:r>
            <a:r>
              <a:rPr lang="en-US" altLang="ko-KR" dirty="0" err="1"/>
              <a:t>fx</a:t>
            </a:r>
            <a:r>
              <a:rPr lang="en-US" altLang="ko-KR" dirty="0"/>
              <a:t>) *(</a:t>
            </a:r>
            <a:r>
              <a:rPr lang="en-US" altLang="ko-KR" dirty="0" err="1"/>
              <a:t>distance_m</a:t>
            </a:r>
            <a:r>
              <a:rPr lang="en-US" altLang="ko-KR" dirty="0"/>
              <a:t> / </a:t>
            </a:r>
            <a:r>
              <a:rPr lang="en-US" altLang="ko-KR" dirty="0" err="1"/>
              <a:t>fy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 descr="텍스트, 스크린샷, 소프트웨어, 컴퓨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605D40-B6C8-8F13-99EF-A7F0489EA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79" y="2284564"/>
            <a:ext cx="3868787" cy="4439404"/>
          </a:xfrm>
          <a:prstGeom prst="rect">
            <a:avLst/>
          </a:prstGeom>
        </p:spPr>
      </p:pic>
      <p:pic>
        <p:nvPicPr>
          <p:cNvPr id="2" name="그림 1" descr="텍스트, 스크린샷, 폰트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EC0C065-1141-7E76-82AF-E9CAD02FC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014612" cy="21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82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44F55C-7A30-3225-BE04-65B2E6027D00}"/>
              </a:ext>
            </a:extLst>
          </p:cNvPr>
          <p:cNvSpPr txBox="1"/>
          <p:nvPr/>
        </p:nvSpPr>
        <p:spPr>
          <a:xfrm>
            <a:off x="2463801" y="567267"/>
            <a:ext cx="6815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오감지</a:t>
            </a:r>
            <a:r>
              <a:rPr lang="ko-KR" altLang="en-US" dirty="0"/>
              <a:t> 처리를 위해 정확도 </a:t>
            </a:r>
            <a:r>
              <a:rPr lang="en-US" altLang="ko-KR" dirty="0"/>
              <a:t>60</a:t>
            </a:r>
            <a:r>
              <a:rPr lang="ko-KR" altLang="en-US" dirty="0"/>
              <a:t>이상만 </a:t>
            </a:r>
            <a:r>
              <a:rPr lang="en-US" altLang="ko-KR" dirty="0"/>
              <a:t>pub</a:t>
            </a:r>
          </a:p>
          <a:p>
            <a:br>
              <a:rPr lang="en-US" altLang="ko-KR" dirty="0"/>
            </a:br>
            <a:r>
              <a:rPr lang="ko-KR" altLang="en-US" dirty="0"/>
              <a:t>이때</a:t>
            </a:r>
            <a:endParaRPr lang="en-US" altLang="ko-KR" dirty="0"/>
          </a:p>
          <a:p>
            <a:r>
              <a:rPr lang="en-US" altLang="ko-KR" dirty="0"/>
              <a:t>Base link</a:t>
            </a:r>
            <a:r>
              <a:rPr lang="ko-KR" altLang="en-US" dirty="0"/>
              <a:t>를 </a:t>
            </a:r>
            <a:r>
              <a:rPr lang="en-US" altLang="ko-KR" dirty="0"/>
              <a:t>map</a:t>
            </a:r>
            <a:r>
              <a:rPr lang="ko-KR" altLang="en-US" dirty="0"/>
              <a:t>좌표로 변환해서 </a:t>
            </a:r>
            <a:r>
              <a:rPr lang="en-US" altLang="ko-KR" dirty="0"/>
              <a:t>crack</a:t>
            </a:r>
            <a:r>
              <a:rPr lang="ko-KR" altLang="en-US" dirty="0"/>
              <a:t>의 좌표 </a:t>
            </a:r>
            <a:r>
              <a:rPr lang="en-US" altLang="ko-KR" dirty="0" err="1"/>
              <a:t>mqtt</a:t>
            </a:r>
            <a:r>
              <a:rPr lang="ko-KR" altLang="en-US" dirty="0"/>
              <a:t>로 </a:t>
            </a:r>
            <a:r>
              <a:rPr lang="en-US" altLang="ko-KR" dirty="0"/>
              <a:t>pub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앱 및 웹에서 현재 로봇 위치 및 </a:t>
            </a:r>
            <a:r>
              <a:rPr lang="en-US" altLang="ko-KR" dirty="0"/>
              <a:t>crack</a:t>
            </a:r>
            <a:r>
              <a:rPr lang="ko-KR" altLang="en-US" dirty="0"/>
              <a:t>위치 확인가능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EC94CE-70AD-DFEB-1861-732A1AD3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07" y="2829593"/>
            <a:ext cx="6579326" cy="38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7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964053-C307-75E5-BC04-D63AC9E2EB49}"/>
              </a:ext>
            </a:extLst>
          </p:cNvPr>
          <p:cNvSpPr txBox="1"/>
          <p:nvPr/>
        </p:nvSpPr>
        <p:spPr>
          <a:xfrm>
            <a:off x="753533" y="28100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스마트홈</a:t>
            </a:r>
            <a:r>
              <a:rPr lang="en-US" altLang="ko-KR" dirty="0"/>
              <a:t>(IoT </a:t>
            </a:r>
            <a:r>
              <a:rPr lang="ko-KR" altLang="en-US" dirty="0"/>
              <a:t>기반 자동화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Mqtt</a:t>
            </a:r>
            <a:r>
              <a:rPr lang="ko-KR" altLang="en-US" dirty="0"/>
              <a:t>서버와 통신 </a:t>
            </a:r>
            <a:r>
              <a:rPr lang="en-US" altLang="ko-KR" dirty="0"/>
              <a:t>– </a:t>
            </a:r>
            <a:r>
              <a:rPr lang="en-US" altLang="ko-KR" dirty="0" err="1"/>
              <a:t>Apk</a:t>
            </a:r>
            <a:r>
              <a:rPr lang="ko-KR" altLang="en-US" dirty="0"/>
              <a:t>로 제작</a:t>
            </a:r>
            <a:r>
              <a:rPr lang="en-US" altLang="ko-KR" dirty="0"/>
              <a:t>(HTML</a:t>
            </a:r>
            <a:r>
              <a:rPr lang="ko-KR" altLang="en-US" dirty="0"/>
              <a:t>으로도 접속가능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같은 </a:t>
            </a:r>
            <a:r>
              <a:rPr lang="en-US" altLang="ko-KR" dirty="0" err="1"/>
              <a:t>wifi</a:t>
            </a:r>
            <a:r>
              <a:rPr lang="ko-KR" altLang="en-US" dirty="0"/>
              <a:t>아닌 외부에서도 컨트롤 가능</a:t>
            </a:r>
          </a:p>
          <a:p>
            <a:endParaRPr lang="en-US" altLang="ko-KR" dirty="0"/>
          </a:p>
          <a:p>
            <a:r>
              <a:rPr lang="ko-KR" altLang="en-US" dirty="0"/>
              <a:t>기능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로봇 시작 및 정지 가능 </a:t>
            </a:r>
            <a:r>
              <a:rPr lang="en-US" altLang="ko-KR" dirty="0"/>
              <a:t>– </a:t>
            </a:r>
            <a:r>
              <a:rPr lang="ko-KR" altLang="en-US" dirty="0" err="1"/>
              <a:t>동작중</a:t>
            </a:r>
            <a:r>
              <a:rPr lang="ko-KR" altLang="en-US" dirty="0"/>
              <a:t> 표시</a:t>
            </a:r>
            <a:endParaRPr lang="en-US" altLang="ko-KR" dirty="0"/>
          </a:p>
          <a:p>
            <a:r>
              <a:rPr lang="ko-KR" altLang="en-US" dirty="0"/>
              <a:t>탐지 시간 위치 구역 원인 로그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로봇위치는 갱신</a:t>
            </a:r>
            <a:r>
              <a:rPr lang="en-US" altLang="ko-KR" dirty="0"/>
              <a:t>, </a:t>
            </a:r>
            <a:r>
              <a:rPr lang="ko-KR" altLang="en-US" dirty="0"/>
              <a:t>탐지 결과는 누적</a:t>
            </a:r>
            <a:br>
              <a:rPr lang="en-US" altLang="ko-KR" dirty="0"/>
            </a:br>
            <a:r>
              <a:rPr lang="ko-KR" altLang="en-US" dirty="0"/>
              <a:t>지도상 위치 확인가능</a:t>
            </a:r>
            <a:endParaRPr lang="en-US" altLang="ko-KR" dirty="0"/>
          </a:p>
        </p:txBody>
      </p:sp>
      <p:pic>
        <p:nvPicPr>
          <p:cNvPr id="7" name="그림 6" descr="텍스트, 소프트웨어, 웹 페이지, 웹사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D2A9BB-CB8E-74B2-BB81-3FEC14571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401" y="1"/>
            <a:ext cx="3086100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C4EFC8-3C1E-20F1-C62E-13BBB7C20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410" y="3403600"/>
            <a:ext cx="1783080" cy="3098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D725B-850C-D5F9-E23D-139D08B8B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360" y="3403600"/>
            <a:ext cx="1783080" cy="30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217</Words>
  <Application>Microsoft Office PowerPoint</Application>
  <PresentationFormat>와이드스크린</PresentationFormat>
  <Paragraphs>52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전효재</dc:creator>
  <cp:lastModifiedBy>전효재</cp:lastModifiedBy>
  <cp:revision>7</cp:revision>
  <dcterms:created xsi:type="dcterms:W3CDTF">2025-07-22T05:46:00Z</dcterms:created>
  <dcterms:modified xsi:type="dcterms:W3CDTF">2025-07-22T09:22:38Z</dcterms:modified>
</cp:coreProperties>
</file>