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6" r:id="rId2"/>
    <p:sldId id="287" r:id="rId3"/>
    <p:sldId id="289" r:id="rId4"/>
    <p:sldId id="291" r:id="rId5"/>
    <p:sldId id="341" r:id="rId6"/>
    <p:sldId id="348" r:id="rId7"/>
    <p:sldId id="349" r:id="rId8"/>
    <p:sldId id="347" r:id="rId9"/>
    <p:sldId id="350" r:id="rId10"/>
    <p:sldId id="361" r:id="rId11"/>
    <p:sldId id="342" r:id="rId12"/>
    <p:sldId id="352" r:id="rId13"/>
    <p:sldId id="353" r:id="rId14"/>
    <p:sldId id="344" r:id="rId15"/>
    <p:sldId id="354" r:id="rId16"/>
    <p:sldId id="356" r:id="rId17"/>
    <p:sldId id="357" r:id="rId18"/>
    <p:sldId id="355" r:id="rId19"/>
    <p:sldId id="358" r:id="rId20"/>
    <p:sldId id="359" r:id="rId21"/>
    <p:sldId id="360" r:id="rId22"/>
    <p:sldId id="294" r:id="rId23"/>
    <p:sldId id="333" r:id="rId24"/>
    <p:sldId id="295" r:id="rId25"/>
    <p:sldId id="337" r:id="rId26"/>
    <p:sldId id="338" r:id="rId27"/>
    <p:sldId id="339" r:id="rId28"/>
    <p:sldId id="340" r:id="rId29"/>
    <p:sldId id="303" r:id="rId3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570" userDrawn="1">
          <p15:clr>
            <a:srgbClr val="A4A3A4"/>
          </p15:clr>
        </p15:guide>
        <p15:guide id="2" pos="325" userDrawn="1">
          <p15:clr>
            <a:srgbClr val="A4A3A4"/>
          </p15:clr>
        </p15:guide>
        <p15:guide id="3" pos="7401" userDrawn="1">
          <p15:clr>
            <a:srgbClr val="A4A3A4"/>
          </p15:clr>
        </p15:guide>
        <p15:guide id="4" pos="3840" userDrawn="1">
          <p15:clr>
            <a:srgbClr val="A4A3A4"/>
          </p15:clr>
        </p15:guide>
        <p15:guide id="5" orient="horz" pos="40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howGuides="1">
      <p:cViewPr varScale="1">
        <p:scale>
          <a:sx n="82" d="100"/>
          <a:sy n="82" d="100"/>
        </p:scale>
        <p:origin x="898" y="72"/>
      </p:cViewPr>
      <p:guideLst>
        <p:guide orient="horz" pos="1570"/>
        <p:guide pos="325"/>
        <p:guide pos="7401"/>
        <p:guide pos="3840"/>
        <p:guide orient="horz" pos="40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건설업</c:v>
                </c:pt>
              </c:strCache>
            </c:strRef>
          </c:tx>
          <c:spPr>
            <a:ln w="31750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Sheet1!$B$2:$B$5</c:f>
              <c:numCache>
                <c:formatCode>General</c:formatCode>
                <c:ptCount val="4"/>
                <c:pt idx="0">
                  <c:v>330</c:v>
                </c:pt>
                <c:pt idx="1">
                  <c:v>341</c:v>
                </c:pt>
                <c:pt idx="2">
                  <c:v>356</c:v>
                </c:pt>
                <c:pt idx="3">
                  <c:v>370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7B72-474E-BDD6-E89A13547183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제조업</c:v>
                </c:pt>
              </c:strCache>
            </c:strRef>
          </c:tx>
          <c:spPr>
            <a:ln w="31750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Sheet1!$C$2:$C$5</c:f>
              <c:numCache>
                <c:formatCode>General</c:formatCode>
                <c:ptCount val="4"/>
                <c:pt idx="0">
                  <c:v>170</c:v>
                </c:pt>
                <c:pt idx="1">
                  <c:v>171</c:v>
                </c:pt>
                <c:pt idx="2">
                  <c:v>175</c:v>
                </c:pt>
                <c:pt idx="3">
                  <c:v>200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B72-474E-BDD6-E89A13547183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부품 및 재료</c:v>
                </c:pt>
              </c:strCache>
            </c:strRef>
          </c:tx>
          <c:spPr>
            <a:ln w="31750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Sheet1!$D$2:$D$5</c:f>
              <c:numCache>
                <c:formatCode>General</c:formatCode>
                <c:ptCount val="4"/>
                <c:pt idx="0">
                  <c:v>10</c:v>
                </c:pt>
                <c:pt idx="1">
                  <c:v>20</c:v>
                </c:pt>
                <c:pt idx="2">
                  <c:v>29</c:v>
                </c:pt>
                <c:pt idx="3">
                  <c:v>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B72-474E-BDD6-E89A13547183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전체</c:v>
                </c:pt>
              </c:strCache>
            </c:strRef>
          </c:tx>
          <c:spPr>
            <a:ln w="31750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cat>
            <c:numRef>
              <c:f>Sheet1!$A$2:$A$5</c:f>
              <c:numCache>
                <c:formatCode>General</c:formatCode>
                <c:ptCount val="4"/>
                <c:pt idx="0">
                  <c:v>2021</c:v>
                </c:pt>
                <c:pt idx="1">
                  <c:v>2022</c:v>
                </c:pt>
                <c:pt idx="2">
                  <c:v>2023</c:v>
                </c:pt>
                <c:pt idx="3">
                  <c:v>2024</c:v>
                </c:pt>
              </c:numCache>
            </c:numRef>
          </c:cat>
          <c:val>
            <c:numRef>
              <c:f>Sheet1!$E$2:$E$5</c:f>
              <c:numCache>
                <c:formatCode>General</c:formatCode>
                <c:ptCount val="4"/>
                <c:pt idx="0">
                  <c:v>2080</c:v>
                </c:pt>
                <c:pt idx="1">
                  <c:v>2223</c:v>
                </c:pt>
                <c:pt idx="2">
                  <c:v>2016</c:v>
                </c:pt>
                <c:pt idx="3">
                  <c:v>2098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B72-474E-BDD6-E89A1354718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950577871"/>
        <c:axId val="950564975"/>
      </c:lineChart>
      <c:catAx>
        <c:axId val="950577871"/>
        <c:scaling>
          <c:orientation val="minMax"/>
        </c:scaling>
        <c:delete val="0"/>
        <c:axPos val="b"/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+mn-cs"/>
                  </a:defRPr>
                </a:pPr>
                <a:r>
                  <a:rPr lang="ko-KR"/>
                  <a:t>연도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pPr>
              <a:endParaRPr lang="en-US"/>
            </a:p>
          </c:txPr>
        </c:title>
        <c:numFmt formatCode="General" sourceLinked="1"/>
        <c:majorTickMark val="out"/>
        <c:minorTickMark val="none"/>
        <c:tickLblPos val="nextTo"/>
        <c:spPr>
          <a:noFill/>
          <a:ln w="9525" cap="flat" cmpd="sng" algn="ctr">
            <a:solidFill>
              <a:schemeClr val="tx2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pPr>
            <a:endParaRPr lang="en-US"/>
          </a:p>
        </c:txPr>
        <c:crossAx val="950564975"/>
        <c:crosses val="autoZero"/>
        <c:auto val="1"/>
        <c:lblAlgn val="ctr"/>
        <c:lblOffset val="100"/>
        <c:noMultiLvlLbl val="0"/>
      </c:catAx>
      <c:valAx>
        <c:axId val="95056497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2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1" i="0" u="none" strike="noStrike" kern="1200" baseline="0">
                    <a:solidFill>
                      <a:schemeClr val="tx2"/>
                    </a:solidFill>
                    <a:latin typeface="KoPub돋움체 Bold" panose="02020603020101020101" pitchFamily="18" charset="-127"/>
                    <a:ea typeface="KoPub돋움체 Bold" panose="02020603020101020101" pitchFamily="18" charset="-127"/>
                    <a:cs typeface="+mn-cs"/>
                  </a:defRPr>
                </a:pPr>
                <a:r>
                  <a:rPr lang="ko-KR"/>
                  <a:t>사고 인명 </a:t>
                </a:r>
                <a:r>
                  <a:rPr lang="en-US"/>
                  <a:t>(</a:t>
                </a:r>
                <a:r>
                  <a:rPr lang="ko-KR"/>
                  <a:t>명</a:t>
                </a:r>
                <a:r>
                  <a:rPr lang="en-US"/>
                  <a:t>)</a:t>
                </a:r>
                <a:endParaRPr lang="ko-KR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1" i="0" u="none" strike="noStrike" kern="1200" baseline="0">
                  <a:solidFill>
                    <a:schemeClr val="tx2"/>
                  </a:solidFill>
                  <a:latin typeface="KoPub돋움체 Bold" panose="02020603020101020101" pitchFamily="18" charset="-127"/>
                  <a:ea typeface="KoPub돋움체 Bold" panose="02020603020101020101" pitchFamily="18" charset="-127"/>
                  <a:cs typeface="+mn-cs"/>
                </a:defRPr>
              </a:pPr>
              <a:endParaRPr lang="ko-KR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2"/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  <a:cs typeface="+mn-cs"/>
              </a:defRPr>
            </a:pPr>
            <a:endParaRPr lang="en-US"/>
          </a:p>
        </c:txPr>
        <c:crossAx val="95057787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2"/>
              </a:solidFill>
              <a:latin typeface="KoPub돋움체 Bold" panose="02020603020101020101" pitchFamily="18" charset="-127"/>
              <a:ea typeface="KoPub돋움체 Bold" panose="02020603020101020101" pitchFamily="18" charset="-127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>
          <a:latin typeface="KoPub돋움체 Bold" panose="02020603020101020101" pitchFamily="18" charset="-127"/>
          <a:ea typeface="KoPub돋움체 Bold" panose="02020603020101020101" pitchFamily="18" charset="-127"/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128" b="1" i="0" u="none" strike="noStrike" kern="1200" cap="all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/>
              <a:t>중대재해 원인 조사</a:t>
            </a: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128" b="1" i="0" u="none" strike="noStrike" kern="1200" cap="all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view3D>
      <c:rotX val="30"/>
      <c:rotY val="0"/>
      <c:depthPercent val="100"/>
      <c:rAngAx val="0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/>
      <c:pie3D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판매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1-3D47-4E78-83A8-E90326FB0D42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2-3D47-4E78-83A8-E90326FB0D4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3-3D47-4E78-83A8-E90326FB0D4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>
                <a:noFill/>
              </a:ln>
              <a:effectLst>
                <a:outerShdw blurRad="88900" sx="102000" sy="102000" algn="ctr" rotWithShape="0">
                  <a:prstClr val="black">
                    <a:alpha val="10000"/>
                  </a:prstClr>
                </a:outerShdw>
              </a:effectLst>
              <a:scene3d>
                <a:camera prst="orthographicFront"/>
                <a:lightRig rig="threePt" dir="t"/>
              </a:scene3d>
              <a:sp3d>
                <a:bevelT w="127000" h="127000"/>
                <a:bevelB w="127000" h="127000"/>
              </a:sp3d>
            </c:spPr>
            <c:extLst>
              <c:ext xmlns:c16="http://schemas.microsoft.com/office/drawing/2014/chart" uri="{C3380CC4-5D6E-409C-BE32-E72D297353CC}">
                <c16:uniqueId val="{00000004-3D47-4E78-83A8-E90326FB0D42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1-3D47-4E78-83A8-E90326FB0D42}"/>
                </c:ext>
              </c:extLst>
            </c:dLbl>
            <c:dLbl>
              <c:idx val="1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2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2-3D47-4E78-83A8-E90326FB0D42}"/>
                </c:ext>
              </c:extLst>
            </c:dLbl>
            <c:dLbl>
              <c:idx val="2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3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3-3D47-4E78-83A8-E90326FB0D42}"/>
                </c:ext>
              </c:extLst>
            </c:dLbl>
            <c:dLbl>
              <c:idx val="3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330" b="1" i="0" u="none" strike="noStrike" kern="1200" spc="0" baseline="0">
                      <a:solidFill>
                        <a:schemeClr val="accent4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ko-KR"/>
                </a:p>
              </c:txPr>
              <c:dLblPos val="outEnd"/>
              <c:showLegendKey val="0"/>
              <c:showVal val="0"/>
              <c:showCatName val="1"/>
              <c:showSerName val="0"/>
              <c:showPercent val="0"/>
              <c:showBubbleSize val="0"/>
              <c:extLst>
                <c:ext xmlns:c16="http://schemas.microsoft.com/office/drawing/2014/chart" uri="{C3380CC4-5D6E-409C-BE32-E72D297353CC}">
                  <c16:uniqueId val="{00000004-3D47-4E78-83A8-E90326FB0D42}"/>
                </c:ext>
              </c:extLst>
            </c:dLbl>
            <c:spPr>
              <a:noFill/>
              <a:ln>
                <a:noFill/>
              </a:ln>
              <a:effectLst/>
            </c:spPr>
            <c:dLblPos val="outEnd"/>
            <c:showLegendKey val="0"/>
            <c:showVal val="0"/>
            <c:showCatName val="1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Sheet1!$A$2:$A$5</c:f>
              <c:strCache>
                <c:ptCount val="2"/>
                <c:pt idx="0">
                  <c:v>작업자 행동요인</c:v>
                </c:pt>
                <c:pt idx="1">
                  <c:v>기타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7.82</c:v>
                </c:pt>
                <c:pt idx="1">
                  <c:v>2.1800000000000002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D47-4E78-83A8-E90326FB0D42}"/>
            </c:ext>
          </c:extLst>
        </c:ser>
        <c:dLbls>
          <c:dLblPos val="outEnd"/>
          <c:showLegendKey val="0"/>
          <c:showVal val="0"/>
          <c:showCatName val="1"/>
          <c:showSerName val="0"/>
          <c:showPercent val="0"/>
          <c:showBubbleSize val="0"/>
          <c:showLeaderLines val="1"/>
        </c:dLbls>
      </c:pie3DChart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1">
  <cs:axisTitle>
    <cs:lnRef idx="0"/>
    <cs:fillRef idx="0"/>
    <cs:effectRef idx="0"/>
    <cs:fontRef idx="minor">
      <a:schemeClr val="tx2"/>
    </cs:fontRef>
    <cs:defRPr sz="1197" b="1" kern="1200"/>
  </cs:axisTitle>
  <cs:category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2"/>
    </cs:fontRef>
    <cs:spPr>
      <a:solidFill>
        <a:schemeClr val="bg1"/>
      </a:solidFill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2"/>
    </cs:fontRef>
    <cs:defRPr sz="1197" kern="1200"/>
  </cs:dataLabel>
  <cs:dataLabelCallout>
    <cs:lnRef idx="0"/>
    <cs:fillRef idx="0"/>
    <cs:effectRef idx="0"/>
    <cs:fontRef idx="minor">
      <a:schemeClr val="dk2">
        <a:lumMod val="7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3">
      <cs:styleClr val="auto"/>
    </cs:fillRef>
    <cs:effectRef idx="2"/>
    <cs:fontRef idx="minor">
      <a:schemeClr val="tx2"/>
    </cs:fontRef>
  </cs:dataPoint>
  <cs:dataPoint3D>
    <cs:lnRef idx="0"/>
    <cs:fillRef idx="3">
      <cs:styleClr val="auto"/>
    </cs:fillRef>
    <cs:effectRef idx="2"/>
    <cs:fontRef idx="minor">
      <a:schemeClr val="tx2"/>
    </cs:fontRef>
  </cs:dataPoint3D>
  <cs:dataPointLine>
    <cs:lnRef idx="0">
      <cs:styleClr val="auto"/>
    </cs:lnRef>
    <cs:fillRef idx="3"/>
    <cs:effectRef idx="2"/>
    <cs:fontRef idx="minor">
      <a:schemeClr val="tx2"/>
    </cs:fontRef>
    <cs:spPr>
      <a:ln w="31750" cap="rnd">
        <a:solidFill>
          <a:schemeClr val="phClr"/>
        </a:solidFill>
        <a:round/>
      </a:ln>
    </cs:spPr>
  </cs:dataPointLine>
  <cs:dataPointMarker>
    <cs:lnRef idx="0"/>
    <cs:fillRef idx="3">
      <cs:styleClr val="auto"/>
    </cs:fillRef>
    <cs:effectRef idx="2"/>
    <cs:fontRef idx="minor">
      <a:schemeClr val="tx2"/>
    </cs:fontRef>
    <cs:spPr>
      <a:ln w="12700">
        <a:solidFill>
          <a:schemeClr val="lt2"/>
        </a:solidFill>
        <a:round/>
      </a:ln>
    </cs:spPr>
  </cs:dataPointMarker>
  <cs:dataPointMarkerLayout symbol="circle" size="6"/>
  <cs:dataPointWireframe>
    <cs:lnRef idx="0">
      <cs:styleClr val="auto"/>
    </cs:lnRef>
    <cs:fillRef idx="3"/>
    <cs:effectRef idx="2"/>
    <cs:fontRef idx="minor">
      <a:schemeClr val="tx2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2"/>
    </cs:fontRef>
    <cs:spPr>
      <a:ln w="9525">
        <a:solidFill>
          <a:schemeClr val="tx2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dropLine>
  <cs:errorBar>
    <cs:lnRef idx="0"/>
    <cs:fillRef idx="0"/>
    <cs:effectRef idx="0"/>
    <cs:fontRef idx="minor">
      <a:schemeClr val="tx2"/>
    </cs:fontRef>
    <cs:spPr>
      <a:ln w="9525">
        <a:solidFill>
          <a:schemeClr val="tx2">
            <a:lumMod val="75000"/>
          </a:schemeClr>
        </a:solidFill>
        <a:round/>
      </a:ln>
    </cs:spPr>
  </cs:errorBar>
  <cs:floor>
    <cs:lnRef idx="0"/>
    <cs:fillRef idx="0"/>
    <cs:effectRef idx="0"/>
    <cs:fontRef idx="minor">
      <a:schemeClr val="tx2"/>
    </cs:fontRef>
  </cs:floor>
  <cs:gridlineMajor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2"/>
    </cs:fontRef>
    <cs:spPr>
      <a:ln>
        <a:solidFill>
          <a:schemeClr val="tx2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hiLoLine>
  <cs:leader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2"/>
    </cs:fontRef>
    <cs:defRPr sz="1197" kern="1200"/>
  </cs:legend>
  <cs:plotArea>
    <cs:lnRef idx="0"/>
    <cs:fillRef idx="0"/>
    <cs:effectRef idx="0"/>
    <cs:fontRef idx="minor">
      <a:schemeClr val="tx2"/>
    </cs:fontRef>
  </cs:plotArea>
  <cs:plotArea3D>
    <cs:lnRef idx="0"/>
    <cs:fillRef idx="0"/>
    <cs:effectRef idx="0"/>
    <cs:fontRef idx="minor">
      <a:schemeClr val="tx2"/>
    </cs:fontRef>
  </cs:plotArea3D>
  <cs:seriesAxis>
    <cs:lnRef idx="0"/>
    <cs:fillRef idx="0"/>
    <cs:effectRef idx="0"/>
    <cs:fontRef idx="minor">
      <a:schemeClr val="tx2"/>
    </cs:fontRef>
    <cs:spPr>
      <a:ln w="9525" cap="flat" cmpd="sng" algn="ctr">
        <a:solidFill>
          <a:schemeClr val="tx2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tx2"/>
    </cs:fontRef>
    <cs:spPr>
      <a:ln w="9525">
        <a:solidFill>
          <a:schemeClr val="tx2">
            <a:lumMod val="60000"/>
            <a:lumOff val="40000"/>
          </a:schemeClr>
        </a:solidFill>
        <a:prstDash val="dash"/>
      </a:ln>
    </cs:spPr>
  </cs:seriesLine>
  <cs:title>
    <cs:lnRef idx="0"/>
    <cs:fillRef idx="0"/>
    <cs:effectRef idx="0"/>
    <cs:fontRef idx="minor">
      <a:schemeClr val="tx2"/>
    </cs:fontRef>
    <cs:defRPr sz="2128" b="1" kern="1200"/>
  </cs:title>
  <cs:trendline>
    <cs:lnRef idx="0">
      <cs:styleClr val="auto"/>
    </cs:lnRef>
    <cs:fillRef idx="0"/>
    <cs:effectRef idx="0"/>
    <cs:fontRef idx="minor">
      <a:schemeClr val="tx2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2"/>
    </cs:fontRef>
    <cs:defRPr sz="1197" kern="1200"/>
  </cs:trendlineLabel>
  <cs:upBar>
    <cs:lnRef idx="0"/>
    <cs:fillRef idx="0"/>
    <cs:effectRef idx="0"/>
    <cs:fontRef idx="minor">
      <a:schemeClr val="tx2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2"/>
    </cs:fontRef>
    <cs:defRPr sz="1197" kern="1200"/>
  </cs:valueAxis>
  <cs:wall>
    <cs:lnRef idx="0"/>
    <cs:fillRef idx="0"/>
    <cs:effectRef idx="0"/>
    <cs:fontRef idx="minor">
      <a:schemeClr val="tx2"/>
    </cs:fontRef>
  </cs:wall>
</cs:chartStyle>
</file>

<file path=ppt/charts/style2.xml><?xml version="1.0" encoding="utf-8"?>
<cs:chartStyle xmlns:cs="http://schemas.microsoft.com/office/drawing/2012/chartStyle" xmlns:a="http://schemas.openxmlformats.org/drawingml/2006/main" id="25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cs:styleClr val="auto"/>
    </cs:fontRef>
    <cs:defRPr sz="1330" b="1" i="0" u="none" strike="noStrike" kern="1200" spc="0" baseline="0"/>
  </cs:dataLabel>
  <cs:dataLabelCallout>
    <cs:lnRef idx="0">
      <cs:styleClr val="auto"/>
    </cs:lnRef>
    <cs:fillRef idx="0"/>
    <cs:effectRef idx="0"/>
    <cs:fontRef idx="minor">
      <cs:styleClr val="auto"/>
    </cs:fontRef>
    <cs:spPr>
      <a:solidFill>
        <a:schemeClr val="lt1"/>
      </a:solidFill>
      <a:ln>
        <a:solidFill>
          <a:schemeClr val="phClr"/>
        </a:solidFill>
      </a:ln>
    </cs:spPr>
    <cs:defRPr sz="1330" b="1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63500" sx="102000" sy="102000" algn="ctr" rotWithShape="0">
          <a:prstClr val="black">
            <a:alpha val="20000"/>
          </a:prstClr>
        </a:outerShdw>
      </a:effectLst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effectLst>
        <a:outerShdw blurRad="88900" sx="102000" sy="102000" algn="ctr" rotWithShape="0">
          <a:prstClr val="black">
            <a:alpha val="10000"/>
          </a:prstClr>
        </a:outerShdw>
      </a:effectLst>
      <a:scene3d>
        <a:camera prst="orthographicFront"/>
        <a:lightRig rig="threePt" dir="t"/>
      </a:scene3d>
      <a:sp3d>
        <a:bevelT w="127000" h="127000"/>
        <a:bevelB w="127000" h="127000"/>
      </a:sp3d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8575" cap="rnd">
        <a:solidFill>
          <a:schemeClr val="phClr"/>
        </a:solidFill>
        <a:round/>
      </a:ln>
    </cs:spPr>
  </cs:dataPointLine>
  <cs:dataPointMarker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lt1"/>
        </a:solidFill>
      </a:ln>
    </cs:spPr>
  </cs:dataPointMarker>
  <cs:dataPointMarkerLayout symbol="circle"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0C0D4F4-D202-4046-AC90-B9F2B28A3ACB}" type="doc">
      <dgm:prSet loTypeId="urn:microsoft.com/office/officeart/2009/layout/CircleArrowProcess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pPr latinLnBrk="1"/>
          <a:endParaRPr lang="ko-KR" altLang="en-US"/>
        </a:p>
      </dgm:t>
    </dgm:pt>
    <dgm:pt modelId="{FCE2B9B3-5839-4633-9DDC-3F88FD05EB1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문단과 질의간</a:t>
          </a:r>
          <a:endParaRPr lang="en-US" altLang="ko-KR" sz="1400" dirty="0"/>
        </a:p>
        <a:p>
          <a:pPr latinLnBrk="1"/>
          <a:r>
            <a:rPr lang="ko-KR" altLang="en-US" sz="1400" dirty="0"/>
            <a:t> 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모델 학습</a:t>
          </a:r>
          <a:r>
            <a:rPr lang="en-US" altLang="ko-KR" sz="1400" dirty="0"/>
            <a:t>)</a:t>
          </a:r>
        </a:p>
      </dgm:t>
    </dgm:pt>
    <dgm:pt modelId="{3352EDB2-1A05-40DB-B30C-CC98DE54BD66}" type="par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F46956F1-8138-4CFE-8639-198587CC3422}" type="sibTrans" cxnId="{C43DB9C8-C4BC-40EA-B856-FDF33A96E9EE}">
      <dgm:prSet/>
      <dgm:spPr/>
      <dgm:t>
        <a:bodyPr/>
        <a:lstStyle/>
        <a:p>
          <a:pPr latinLnBrk="1"/>
          <a:endParaRPr lang="ko-KR" altLang="en-US"/>
        </a:p>
      </dgm:t>
    </dgm:pt>
    <dgm:pt modelId="{36707158-2A7F-4470-8614-D2441D89B8CC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신규 질문 입력</a:t>
          </a:r>
        </a:p>
      </dgm:t>
    </dgm:pt>
    <dgm:pt modelId="{4EFA4F70-896C-4CA5-A09B-466B6E504898}" type="par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1A5F8D8-3FE3-4D01-8378-915C11054DA2}" type="sibTrans" cxnId="{96906AC7-7F8B-468C-9BD7-C3DABE97B889}">
      <dgm:prSet/>
      <dgm:spPr/>
      <dgm:t>
        <a:bodyPr/>
        <a:lstStyle/>
        <a:p>
          <a:pPr latinLnBrk="1"/>
          <a:endParaRPr lang="ko-KR" altLang="en-US"/>
        </a:p>
      </dgm:t>
    </dgm:pt>
    <dgm:pt modelId="{95092794-8EB8-4866-8BC4-19AB699FD825}">
      <dgm:prSet phldrT="[텍스트]" custT="1"/>
      <dgm:spPr/>
      <dgm:t>
        <a:bodyPr/>
        <a:lstStyle/>
        <a:p>
          <a:pPr latinLnBrk="1"/>
          <a:r>
            <a:rPr lang="ko-KR" altLang="en-US" sz="1400" dirty="0"/>
            <a:t>유사도 측정</a:t>
          </a:r>
          <a:endParaRPr lang="en-US" altLang="ko-KR" sz="1400" dirty="0"/>
        </a:p>
        <a:p>
          <a:pPr latinLnBrk="1"/>
          <a:r>
            <a:rPr lang="en-US" altLang="ko-KR" sz="1400" dirty="0"/>
            <a:t>(</a:t>
          </a:r>
          <a:r>
            <a:rPr lang="ko-KR" altLang="en-US" sz="1400" dirty="0"/>
            <a:t>해당 문단 제시</a:t>
          </a:r>
          <a:r>
            <a:rPr lang="en-US" altLang="ko-KR" sz="1400" dirty="0"/>
            <a:t>)</a:t>
          </a:r>
          <a:endParaRPr lang="ko-KR" altLang="en-US" sz="1400" dirty="0"/>
        </a:p>
      </dgm:t>
    </dgm:pt>
    <dgm:pt modelId="{EFEF8832-0B33-43B0-A1C7-D1A8062E965F}" type="par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99B373BD-ED5E-4E00-B551-F4E545897374}" type="sibTrans" cxnId="{5B9A1BD0-C5F3-4E28-98BA-4E08BB81764E}">
      <dgm:prSet/>
      <dgm:spPr/>
      <dgm:t>
        <a:bodyPr/>
        <a:lstStyle/>
        <a:p>
          <a:pPr latinLnBrk="1"/>
          <a:endParaRPr lang="ko-KR" altLang="en-US"/>
        </a:p>
      </dgm:t>
    </dgm:pt>
    <dgm:pt modelId="{C4CC960A-5D7A-4DB8-8237-ABDAA6AF78B8}" type="pres">
      <dgm:prSet presAssocID="{40C0D4F4-D202-4046-AC90-B9F2B28A3ACB}" presName="Name0" presStyleCnt="0">
        <dgm:presLayoutVars>
          <dgm:chMax val="7"/>
          <dgm:chPref val="7"/>
          <dgm:dir/>
          <dgm:animLvl val="lvl"/>
        </dgm:presLayoutVars>
      </dgm:prSet>
      <dgm:spPr/>
    </dgm:pt>
    <dgm:pt modelId="{FDA340C9-AC86-4436-A9B3-206541B62C7F}" type="pres">
      <dgm:prSet presAssocID="{FCE2B9B3-5839-4633-9DDC-3F88FD05EB1C}" presName="Accent1" presStyleCnt="0"/>
      <dgm:spPr/>
    </dgm:pt>
    <dgm:pt modelId="{A7B6F021-9AEB-45D4-9BAE-06BB7CBFD746}" type="pres">
      <dgm:prSet presAssocID="{FCE2B9B3-5839-4633-9DDC-3F88FD05EB1C}" presName="Accent" presStyleLbl="node1" presStyleIdx="0" presStyleCnt="3"/>
      <dgm:spPr/>
    </dgm:pt>
    <dgm:pt modelId="{547C904A-46B4-45FF-8979-DF14C85D56EE}" type="pres">
      <dgm:prSet presAssocID="{FCE2B9B3-5839-4633-9DDC-3F88FD05EB1C}" presName="Parent1" presStyleLbl="revTx" presStyleIdx="0" presStyleCnt="3" custScaleX="283993" custLinFactX="-28566" custLinFactNeighborX="-100000" custLinFactNeighborY="-46532">
        <dgm:presLayoutVars>
          <dgm:chMax val="1"/>
          <dgm:chPref val="1"/>
          <dgm:bulletEnabled val="1"/>
        </dgm:presLayoutVars>
      </dgm:prSet>
      <dgm:spPr/>
    </dgm:pt>
    <dgm:pt modelId="{45920A26-5F2E-4456-A023-EBCE81E761C6}" type="pres">
      <dgm:prSet presAssocID="{36707158-2A7F-4470-8614-D2441D89B8CC}" presName="Accent2" presStyleCnt="0"/>
      <dgm:spPr/>
    </dgm:pt>
    <dgm:pt modelId="{F05EFFE1-642B-473D-B68D-61BCC1B6F565}" type="pres">
      <dgm:prSet presAssocID="{36707158-2A7F-4470-8614-D2441D89B8CC}" presName="Accent" presStyleLbl="node1" presStyleIdx="1" presStyleCnt="3"/>
      <dgm:spPr/>
    </dgm:pt>
    <dgm:pt modelId="{B9307846-3968-4351-B217-FDF007BAED2E}" type="pres">
      <dgm:prSet presAssocID="{36707158-2A7F-4470-8614-D2441D89B8CC}" presName="Parent2" presStyleLbl="revTx" presStyleIdx="1" presStyleCnt="3">
        <dgm:presLayoutVars>
          <dgm:chMax val="1"/>
          <dgm:chPref val="1"/>
          <dgm:bulletEnabled val="1"/>
        </dgm:presLayoutVars>
      </dgm:prSet>
      <dgm:spPr/>
    </dgm:pt>
    <dgm:pt modelId="{C10C2065-26FA-431E-BD65-750695532E6C}" type="pres">
      <dgm:prSet presAssocID="{95092794-8EB8-4866-8BC4-19AB699FD825}" presName="Accent3" presStyleCnt="0"/>
      <dgm:spPr/>
    </dgm:pt>
    <dgm:pt modelId="{34A81F7B-05B1-4FAA-A8B3-A2B91728F572}" type="pres">
      <dgm:prSet presAssocID="{95092794-8EB8-4866-8BC4-19AB699FD825}" presName="Accent" presStyleLbl="node1" presStyleIdx="2" presStyleCnt="3"/>
      <dgm:spPr/>
    </dgm:pt>
    <dgm:pt modelId="{DDA678BF-1C7B-4ACE-B0E0-9CFC49D0B901}" type="pres">
      <dgm:prSet presAssocID="{95092794-8EB8-4866-8BC4-19AB699FD825}" presName="Parent3" presStyleLbl="revTx" presStyleIdx="2" presStyleCnt="3" custScaleX="214495" custLinFactX="40368" custLinFactNeighborX="100000" custLinFactNeighborY="31880">
        <dgm:presLayoutVars>
          <dgm:chMax val="1"/>
          <dgm:chPref val="1"/>
          <dgm:bulletEnabled val="1"/>
        </dgm:presLayoutVars>
      </dgm:prSet>
      <dgm:spPr/>
    </dgm:pt>
  </dgm:ptLst>
  <dgm:cxnLst>
    <dgm:cxn modelId="{DE151355-14E1-452E-A737-D44F39230893}" type="presOf" srcId="{36707158-2A7F-4470-8614-D2441D89B8CC}" destId="{B9307846-3968-4351-B217-FDF007BAED2E}" srcOrd="0" destOrd="0" presId="urn:microsoft.com/office/officeart/2009/layout/CircleArrowProcess"/>
    <dgm:cxn modelId="{96906AC7-7F8B-468C-9BD7-C3DABE97B889}" srcId="{40C0D4F4-D202-4046-AC90-B9F2B28A3ACB}" destId="{36707158-2A7F-4470-8614-D2441D89B8CC}" srcOrd="1" destOrd="0" parTransId="{4EFA4F70-896C-4CA5-A09B-466B6E504898}" sibTransId="{91A5F8D8-3FE3-4D01-8378-915C11054DA2}"/>
    <dgm:cxn modelId="{C43DB9C8-C4BC-40EA-B856-FDF33A96E9EE}" srcId="{40C0D4F4-D202-4046-AC90-B9F2B28A3ACB}" destId="{FCE2B9B3-5839-4633-9DDC-3F88FD05EB1C}" srcOrd="0" destOrd="0" parTransId="{3352EDB2-1A05-40DB-B30C-CC98DE54BD66}" sibTransId="{F46956F1-8138-4CFE-8639-198587CC3422}"/>
    <dgm:cxn modelId="{5B9A1BD0-C5F3-4E28-98BA-4E08BB81764E}" srcId="{40C0D4F4-D202-4046-AC90-B9F2B28A3ACB}" destId="{95092794-8EB8-4866-8BC4-19AB699FD825}" srcOrd="2" destOrd="0" parTransId="{EFEF8832-0B33-43B0-A1C7-D1A8062E965F}" sibTransId="{99B373BD-ED5E-4E00-B551-F4E545897374}"/>
    <dgm:cxn modelId="{A41C0DDB-9FE0-4BA9-9FF7-35F56BED49CF}" type="presOf" srcId="{40C0D4F4-D202-4046-AC90-B9F2B28A3ACB}" destId="{C4CC960A-5D7A-4DB8-8237-ABDAA6AF78B8}" srcOrd="0" destOrd="0" presId="urn:microsoft.com/office/officeart/2009/layout/CircleArrowProcess"/>
    <dgm:cxn modelId="{2DB76FE0-623A-4CBB-B812-0D199BFBC86A}" type="presOf" srcId="{FCE2B9B3-5839-4633-9DDC-3F88FD05EB1C}" destId="{547C904A-46B4-45FF-8979-DF14C85D56EE}" srcOrd="0" destOrd="0" presId="urn:microsoft.com/office/officeart/2009/layout/CircleArrowProcess"/>
    <dgm:cxn modelId="{019A69F5-93E8-4054-A429-CC05F675103D}" type="presOf" srcId="{95092794-8EB8-4866-8BC4-19AB699FD825}" destId="{DDA678BF-1C7B-4ACE-B0E0-9CFC49D0B901}" srcOrd="0" destOrd="0" presId="urn:microsoft.com/office/officeart/2009/layout/CircleArrowProcess"/>
    <dgm:cxn modelId="{3B011010-047B-4E98-925B-ADC462542974}" type="presParOf" srcId="{C4CC960A-5D7A-4DB8-8237-ABDAA6AF78B8}" destId="{FDA340C9-AC86-4436-A9B3-206541B62C7F}" srcOrd="0" destOrd="0" presId="urn:microsoft.com/office/officeart/2009/layout/CircleArrowProcess"/>
    <dgm:cxn modelId="{1A53849B-35C7-4C24-B8FB-C5FE567044E0}" type="presParOf" srcId="{FDA340C9-AC86-4436-A9B3-206541B62C7F}" destId="{A7B6F021-9AEB-45D4-9BAE-06BB7CBFD746}" srcOrd="0" destOrd="0" presId="urn:microsoft.com/office/officeart/2009/layout/CircleArrowProcess"/>
    <dgm:cxn modelId="{28183D85-2E51-4F49-B39C-48359D75C129}" type="presParOf" srcId="{C4CC960A-5D7A-4DB8-8237-ABDAA6AF78B8}" destId="{547C904A-46B4-45FF-8979-DF14C85D56EE}" srcOrd="1" destOrd="0" presId="urn:microsoft.com/office/officeart/2009/layout/CircleArrowProcess"/>
    <dgm:cxn modelId="{FA106E21-01CA-4E8C-8A7D-746C76396809}" type="presParOf" srcId="{C4CC960A-5D7A-4DB8-8237-ABDAA6AF78B8}" destId="{45920A26-5F2E-4456-A023-EBCE81E761C6}" srcOrd="2" destOrd="0" presId="urn:microsoft.com/office/officeart/2009/layout/CircleArrowProcess"/>
    <dgm:cxn modelId="{7B44915F-0693-4D80-A17E-5707674A99CA}" type="presParOf" srcId="{45920A26-5F2E-4456-A023-EBCE81E761C6}" destId="{F05EFFE1-642B-473D-B68D-61BCC1B6F565}" srcOrd="0" destOrd="0" presId="urn:microsoft.com/office/officeart/2009/layout/CircleArrowProcess"/>
    <dgm:cxn modelId="{CB880C79-394E-4719-9454-6FBABFE16A97}" type="presParOf" srcId="{C4CC960A-5D7A-4DB8-8237-ABDAA6AF78B8}" destId="{B9307846-3968-4351-B217-FDF007BAED2E}" srcOrd="3" destOrd="0" presId="urn:microsoft.com/office/officeart/2009/layout/CircleArrowProcess"/>
    <dgm:cxn modelId="{561555E9-CFF9-4E7D-BAC9-FBABA6DCCDD2}" type="presParOf" srcId="{C4CC960A-5D7A-4DB8-8237-ABDAA6AF78B8}" destId="{C10C2065-26FA-431E-BD65-750695532E6C}" srcOrd="4" destOrd="0" presId="urn:microsoft.com/office/officeart/2009/layout/CircleArrowProcess"/>
    <dgm:cxn modelId="{678BB4B0-24FB-44A5-9EAF-C40D2D6DFB7D}" type="presParOf" srcId="{C10C2065-26FA-431E-BD65-750695532E6C}" destId="{34A81F7B-05B1-4FAA-A8B3-A2B91728F572}" srcOrd="0" destOrd="0" presId="urn:microsoft.com/office/officeart/2009/layout/CircleArrowProcess"/>
    <dgm:cxn modelId="{B2082703-A20E-4012-A52D-5005BFC5F4AC}" type="presParOf" srcId="{C4CC960A-5D7A-4DB8-8237-ABDAA6AF78B8}" destId="{DDA678BF-1C7B-4ACE-B0E0-9CFC49D0B901}" srcOrd="5" destOrd="0" presId="urn:microsoft.com/office/officeart/2009/layout/CircleArrow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B6F021-9AEB-45D4-9BAE-06BB7CBFD746}">
      <dsp:nvSpPr>
        <dsp:cNvPr id="0" name=""/>
        <dsp:cNvSpPr/>
      </dsp:nvSpPr>
      <dsp:spPr>
        <a:xfrm>
          <a:off x="2404255" y="0"/>
          <a:ext cx="1748155" cy="1748421"/>
        </a:xfrm>
        <a:prstGeom prst="circularArrow">
          <a:avLst>
            <a:gd name="adj1" fmla="val 10980"/>
            <a:gd name="adj2" fmla="val 1142322"/>
            <a:gd name="adj3" fmla="val 4500000"/>
            <a:gd name="adj4" fmla="val 10800000"/>
            <a:gd name="adj5" fmla="val 125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47C904A-46B4-45FF-8979-DF14C85D56EE}">
      <dsp:nvSpPr>
        <dsp:cNvPr id="0" name=""/>
        <dsp:cNvSpPr/>
      </dsp:nvSpPr>
      <dsp:spPr>
        <a:xfrm>
          <a:off x="648075" y="405277"/>
          <a:ext cx="2758754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문단과 질의간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 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모델 학습</a:t>
          </a:r>
          <a:r>
            <a:rPr lang="en-US" altLang="ko-KR" sz="1400" kern="1200" dirty="0"/>
            <a:t>)</a:t>
          </a:r>
        </a:p>
      </dsp:txBody>
      <dsp:txXfrm>
        <a:off x="648075" y="405277"/>
        <a:ext cx="2758754" cy="485591"/>
      </dsp:txXfrm>
    </dsp:sp>
    <dsp:sp modelId="{F05EFFE1-642B-473D-B68D-61BCC1B6F565}">
      <dsp:nvSpPr>
        <dsp:cNvPr id="0" name=""/>
        <dsp:cNvSpPr/>
      </dsp:nvSpPr>
      <dsp:spPr>
        <a:xfrm>
          <a:off x="1918711" y="1004597"/>
          <a:ext cx="1748155" cy="1748421"/>
        </a:xfrm>
        <a:prstGeom prst="leftCircularArrow">
          <a:avLst>
            <a:gd name="adj1" fmla="val 10980"/>
            <a:gd name="adj2" fmla="val 1142322"/>
            <a:gd name="adj3" fmla="val 6300000"/>
            <a:gd name="adj4" fmla="val 18900000"/>
            <a:gd name="adj5" fmla="val 125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307846-3968-4351-B217-FDF007BAED2E}">
      <dsp:nvSpPr>
        <dsp:cNvPr id="0" name=""/>
        <dsp:cNvSpPr/>
      </dsp:nvSpPr>
      <dsp:spPr>
        <a:xfrm>
          <a:off x="2307081" y="1641642"/>
          <a:ext cx="971416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신규 질문 입력</a:t>
          </a:r>
        </a:p>
      </dsp:txBody>
      <dsp:txXfrm>
        <a:off x="2307081" y="1641642"/>
        <a:ext cx="971416" cy="485591"/>
      </dsp:txXfrm>
    </dsp:sp>
    <dsp:sp modelId="{34A81F7B-05B1-4FAA-A8B3-A2B91728F572}">
      <dsp:nvSpPr>
        <dsp:cNvPr id="0" name=""/>
        <dsp:cNvSpPr/>
      </dsp:nvSpPr>
      <dsp:spPr>
        <a:xfrm>
          <a:off x="2528678" y="2129413"/>
          <a:ext cx="1501936" cy="1502538"/>
        </a:xfrm>
        <a:prstGeom prst="blockArc">
          <a:avLst>
            <a:gd name="adj1" fmla="val 13500000"/>
            <a:gd name="adj2" fmla="val 10800000"/>
            <a:gd name="adj3" fmla="val 1274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A678BF-1C7B-4ACE-B0E0-9CFC49D0B901}">
      <dsp:nvSpPr>
        <dsp:cNvPr id="0" name=""/>
        <dsp:cNvSpPr/>
      </dsp:nvSpPr>
      <dsp:spPr>
        <a:xfrm>
          <a:off x="3600400" y="2808310"/>
          <a:ext cx="2083639" cy="48559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400" kern="1200" dirty="0"/>
            <a:t>유사도 측정</a:t>
          </a:r>
          <a:endParaRPr lang="en-US" altLang="ko-KR" sz="1400" kern="1200" dirty="0"/>
        </a:p>
        <a:p>
          <a:pPr marL="0" lvl="0" indent="0" algn="ctr" defTabSz="62230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400" kern="1200" dirty="0"/>
            <a:t>(</a:t>
          </a:r>
          <a:r>
            <a:rPr lang="ko-KR" altLang="en-US" sz="1400" kern="1200" dirty="0"/>
            <a:t>해당 문단 제시</a:t>
          </a:r>
          <a:r>
            <a:rPr lang="en-US" altLang="ko-KR" sz="1400" kern="1200" dirty="0"/>
            <a:t>)</a:t>
          </a:r>
          <a:endParaRPr lang="ko-KR" altLang="en-US" sz="1400" kern="1200" dirty="0"/>
        </a:p>
      </dsp:txBody>
      <dsp:txXfrm>
        <a:off x="3600400" y="2808310"/>
        <a:ext cx="2083639" cy="48559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ArrowProcess">
  <dgm:title val=""/>
  <dgm:desc val=""/>
  <dgm:catLst>
    <dgm:cat type="process" pri="16500"/>
    <dgm:cat type="cycle" pri="160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7"/>
      <dgm:chPref val="7"/>
      <dgm:dir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5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0.1144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Parent1" refType="w" fact="0.2368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0822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6678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5164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  <dgm:constr type="l" for="ch" forName="Accent2" refType="w" fact="0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</dgm:constrLst>
          </dgm:if>
          <dgm:if name="Name6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.1479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Parent1" refType="w" fact="0.2656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Accent3" refType="w" fact="0.185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2" refType="w" fact="0.1183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266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2" refType="w" fact="0.532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1" refType="w" fact="0.680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3" refType="w" fact="0.680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7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.1481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Parent1" refType="w" fact="0.2658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1171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2658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1171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6804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5348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6804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5348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  <dgm:constr type="l" for="ch" forName="Accent4" refType="w" fact="0.038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</dgm:constrLst>
          </dgm:if>
          <dgm:if name="Name8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.1481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186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2658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1171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2658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1171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2658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6804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5348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6804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5348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6804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9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.1481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Parent1" refType="w" fact="0.2658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1171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2658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1171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Child1" refType="w" fact="0.6804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5348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6804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5348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Accent5" refType="w" fact="0.1481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038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5" refType="w" fact="0.2658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1171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5" refType="w" fact="0.6804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5348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0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.1481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.1481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Parent1" refType="w" fact="0.2658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1171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2658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1171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Child1" refType="w" fact="0.6804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5348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6804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5348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Accent5" refType="w" fact="0.1481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186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5" refType="w" fact="0.2658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1171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2658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5" refType="w" fact="0.6804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5348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6804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1.599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1" refType="w" fact="0.625"/>
              <dgm:constr type="t" for="ch" forName="Child1" refType="h" fact="0.2981"/>
              <dgm:constr type="w" for="ch" forName="Child1" refType="w" fact="0.375"/>
              <dgm:constr type="h" for="ch" forName="Child1" refType="h" fact="0.4001"/>
              <dgm:constr type="l" for="ch" forName="Accent1" refType="w" fact="0"/>
              <dgm:constr type="t" for="ch" forName="Accent1" refType="h" fact="0"/>
              <dgm:constr type="w" for="ch" forName="Accent1" refType="w" fact="0.6249"/>
              <dgm:constr type="h" for="ch" forName="Accent1" refType="h"/>
              <dgm:constr type="l" for="ch" forName="Parent1" refType="w" fact="0.138"/>
              <dgm:constr type="t" for="ch" forName="Parent1" refType="h" fact="0.362"/>
              <dgm:constr type="w" for="ch" forName="Parent1" refType="w" fact="0.3487"/>
              <dgm:constr type="h" for="ch" forName="Parent1" refType="h" fact="0.2789"/>
            </dgm:constrLst>
          </dgm:if>
          <dgm:if name="Name14" axis="ch" ptType="node" func="cnt" op="equ" val="2">
            <dgm:alg type="composite">
              <dgm:param type="ar" val="1.2026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Accent1" refType="w" fact="-0.0407"/>
              <dgm:constr type="t" for="ch" forName="Accent1" refType="h" fact="0"/>
              <dgm:constr type="w" for="ch" forName="Accent1" refType="w" fact="0.5542"/>
              <dgm:constr type="h" for="ch" forName="Accent1" refType="h" fact="0.6665"/>
              <dgm:constr type="l" for="ch" forName="Accent2" refType="w" fact="0.1533"/>
              <dgm:constr type="t" for="ch" forName="Accent2" refType="h" fact="0.4272"/>
              <dgm:constr type="w" for="ch" forName="Accent2" refType="w" fact="0.4761"/>
              <dgm:constr type="h" for="ch" forName="Accent2" refType="h" fact="0.5728"/>
              <dgm:constr type="l" for="ch" forName="Parent1" refType="w" fact="0.0822"/>
              <dgm:constr type="t" for="ch" forName="Parent1" refType="h" fact="0.2413"/>
              <dgm:constr type="w" for="ch" forName="Parent1" refType="w" fact="0.3092"/>
              <dgm:constr type="h" for="ch" forName="Parent1" refType="h" fact="0.1859"/>
              <dgm:constr type="l" for="ch" forName="Parent2" refType="w" fact="0.2368"/>
              <dgm:constr type="t" for="ch" forName="Parent2" refType="h" fact="0.625"/>
              <dgm:constr type="w" for="ch" forName="Parent2" refType="w" fact="0.3092"/>
              <dgm:constr type="h" for="ch" forName="Parent2" refType="h" fact="0.1859"/>
              <dgm:constr type="l" for="ch" forName="Child1" refType="w" fact="0.5164"/>
              <dgm:constr type="t" for="ch" forName="Child1" refType="h" fact="0.1978"/>
              <dgm:constr type="w" for="ch" forName="Child1" refType="w" fact="0.3322"/>
              <dgm:constr type="h" for="ch" forName="Child1" refType="h" fact="0.265"/>
              <dgm:constr type="l" for="ch" forName="Child2" refType="w" fact="0.6678"/>
              <dgm:constr type="t" for="ch" forName="Child2" refType="h" fact="0.5855"/>
              <dgm:constr type="w" for="ch" forName="Child2" refType="w" fact="0.3322"/>
              <dgm:constr type="h" for="ch" forName="Child2" refType="h" fact="0.265"/>
            </dgm:constrLst>
          </dgm:if>
          <dgm:if name="Name15" axis="ch" ptType="node" func="cnt" op="equ" val="3">
            <dgm:alg type="composite">
              <dgm:param type="ar" val="0.9039"/>
            </dgm:alg>
            <dgm:shape xmlns:r="http://schemas.openxmlformats.org/officeDocument/2006/relationships" r:blip="">
              <dgm:adjLst/>
            </dgm:shape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25"/>
              <dgm:constr type="h" for="ch" forName="Accent1" refType="h" fact="0.4814"/>
              <dgm:constr type="l" for="ch" forName="Accent2" refType="w" fact="0.1479"/>
              <dgm:constr type="t" for="ch" forName="Accent2" refType="h" fact="0.2766"/>
              <dgm:constr type="w" for="ch" forName="Accent2" refType="w" fact="0.5325"/>
              <dgm:constr type="h" for="ch" forName="Accent2" refType="h" fact="0.4814"/>
              <dgm:constr type="l" for="ch" forName="Accent3" refType="w" fact="0.0378"/>
              <dgm:constr type="t" for="ch" forName="Accent3" refType="h" fact="0.5863"/>
              <dgm:constr type="w" for="ch" forName="Accent3" refType="w" fact="0.4575"/>
              <dgm:constr type="h" for="ch" forName="Accent3" refType="h" fact="0.4137"/>
              <dgm:constr type="l" for="ch" forName="Parent1" refType="w" fact="0.1183"/>
              <dgm:constr type="t" for="ch" forName="Parent1" refType="h" fact="0.1738"/>
              <dgm:constr type="w" for="ch" forName="Parent1" refType="w" fact="0.2959"/>
              <dgm:constr type="h" for="ch" forName="Parent1" refType="h" fact="0.1337"/>
              <dgm:constr type="l" for="ch" forName="Parent2" refType="w" fact="0.2656"/>
              <dgm:constr type="t" for="ch" forName="Parent2" refType="h" fact="0.452"/>
              <dgm:constr type="w" for="ch" forName="Parent2" refType="w" fact="0.2959"/>
              <dgm:constr type="h" for="ch" forName="Parent2" refType="h" fact="0.1337"/>
              <dgm:constr type="l" for="ch" forName="Parent3" refType="w" fact="0.1183"/>
              <dgm:constr type="t" for="ch" forName="Parent3" refType="h" fact="0.7306"/>
              <dgm:constr type="w" for="ch" forName="Parent3" refType="w" fact="0.2959"/>
              <dgm:constr type="h" for="ch" forName="Parent3" refType="h" fact="0.1337"/>
              <dgm:constr type="l" for="ch" forName="Child1" refType="w" fact="0.5325"/>
              <dgm:constr type="t" for="ch" forName="Child1" refType="h" fact="0.1435"/>
              <dgm:constr type="w" for="ch" forName="Child1" refType="w" fact="0.3195"/>
              <dgm:constr type="h" for="ch" forName="Child1" refType="h" fact="0.1926"/>
              <dgm:constr type="l" for="ch" forName="Child2" refType="w" fact="0.6805"/>
              <dgm:constr type="t" for="ch" forName="Child2" refType="h" fact="0.4217"/>
              <dgm:constr type="w" for="ch" forName="Child2" refType="w" fact="0.3195"/>
              <dgm:constr type="h" for="ch" forName="Child2" refType="h" fact="0.1926"/>
              <dgm:constr type="l" for="ch" forName="Child3" refType="w" fact="0.5325"/>
              <dgm:constr type="t" for="ch" forName="Child3" refType="h" fact="0.6998"/>
              <dgm:constr type="w" for="ch" forName="Child3" refType="w" fact="0.3195"/>
              <dgm:constr type="h" for="ch" forName="Child3" refType="h" fact="0.1926"/>
            </dgm:constrLst>
          </dgm:if>
          <dgm:if name="Name16" axis="ch" ptType="node" func="cnt" op="equ" val="4">
            <dgm:alg type="composite">
              <dgm:param type="ar" val="0.707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771"/>
              <dgm:constr type="l" for="ch" forName="Accent2" refType="w" fact="0.1481"/>
              <dgm:constr type="t" for="ch" forName="Accent2" refType="h" fact="0.2167"/>
              <dgm:constr type="w" for="ch" forName="Accent2" refType="w" fact="0.5331"/>
              <dgm:constr type="h" for="ch" forName="Accent2" refType="h" fact="0.3771"/>
              <dgm:constr type="l" for="ch" forName="Accent3" refType="w" fact="0"/>
              <dgm:constr type="t" for="ch" forName="Accent3" refType="h" fact="0.4342"/>
              <dgm:constr type="w" for="ch" forName="Accent3" refType="w" fact="0.5331"/>
              <dgm:constr type="h" for="ch" forName="Accent3" refType="h" fact="0.3771"/>
              <dgm:constr type="l" for="ch" forName="Accent4" refType="w" fact="0.186"/>
              <dgm:constr type="t" for="ch" forName="Accent4" refType="h" fact="0.6759"/>
              <dgm:constr type="w" for="ch" forName="Accent4" refType="w" fact="0.458"/>
              <dgm:constr type="h" for="ch" forName="Accent4" refType="h" fact="0.3241"/>
              <dgm:constr type="l" for="ch" forName="Parent1" refType="w" fact="0.1171"/>
              <dgm:constr type="t" for="ch" forName="Parent1" refType="h" fact="0.1365"/>
              <dgm:constr type="w" for="ch" forName="Parent1" refType="w" fact="0.2975"/>
              <dgm:constr type="h" for="ch" forName="Parent1" refType="h" fact="0.1052"/>
              <dgm:constr type="l" for="ch" forName="Parent2" refType="w" fact="0.2658"/>
              <dgm:constr type="t" for="ch" forName="Parent2" refType="h" fact="0.3536"/>
              <dgm:constr type="w" for="ch" forName="Parent2" refType="w" fact="0.2975"/>
              <dgm:constr type="h" for="ch" forName="Parent2" refType="h" fact="0.1052"/>
              <dgm:constr type="l" for="ch" forName="Parent3" refType="w" fact="0.1171"/>
              <dgm:constr type="t" for="ch" forName="Parent3" refType="h" fact="0.5707"/>
              <dgm:constr type="w" for="ch" forName="Parent3" refType="w" fact="0.2975"/>
              <dgm:constr type="h" for="ch" forName="Parent3" refType="h" fact="0.1052"/>
              <dgm:constr type="l" for="ch" forName="Parent4" refType="w" fact="0.2658"/>
              <dgm:constr type="t" for="ch" forName="Parent4" refType="h" fact="0.7878"/>
              <dgm:constr type="w" for="ch" forName="Parent4" refType="w" fact="0.2975"/>
              <dgm:constr type="h" for="ch" forName="Parent4" refType="h" fact="0.1052"/>
              <dgm:constr type="l" for="ch" forName="Child1" refType="w" fact="0.5348"/>
              <dgm:constr type="t" for="ch" forName="Child1" refType="h" fact="0.1119"/>
              <dgm:constr type="w" for="ch" forName="Child1" refType="w" fact="0.3196"/>
              <dgm:constr type="h" for="ch" forName="Child1" refType="h" fact="0.15"/>
              <dgm:constr type="l" for="ch" forName="Child2" refType="w" fact="0.6804"/>
              <dgm:constr type="t" for="ch" forName="Child2" refType="h" fact="0.3312"/>
              <dgm:constr type="w" for="ch" forName="Child2" refType="w" fact="0.3196"/>
              <dgm:constr type="h" for="ch" forName="Child2" refType="h" fact="0.15"/>
              <dgm:constr type="l" for="ch" forName="Child3" refType="w" fact="0.5348"/>
              <dgm:constr type="t" for="ch" forName="Child3" refType="h" fact="0.5461"/>
              <dgm:constr type="w" for="ch" forName="Child3" refType="w" fact="0.3196"/>
              <dgm:constr type="h" for="ch" forName="Child3" refType="h" fact="0.15"/>
              <dgm:constr type="l" for="ch" forName="Child4" refType="w" fact="0.6804"/>
              <dgm:constr type="t" for="ch" forName="Child4" refType="h" fact="0.7632"/>
              <dgm:constr type="w" for="ch" forName="Child4" refType="w" fact="0.3196"/>
              <dgm:constr type="h" for="ch" forName="Child4" refType="h" fact="0.15"/>
            </dgm:constrLst>
          </dgm:if>
          <dgm:if name="Name17" axis="ch" ptType="node" func="cnt" op="equ" val="5">
            <dgm:alg type="composite">
              <dgm:param type="ar" val="0.581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3098"/>
              <dgm:constr type="l" for="ch" forName="Accent2" refType="w" fact="0.1481"/>
              <dgm:constr type="t" for="ch" forName="Accent2" refType="h" fact="0.178"/>
              <dgm:constr type="w" for="ch" forName="Accent2" refType="w" fact="0.5331"/>
              <dgm:constr type="h" for="ch" forName="Accent2" refType="h" fact="0.3098"/>
              <dgm:constr type="l" for="ch" forName="Accent3" refType="w" fact="0"/>
              <dgm:constr type="t" for="ch" forName="Accent3" refType="h" fact="0.3568"/>
              <dgm:constr type="w" for="ch" forName="Accent3" refType="w" fact="0.5331"/>
              <dgm:constr type="h" for="ch" forName="Accent3" refType="h" fact="0.3098"/>
              <dgm:constr type="l" for="ch" forName="Accent4" refType="w" fact="0.1481"/>
              <dgm:constr type="t" for="ch" forName="Accent4" refType="h" fact="0.5351"/>
              <dgm:constr type="w" for="ch" forName="Accent4" refType="w" fact="0.5331"/>
              <dgm:constr type="h" for="ch" forName="Accent4" refType="h" fact="0.3098"/>
              <dgm:constr type="l" for="ch" forName="Accent5" refType="w" fact="0.0378"/>
              <dgm:constr type="t" for="ch" forName="Accent5" refType="h" fact="0.7337"/>
              <dgm:constr type="w" for="ch" forName="Accent5" refType="w" fact="0.458"/>
              <dgm:constr type="h" for="ch" forName="Accent5" refType="h" fact="0.2663"/>
              <dgm:constr type="l" for="ch" forName="Parent1" refType="w" fact="0.1171"/>
              <dgm:constr type="t" for="ch" forName="Parent1" refType="h" fact="0.1122"/>
              <dgm:constr type="w" for="ch" forName="Parent1" refType="w" fact="0.2975"/>
              <dgm:constr type="h" for="ch" forName="Parent1" refType="h" fact="0.0864"/>
              <dgm:constr type="l" for="ch" forName="Parent2" refType="w" fact="0.2658"/>
              <dgm:constr type="t" for="ch" forName="Parent2" refType="h" fact="0.2906"/>
              <dgm:constr type="w" for="ch" forName="Parent2" refType="w" fact="0.2975"/>
              <dgm:constr type="h" for="ch" forName="Parent2" refType="h" fact="0.0864"/>
              <dgm:constr type="l" for="ch" forName="Parent3" refType="w" fact="0.1171"/>
              <dgm:constr type="t" for="ch" forName="Parent3" refType="h" fact="0.4689"/>
              <dgm:constr type="w" for="ch" forName="Parent3" refType="w" fact="0.2975"/>
              <dgm:constr type="h" for="ch" forName="Parent3" refType="h" fact="0.0864"/>
              <dgm:constr type="l" for="ch" forName="Parent4" refType="w" fact="0.2658"/>
              <dgm:constr type="t" for="ch" forName="Parent4" refType="h" fact="0.6473"/>
              <dgm:constr type="w" for="ch" forName="Parent4" refType="w" fact="0.2975"/>
              <dgm:constr type="h" for="ch" forName="Parent4" refType="h" fact="0.0864"/>
              <dgm:constr type="l" for="ch" forName="Parent5" refType="w" fact="0.1171"/>
              <dgm:constr type="t" for="ch" forName="Parent5" refType="h" fact="0.8257"/>
              <dgm:constr type="w" for="ch" forName="Parent5" refType="w" fact="0.2975"/>
              <dgm:constr type="h" for="ch" forName="Parent5" refType="h" fact="0.0864"/>
              <dgm:constr type="l" for="ch" forName="Child1" refType="w" fact="0.5348"/>
              <dgm:constr type="t" for="ch" forName="Child1" refType="h" fact="0.0919"/>
              <dgm:constr type="w" for="ch" forName="Child1" refType="w" fact="0.3196"/>
              <dgm:constr type="h" for="ch" forName="Child1" refType="h" fact="0.1232"/>
              <dgm:constr type="l" for="ch" forName="Child2" refType="w" fact="0.6804"/>
              <dgm:constr type="t" for="ch" forName="Child2" refType="h" fact="0.2722"/>
              <dgm:constr type="w" for="ch" forName="Child2" refType="w" fact="0.3196"/>
              <dgm:constr type="h" for="ch" forName="Child2" refType="h" fact="0.1232"/>
              <dgm:constr type="l" for="ch" forName="Child3" refType="w" fact="0.5348"/>
              <dgm:constr type="t" for="ch" forName="Child3" refType="h" fact="0.4487"/>
              <dgm:constr type="w" for="ch" forName="Child3" refType="w" fact="0.3196"/>
              <dgm:constr type="h" for="ch" forName="Child3" refType="h" fact="0.1232"/>
              <dgm:constr type="l" for="ch" forName="Child4" refType="w" fact="0.6804"/>
              <dgm:constr type="t" for="ch" forName="Child4" refType="h" fact="0.6271"/>
              <dgm:constr type="w" for="ch" forName="Child4" refType="w" fact="0.3196"/>
              <dgm:constr type="h" for="ch" forName="Child4" refType="h" fact="0.1232"/>
              <dgm:constr type="l" for="ch" forName="Child5" refType="w" fact="0.5348"/>
              <dgm:constr type="t" for="ch" forName="Child5" refType="h" fact="0.8073"/>
              <dgm:constr type="w" for="ch" forName="Child5" refType="w" fact="0.3196"/>
              <dgm:constr type="h" for="ch" forName="Child5" refType="h" fact="0.1232"/>
            </dgm:constrLst>
          </dgm:if>
          <dgm:if name="Name18" axis="ch" ptType="node" func="cnt" op="equ" val="6">
            <dgm:alg type="composite">
              <dgm:param type="ar" val="0.493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629"/>
              <dgm:constr type="l" for="ch" forName="Accent2" refType="w" fact="0.1481"/>
              <dgm:constr type="t" for="ch" forName="Accent2" refType="h" fact="0.1511"/>
              <dgm:constr type="w" for="ch" forName="Accent2" refType="w" fact="0.5331"/>
              <dgm:constr type="h" for="ch" forName="Accent2" refType="h" fact="0.2629"/>
              <dgm:constr type="l" for="ch" forName="Accent3" refType="w" fact="0"/>
              <dgm:constr type="t" for="ch" forName="Accent3" refType="h" fact="0.3027"/>
              <dgm:constr type="w" for="ch" forName="Accent3" refType="w" fact="0.5331"/>
              <dgm:constr type="h" for="ch" forName="Accent3" refType="h" fact="0.2629"/>
              <dgm:constr type="l" for="ch" forName="Accent4" refType="w" fact="0.1481"/>
              <dgm:constr type="t" for="ch" forName="Accent4" refType="h" fact="0.4541"/>
              <dgm:constr type="w" for="ch" forName="Accent4" refType="w" fact="0.5331"/>
              <dgm:constr type="h" for="ch" forName="Accent4" refType="h" fact="0.2629"/>
              <dgm:constr type="l" for="ch" forName="Accent5" refType="w" fact="0"/>
              <dgm:constr type="t" for="ch" forName="Accent5" refType="h" fact="0.6053"/>
              <dgm:constr type="w" for="ch" forName="Accent5" refType="w" fact="0.5331"/>
              <dgm:constr type="h" for="ch" forName="Accent5" refType="h" fact="0.2629"/>
              <dgm:constr type="l" for="ch" forName="Accent6" refType="w" fact="0.186"/>
              <dgm:constr type="t" for="ch" forName="Accent6" refType="h" fact="0.774"/>
              <dgm:constr type="w" for="ch" forName="Accent6" refType="w" fact="0.458"/>
              <dgm:constr type="h" for="ch" forName="Accent6" refType="h" fact="0.226"/>
              <dgm:constr type="l" for="ch" forName="Parent1" refType="w" fact="0.1171"/>
              <dgm:constr type="t" for="ch" forName="Parent1" refType="h" fact="0.0952"/>
              <dgm:constr type="w" for="ch" forName="Parent1" refType="w" fact="0.2975"/>
              <dgm:constr type="h" for="ch" forName="Parent1" refType="h" fact="0.0733"/>
              <dgm:constr type="l" for="ch" forName="Parent2" refType="w" fact="0.2658"/>
              <dgm:constr type="t" for="ch" forName="Parent2" refType="h" fact="0.2466"/>
              <dgm:constr type="w" for="ch" forName="Parent2" refType="w" fact="0.2975"/>
              <dgm:constr type="h" for="ch" forName="Parent2" refType="h" fact="0.0733"/>
              <dgm:constr type="l" for="ch" forName="Parent3" refType="w" fact="0.1171"/>
              <dgm:constr type="t" for="ch" forName="Parent3" refType="h" fact="0.3979"/>
              <dgm:constr type="w" for="ch" forName="Parent3" refType="w" fact="0.2975"/>
              <dgm:constr type="h" for="ch" forName="Parent3" refType="h" fact="0.0733"/>
              <dgm:constr type="l" for="ch" forName="Parent4" refType="w" fact="0.2658"/>
              <dgm:constr type="t" for="ch" forName="Parent4" refType="h" fact="0.5493"/>
              <dgm:constr type="w" for="ch" forName="Parent4" refType="w" fact="0.2975"/>
              <dgm:constr type="h" for="ch" forName="Parent4" refType="h" fact="0.0733"/>
              <dgm:constr type="l" for="ch" forName="Parent5" refType="w" fact="0.1171"/>
              <dgm:constr type="t" for="ch" forName="Parent5" refType="h" fact="0.7005"/>
              <dgm:constr type="w" for="ch" forName="Parent5" refType="w" fact="0.2975"/>
              <dgm:constr type="h" for="ch" forName="Parent5" refType="h" fact="0.0733"/>
              <dgm:constr type="l" for="ch" forName="Parent6" refType="w" fact="0.2658"/>
              <dgm:constr type="t" for="ch" forName="Parent6" refType="h" fact="0.8519"/>
              <dgm:constr type="w" for="ch" forName="Parent6" refType="w" fact="0.2975"/>
              <dgm:constr type="h" for="ch" forName="Parent6" refType="h" fact="0.0733"/>
              <dgm:constr type="l" for="ch" forName="Child1" refType="w" fact="0.5348"/>
              <dgm:constr type="t" for="ch" forName="Child1" refType="h" fact="0.078"/>
              <dgm:constr type="w" for="ch" forName="Child1" refType="w" fact="0.3196"/>
              <dgm:constr type="h" for="ch" forName="Child1" refType="h" fact="0.1046"/>
              <dgm:constr type="l" for="ch" forName="Child2" refType="w" fact="0.6804"/>
              <dgm:constr type="t" for="ch" forName="Child2" refType="h" fact="0.231"/>
              <dgm:constr type="w" for="ch" forName="Child2" refType="w" fact="0.3196"/>
              <dgm:constr type="h" for="ch" forName="Child2" refType="h" fact="0.1046"/>
              <dgm:constr type="l" for="ch" forName="Child3" refType="w" fact="0.5348"/>
              <dgm:constr type="t" for="ch" forName="Child3" refType="h" fact="0.3808"/>
              <dgm:constr type="w" for="ch" forName="Child3" refType="w" fact="0.3196"/>
              <dgm:constr type="h" for="ch" forName="Child3" refType="h" fact="0.1046"/>
              <dgm:constr type="l" for="ch" forName="Child4" refType="w" fact="0.6804"/>
              <dgm:constr type="t" for="ch" forName="Child4" refType="h" fact="0.5322"/>
              <dgm:constr type="w" for="ch" forName="Child4" refType="w" fact="0.3196"/>
              <dgm:constr type="h" for="ch" forName="Child4" refType="h" fact="0.1046"/>
              <dgm:constr type="l" for="ch" forName="Child5" refType="w" fact="0.5348"/>
              <dgm:constr type="t" for="ch" forName="Child5" refType="h" fact="0.6833"/>
              <dgm:constr type="w" for="ch" forName="Child5" refType="w" fact="0.3196"/>
              <dgm:constr type="h" for="ch" forName="Child5" refType="h" fact="0.1046"/>
              <dgm:constr type="l" for="ch" forName="Child6" refType="w" fact="0.6804"/>
              <dgm:constr type="t" for="ch" forName="Child6" refType="h" fact="0.8347"/>
              <dgm:constr type="w" for="ch" forName="Child6" refType="w" fact="0.3196"/>
              <dgm:constr type="h" for="ch" forName="Child6" refType="h" fact="0.1046"/>
            </dgm:constrLst>
          </dgm:if>
          <dgm:else name="Name19">
            <dgm:alg type="composite">
              <dgm:param type="ar" val="0.428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Accent1" refType="w" fact="0"/>
              <dgm:constr type="t" for="ch" forName="Accent1" refType="h" fact="0"/>
              <dgm:constr type="w" for="ch" forName="Accent1" refType="w" fact="0.5331"/>
              <dgm:constr type="h" for="ch" forName="Accent1" refType="h" fact="0.2284"/>
              <dgm:constr type="l" for="ch" forName="Accent2" refType="w" fact="0.1481"/>
              <dgm:constr type="t" for="ch" forName="Accent2" refType="h" fact="0.1312"/>
              <dgm:constr type="w" for="ch" forName="Accent2" refType="w" fact="0.5331"/>
              <dgm:constr type="h" for="ch" forName="Accent2" refType="h" fact="0.2284"/>
              <dgm:constr type="l" for="ch" forName="Accent3" refType="w" fact="0"/>
              <dgm:constr type="t" for="ch" forName="Accent3" refType="h" fact="0.263"/>
              <dgm:constr type="w" for="ch" forName="Accent3" refType="w" fact="0.5331"/>
              <dgm:constr type="h" for="ch" forName="Accent3" refType="h" fact="0.2284"/>
              <dgm:constr type="l" for="ch" forName="Accent4" refType="w" fact="0.1481"/>
              <dgm:constr type="t" for="ch" forName="Accent4" refType="h" fact="0.3945"/>
              <dgm:constr type="w" for="ch" forName="Accent4" refType="w" fact="0.5331"/>
              <dgm:constr type="h" for="ch" forName="Accent4" refType="h" fact="0.2284"/>
              <dgm:constr type="l" for="ch" forName="Accent5" refType="w" fact="0"/>
              <dgm:constr type="t" for="ch" forName="Accent5" refType="h" fact="0.5258"/>
              <dgm:constr type="w" for="ch" forName="Accent5" refType="w" fact="0.5331"/>
              <dgm:constr type="h" for="ch" forName="Accent5" refType="h" fact="0.2284"/>
              <dgm:constr type="l" for="ch" forName="Accent6" refType="w" fact="0.1481"/>
              <dgm:constr type="t" for="ch" forName="Accent6" refType="h" fact="0.6573"/>
              <dgm:constr type="w" for="ch" forName="Accent6" refType="w" fact="0.5331"/>
              <dgm:constr type="h" for="ch" forName="Accent6" refType="h" fact="0.2284"/>
              <dgm:constr type="l" for="ch" forName="Accent7" refType="w" fact="0.0378"/>
              <dgm:constr type="t" for="ch" forName="Accent7" refType="h" fact="0.8037"/>
              <dgm:constr type="w" for="ch" forName="Accent7" refType="w" fact="0.458"/>
              <dgm:constr type="h" for="ch" forName="Accent7" refType="h" fact="0.1963"/>
              <dgm:constr type="l" for="ch" forName="Parent1" refType="w" fact="0.1171"/>
              <dgm:constr type="t" for="ch" forName="Parent1" refType="h" fact="0.0827"/>
              <dgm:constr type="w" for="ch" forName="Parent1" refType="w" fact="0.2975"/>
              <dgm:constr type="h" for="ch" forName="Parent1" refType="h" fact="0.0637"/>
              <dgm:constr type="l" for="ch" forName="Parent2" refType="w" fact="0.2658"/>
              <dgm:constr type="t" for="ch" forName="Parent2" refType="h" fact="0.2142"/>
              <dgm:constr type="w" for="ch" forName="Parent2" refType="w" fact="0.2975"/>
              <dgm:constr type="h" for="ch" forName="Parent2" refType="h" fact="0.0637"/>
              <dgm:constr type="l" for="ch" forName="Parent3" refType="w" fact="0.1171"/>
              <dgm:constr type="t" for="ch" forName="Parent3" refType="h" fact="0.3457"/>
              <dgm:constr type="w" for="ch" forName="Parent3" refType="w" fact="0.2975"/>
              <dgm:constr type="h" for="ch" forName="Parent3" refType="h" fact="0.0637"/>
              <dgm:constr type="l" for="ch" forName="Parent4" refType="w" fact="0.2658"/>
              <dgm:constr type="t" for="ch" forName="Parent4" refType="h" fact="0.4772"/>
              <dgm:constr type="w" for="ch" forName="Parent4" refType="w" fact="0.2975"/>
              <dgm:constr type="h" for="ch" forName="Parent4" refType="h" fact="0.0637"/>
              <dgm:constr type="l" for="ch" forName="Parent5" refType="w" fact="0.1171"/>
              <dgm:constr type="t" for="ch" forName="Parent5" refType="h" fact="0.6085"/>
              <dgm:constr type="w" for="ch" forName="Parent5" refType="w" fact="0.2975"/>
              <dgm:constr type="h" for="ch" forName="Parent5" refType="h" fact="0.0637"/>
              <dgm:constr type="l" for="ch" forName="Parent6" refType="w" fact="0.2658"/>
              <dgm:constr type="t" for="ch" forName="Parent6" refType="h" fact="0.74"/>
              <dgm:constr type="w" for="ch" forName="Parent6" refType="w" fact="0.2975"/>
              <dgm:constr type="h" for="ch" forName="Parent6" refType="h" fact="0.0637"/>
              <dgm:constr type="l" for="ch" forName="Parent7" refType="w" fact="0.1171"/>
              <dgm:constr type="t" for="ch" forName="Parent7" refType="h" fact="0.8715"/>
              <dgm:constr type="w" for="ch" forName="Parent7" refType="w" fact="0.2975"/>
              <dgm:constr type="h" for="ch" forName="Parent7" refType="h" fact="0.0637"/>
              <dgm:constr type="l" for="ch" forName="Child1" refType="w" fact="0.5348"/>
              <dgm:constr type="t" for="ch" forName="Child1" refType="h" fact="0.0678"/>
              <dgm:constr type="w" for="ch" forName="Child1" refType="w" fact="0.3196"/>
              <dgm:constr type="h" for="ch" forName="Child1" refType="h" fact="0.0908"/>
              <dgm:constr type="l" for="ch" forName="Child2" refType="w" fact="0.6804"/>
              <dgm:constr type="t" for="ch" forName="Child2" refType="h" fact="0.2006"/>
              <dgm:constr type="w" for="ch" forName="Child2" refType="w" fact="0.3196"/>
              <dgm:constr type="h" for="ch" forName="Child2" refType="h" fact="0.0908"/>
              <dgm:constr type="l" for="ch" forName="Child3" refType="w" fact="0.5348"/>
              <dgm:constr type="t" for="ch" forName="Child3" refType="h" fact="0.3308"/>
              <dgm:constr type="w" for="ch" forName="Child3" refType="w" fact="0.3196"/>
              <dgm:constr type="h" for="ch" forName="Child3" refType="h" fact="0.0908"/>
              <dgm:constr type="l" for="ch" forName="Child4" refType="w" fact="0.6804"/>
              <dgm:constr type="t" for="ch" forName="Child4" refType="h" fact="0.4623"/>
              <dgm:constr type="w" for="ch" forName="Child4" refType="w" fact="0.3196"/>
              <dgm:constr type="h" for="ch" forName="Child4" refType="h" fact="0.0908"/>
              <dgm:constr type="l" for="ch" forName="Child5" refType="w" fact="0.5348"/>
              <dgm:constr type="t" for="ch" forName="Child5" refType="h" fact="0.5936"/>
              <dgm:constr type="w" for="ch" forName="Child5" refType="w" fact="0.3196"/>
              <dgm:constr type="h" for="ch" forName="Child5" refType="h" fact="0.0908"/>
              <dgm:constr type="l" for="ch" forName="Child6" refType="w" fact="0.6804"/>
              <dgm:constr type="t" for="ch" forName="Child6" refType="h" fact="0.7251"/>
              <dgm:constr type="w" for="ch" forName="Child6" refType="w" fact="0.3196"/>
              <dgm:constr type="h" for="ch" forName="Child6" refType="h" fact="0.0908"/>
              <dgm:constr type="l" for="ch" forName="Child7" refType="w" fact="0.5348"/>
              <dgm:constr type="t" for="ch" forName="Child7" refType="h" fact="0.8579"/>
              <dgm:constr type="w" for="ch" forName="Child7" refType="w" fact="0.3196"/>
              <dgm:constr type="h" for="ch" forName="Child7" refType="h" fact="0.0908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0">
            <dgm:if name="Name21" func="var" arg="dir" op="equ" val="norm">
              <dgm:choose name="Name22">
                <dgm:if name="Name23" axis="precedSib" ptType="node" func="cnt" op="equ" val="0">
                  <dgm:choose name="Name24">
                    <dgm:if name="Name25" axis="followSib" ptType="node" func="cnt" op="equ" val="0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150"/>
                          <dgm:adj idx="4" val="180"/>
                          <dgm:adj idx="5" val="0.125"/>
                        </dgm:adjLst>
                      </dgm:shape>
                    </dgm:if>
                    <dgm:else name="Name26">
                      <dgm:shape xmlns:r="http://schemas.openxmlformats.org/officeDocument/2006/relationships" type="circularArrow" r:blip="">
                        <dgm:adjLst>
                          <dgm:adj idx="1" val="0.1098"/>
                          <dgm:adj idx="2" val="19.0387"/>
                          <dgm:adj idx="3" val="75"/>
                          <dgm:adj idx="4" val="180"/>
                          <dgm:adj idx="5" val="0.125"/>
                        </dgm:adjLst>
                      </dgm:shape>
                    </dgm:else>
                  </dgm:choose>
                </dgm:if>
                <dgm:else name="Name27">
                  <dgm:choose name="Name28">
                    <dgm:if name="Name29" axis="followSib" ptType="node" func="cnt" op="equ" val="0">
                      <dgm:choose name="Name30">
                        <dgm:if name="Name31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2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3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4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35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3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37"/>
                      </dgm:choose>
                    </dgm:if>
                    <dgm:else name="Name38">
                      <dgm:choose name="Name39">
                        <dgm:if name="Name40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41" axis="precedSib" ptType="node" func="cnt" op="equ" val="1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2" axis="precedSib" ptType="node" func="cnt" op="equ" val="2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3" axis="precedSib" ptType="node" func="cnt" op="equ" val="3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4" axis="precedSib" ptType="node" func="cnt" op="equ" val="4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45" axis="precedSib" ptType="node" func="cnt" op="equ" val="5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46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else name="Name47"/>
                      </dgm:choose>
                    </dgm:else>
                  </dgm:choose>
                </dgm:else>
              </dgm:choose>
            </dgm:if>
            <dgm:else name="Name48">
              <dgm:choose name="Name49">
                <dgm:if name="Name50" axis="precedSib" ptType="node" func="cnt" op="equ" val="0">
                  <dgm:choose name="Name51">
                    <dgm:if name="Name52" axis="followSib" ptType="node" func="cnt" op="equ" val="0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30"/>
                          <dgm:adj idx="4" val="0"/>
                          <dgm:adj idx="5" val="0.125"/>
                        </dgm:adjLst>
                      </dgm:shape>
                    </dgm:if>
                    <dgm:else name="Name53">
                      <dgm:shape xmlns:r="http://schemas.openxmlformats.org/officeDocument/2006/relationships" type="leftCircularArrow" r:blip="">
                        <dgm:adjLst>
                          <dgm:adj idx="1" val="0.1098"/>
                          <dgm:adj idx="2" val="19.0387"/>
                          <dgm:adj idx="3" val="105"/>
                          <dgm:adj idx="4" val="0"/>
                          <dgm:adj idx="5" val="0.125"/>
                        </dgm:adjLst>
                      </dgm:shape>
                    </dgm:else>
                  </dgm:choose>
                </dgm:if>
                <dgm:else name="Name54">
                  <dgm:choose name="Name55">
                    <dgm:if name="Name56" axis="followSib" ptType="node" func="cnt" op="equ" val="0">
                      <dgm:choose name="Name57">
                        <dgm:if name="Name58" axis="precedSib" ptType="node" func="cnt" op="equ" val="1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59" axis="precedSib" ptType="node" func="cnt" op="equ" val="2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0" axis="precedSib" ptType="node" func="cnt" op="equ" val="3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1" axis="precedSib" ptType="node" func="cnt" op="equ" val="4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if name="Name62" axis="precedSib" ptType="node" func="cnt" op="equ" val="5">
                          <dgm:shape xmlns:r="http://schemas.openxmlformats.org/officeDocument/2006/relationships" type="blockArc" r:blip="">
                            <dgm:adjLst>
                              <dgm:adj idx="1" val="-135"/>
                              <dgm:adj idx="2" val="180"/>
                              <dgm:adj idx="3" val="0.1274"/>
                            </dgm:adjLst>
                          </dgm:shape>
                        </dgm:if>
                        <dgm:if name="Name6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64"/>
                      </dgm:choose>
                    </dgm:if>
                    <dgm:else name="Name65">
                      <dgm:choose name="Name66">
                        <dgm:if name="Name67" axis="precedSib" ptType="node" func="cnt" op="equ" val="0">
                          <dgm:shape xmlns:r="http://schemas.openxmlformats.org/officeDocument/2006/relationships" type="blockArc" r:blip="">
                            <dgm:adjLst>
                              <dgm:adj idx="1" val="-133.1632"/>
                              <dgm:adj idx="2" val="65"/>
                              <dgm:adj idx="3" val="0.13"/>
                            </dgm:adjLst>
                          </dgm:shape>
                        </dgm:if>
                        <dgm:if name="Name68" axis="precedSib" ptType="node" func="cnt" op="equ" val="1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69" axis="precedSib" ptType="node" func="cnt" op="equ" val="2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0" axis="precedSib" ptType="node" func="cnt" op="equ" val="3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1" axis="precedSib" ptType="node" func="cnt" op="equ" val="4">
                          <dgm:shape xmlns:r="http://schemas.openxmlformats.org/officeDocument/2006/relationships" type="leftCircularArrow" r:blip="">
                            <dgm:adjLst>
                              <dgm:adj idx="1" val="0.1098"/>
                              <dgm:adj idx="2" val="19.0387"/>
                              <dgm:adj idx="3" val="105"/>
                              <dgm:adj idx="4" val="-45"/>
                              <dgm:adj idx="5" val="0.125"/>
                            </dgm:adjLst>
                          </dgm:shape>
                        </dgm:if>
                        <dgm:if name="Name72" axis="precedSib" ptType="node" func="cnt" op="equ" val="5">
                          <dgm:shape xmlns:r="http://schemas.openxmlformats.org/officeDocument/2006/relationships" type="circularArrow" r:blip="">
                            <dgm:adjLst>
                              <dgm:adj idx="1" val="0.1098"/>
                              <dgm:adj idx="2" val="19.0387"/>
                              <dgm:adj idx="3" val="75"/>
                              <dgm:adj idx="4" val="-135"/>
                              <dgm:adj idx="5" val="0.125"/>
                            </dgm:adjLst>
                          </dgm:shape>
                        </dgm:if>
                        <dgm:if name="Name73" axis="precedSib" ptType="node" func="cnt" op="equ" val="6">
                          <dgm:shape xmlns:r="http://schemas.openxmlformats.org/officeDocument/2006/relationships" type="blockArc" r:blip="">
                            <dgm:adjLst>
                              <dgm:adj idx="1" val="0"/>
                              <dgm:adj idx="2" val="-45"/>
                              <dgm:adj idx="3" val="0.1274"/>
                            </dgm:adjLst>
                          </dgm:shape>
                        </dgm:if>
                        <dgm:else name="Name74"/>
                      </dgm:choose>
                    </dgm:else>
                  </dgm:choose>
                </dgm:else>
              </dgm:choose>
            </dgm:else>
          </dgm:choose>
          <dgm:presOf/>
        </dgm:layoutNode>
      </dgm:forEach>
    </dgm:forEach>
    <dgm:forEach name="Name75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76" ref="accentRepeat"/>
      </dgm:layoutNode>
      <dgm:choose name="Name77">
        <dgm:if name="Name78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79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0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81" ref="accentRepeat"/>
      </dgm:layoutNode>
      <dgm:choose name="Name82">
        <dgm:if name="Name83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choose name="Name87">
        <dgm:if name="Name88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89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0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91" ref="accentRepeat"/>
      </dgm:layoutNode>
      <dgm:choose name="Name92">
        <dgm:if name="Name9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95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96" ref="accentRepeat"/>
      </dgm:layoutNode>
      <dgm:choose name="Name97">
        <dgm:if name="Name98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99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0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101" ref="accentRepeat"/>
      </dgm:layoutNode>
      <dgm:choose name="Name102">
        <dgm:if name="Name103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4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  <dgm:forEach name="Name105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106" ref="accentRepeat"/>
      </dgm:layoutNode>
      <dgm:choose name="Name107">
        <dgm:if name="Name108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Ch" val="mid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05"/>
              <dgm:constr type="rMarg" refType="primFontSz" fact="0.05"/>
              <dgm:constr type="tMarg" refType="primFontSz" fact="0.05"/>
              <dgm:constr type="bMarg" refType="primFontSz" fact="0.05"/>
            </dgm:constrLst>
            <dgm:ruleLst>
              <dgm:rule type="primFontSz" val="5" fact="NaN" max="NaN"/>
            </dgm:ruleLst>
          </dgm:layoutNode>
        </dgm:if>
        <dgm:else name="Name109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 ptType="node"/>
        <dgm:constrLst>
          <dgm:constr type="lMarg" refType="primFontSz" fact="0.05"/>
          <dgm:constr type="rMarg" refType="primFontSz" fact="0.05"/>
          <dgm:constr type="tMarg" refType="primFontSz" fact="0.05"/>
          <dgm:constr type="bMarg" refType="primFontSz" fact="0.05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4013C-7378-DC31-F4ED-B46CA8F56AA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B76F071-3481-0CC2-1BB9-C4D9A74B03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B610C4-EDCA-811A-CF06-40D184F4CA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FDF065-82AC-E640-093E-9FEA2942B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E5C52C-1AEA-EBB1-9B82-84E44E1FB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07768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224B62-1CCE-2109-890A-B8A14002B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C1D3EBD-0EDF-09DA-C673-5761B13D4D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7A4A84-E915-4790-C063-9137D31C2A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44CC9E-ECCD-1907-FBDB-4E99CB560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345CFEB-E7E9-1965-A08E-C58CEB0A6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9842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7F9625E-D84F-A608-2BF0-57CE6EC9F5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74E5686C-6158-23F3-8F8E-E4C40CA08B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D42BFE3-F9DD-C38D-29D5-82E06B6AD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B9B458-CCEE-F954-78F1-B71BB1528E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F3ACFE7-3E2F-8807-4905-2E7642B0B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63146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5551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8E3A2E-1BAF-46D3-7BEB-B138289565DE}"/>
              </a:ext>
            </a:extLst>
          </p:cNvPr>
          <p:cNvSpPr/>
          <p:nvPr userDrawn="1"/>
        </p:nvSpPr>
        <p:spPr>
          <a:xfrm>
            <a:off x="0" y="229568"/>
            <a:ext cx="12192000" cy="31200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2F73F9E-8D1A-CE6F-F02E-4A2C485B307D}"/>
              </a:ext>
            </a:extLst>
          </p:cNvPr>
          <p:cNvSpPr txBox="1"/>
          <p:nvPr userDrawn="1"/>
        </p:nvSpPr>
        <p:spPr>
          <a:xfrm>
            <a:off x="7635810" y="6601849"/>
            <a:ext cx="3463925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r"/>
            <a:r>
              <a:rPr lang="en-US" altLang="ko-KR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2024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rPr>
              <a:t>년도 </a:t>
            </a:r>
            <a:r>
              <a:rPr lang="ko-KR" altLang="en-US" sz="10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rPr>
              <a:t>프로젝트평가 훈련기관 신청안내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D8DCB8-9B75-7CF9-7713-9B5345DBB23B}"/>
              </a:ext>
            </a:extLst>
          </p:cNvPr>
          <p:cNvSpPr txBox="1"/>
          <p:nvPr userDrawn="1"/>
        </p:nvSpPr>
        <p:spPr>
          <a:xfrm>
            <a:off x="9005162" y="6594154"/>
            <a:ext cx="2754994" cy="15388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algn="r" defTabSz="914400" rtl="0" eaLnBrk="1" latinLnBrk="1" hangingPunct="1"/>
            <a:fld id="{5426B8F6-3B26-4B2F-9C3C-1E76C1EF5307}" type="slidenum">
              <a:rPr lang="ko-KR" altLang="en-US" sz="1000" kern="1200" smtClean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bg1">
                    <a:lumMod val="65000"/>
                  </a:schemeClr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  <a:cs typeface="+mn-cs"/>
              </a:rPr>
              <a:pPr marL="0" algn="r" defTabSz="914400" rtl="0" eaLnBrk="1" latinLnBrk="1" hangingPunct="1"/>
              <a:t>‹#›</a:t>
            </a:fld>
            <a:endParaRPr lang="ko-KR" altLang="en-US" sz="1000" kern="1200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chemeClr val="bg1">
                  <a:lumMod val="65000"/>
                </a:schemeClr>
              </a:solidFill>
              <a:latin typeface="세방고딕 Regular" panose="00000500000000000000" pitchFamily="2" charset="-127"/>
              <a:ea typeface="세방고딕 Regular" panose="00000500000000000000" pitchFamily="2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1830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42">
          <p15:clr>
            <a:srgbClr val="FBAE40"/>
          </p15:clr>
        </p15:guide>
        <p15:guide id="2" pos="393">
          <p15:clr>
            <a:srgbClr val="FBAE40"/>
          </p15:clr>
        </p15:guide>
        <p15:guide id="3" pos="7287">
          <p15:clr>
            <a:srgbClr val="FBAE40"/>
          </p15:clr>
        </p15:guide>
        <p15:guide id="4" orient="horz" pos="1094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EDB432-EAD5-0CA6-D965-3752DE0AB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25EC77-7408-6520-DCAF-3C9B1B79DD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3DAE9B-E46C-F5BE-645F-D6291220A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A687A4E-3016-B306-CD2F-AFDD977E9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B4D866-21EF-2E55-3B47-B360DCA52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2320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E0473F-A5C5-5C8C-4FD2-D1DBD8BCA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EF7B6A-6A80-1816-89F7-DCEEC7216D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356DF7-BB7A-5D84-C7A2-EA89039F2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B437239-72B5-86D6-735B-8518AFB646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421596-53F4-89AF-FAB9-074AB8F95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2307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A0FD40-CBE2-BC63-8E2D-B448DBB03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BE86938-4402-AE48-3657-90C063A48E2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CC3CA31-F616-786B-7DA2-660650A170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D906531-4539-559E-95E1-731FCC357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AF6AF8E-3176-55EB-B7B1-C7C341821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228E95-121C-6FB7-E60F-817D9088A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896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8A25C6-60CB-64C6-7657-0DC50FA6B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BE0342A-6E03-4A86-7563-24A881B6B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5125C8-EF47-0BBD-133E-858DE0B30C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31DF1A-A24A-9645-0BD2-FE2B277929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900A206-5CE6-11EE-BDA7-390D85C8DB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A2E132-BFCA-FAF5-53F0-A1D388FA7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464187-404B-176C-CDC6-2836B4DDD6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DD2E746-A421-B21D-E16E-06D48764CD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54026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748684-EA1E-6FC0-148A-F24EE687E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319F2-5E8B-FB8E-1859-85138954C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6501846-9DA8-CC3F-B17F-9D8073F511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28BCA64-4FC8-4CF4-55BB-CF4FBB37F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608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497D02B-85D1-121E-41B2-25E146AACA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6C24959-43CE-0F3B-D945-976A7540B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0E18F8-7AE0-0A54-625B-105AC7CD3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96787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1D68DC-72E3-4FF1-D019-E81F30077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6C3084-BFA0-C0D0-5B0B-79D12AC66B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10468EC-D5A6-7D0F-138F-2490D46CA8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9930B80-8225-BAAF-3C4A-A30DA789FA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7FE4298-D6F6-5261-B063-6B445A63F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931DBFA-CEE3-843C-9743-B9DB0D616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11421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2007E0-7B9A-3FEE-94D8-8EB9D29A1F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CBC970-BA98-05D5-4501-CC3D119A59C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CBF5971-8BB5-D74E-D6A1-055291CB44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D59E5CA-476A-B8E2-8D9F-D1705BE8C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245E4-741B-46A9-94D1-0E241DD65AC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9DDE8B-9AAF-CEEA-D986-698DF5068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BA2EBFF-5594-6173-C36D-B41307CC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21621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C5A77C7-A655-F1A4-880A-C617304A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8D0EEBC-2EED-2FC9-65F6-082EEBC4A7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8FCCA73-267C-FD7A-C97B-001EC7FC7C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B245E4-741B-46A9-94D1-0E241DD65ACD}" type="datetimeFigureOut">
              <a:rPr lang="ko-KR" altLang="en-US" smtClean="0"/>
              <a:t>2025-07-22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61153F-6875-29FF-F12F-3F96ADD65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AB6F47-B663-25BC-D896-1BCD76A3E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74A7EC-4654-49B0-A68C-FDC7FC22EFC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83785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13" Type="http://schemas.openxmlformats.org/officeDocument/2006/relationships/image" Target="../media/image12.png"/><Relationship Id="rId18" Type="http://schemas.openxmlformats.org/officeDocument/2006/relationships/image" Target="../media/image17.svg"/><Relationship Id="rId26" Type="http://schemas.openxmlformats.org/officeDocument/2006/relationships/hyperlink" Target="https://youtu.be/" TargetMode="External"/><Relationship Id="rId3" Type="http://schemas.openxmlformats.org/officeDocument/2006/relationships/image" Target="../media/image2.sv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svg"/><Relationship Id="rId17" Type="http://schemas.openxmlformats.org/officeDocument/2006/relationships/image" Target="../media/image16.png"/><Relationship Id="rId25" Type="http://schemas.openxmlformats.org/officeDocument/2006/relationships/hyperlink" Target="https://youtu.be/NhJKzqVbwXo" TargetMode="External"/><Relationship Id="rId2" Type="http://schemas.openxmlformats.org/officeDocument/2006/relationships/image" Target="../media/image1.png"/><Relationship Id="rId16" Type="http://schemas.openxmlformats.org/officeDocument/2006/relationships/image" Target="../media/image15.svg"/><Relationship Id="rId20" Type="http://schemas.openxmlformats.org/officeDocument/2006/relationships/image" Target="../media/image19.sv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svg"/><Relationship Id="rId5" Type="http://schemas.openxmlformats.org/officeDocument/2006/relationships/image" Target="../media/image4.sv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10" Type="http://schemas.openxmlformats.org/officeDocument/2006/relationships/image" Target="../media/image9.sv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svg"/><Relationship Id="rId22" Type="http://schemas.openxmlformats.org/officeDocument/2006/relationships/image" Target="../media/image21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svg"/><Relationship Id="rId18" Type="http://schemas.openxmlformats.org/officeDocument/2006/relationships/image" Target="../media/image67.pn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17" Type="http://schemas.openxmlformats.org/officeDocument/2006/relationships/image" Target="../media/image66.svg"/><Relationship Id="rId2" Type="http://schemas.openxmlformats.org/officeDocument/2006/relationships/image" Target="../media/image5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5" Type="http://schemas.openxmlformats.org/officeDocument/2006/relationships/image" Target="../media/image32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3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sv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17" Type="http://schemas.openxmlformats.org/officeDocument/2006/relationships/image" Target="../media/image66.svg"/><Relationship Id="rId2" Type="http://schemas.openxmlformats.org/officeDocument/2006/relationships/image" Target="../media/image5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5" Type="http://schemas.openxmlformats.org/officeDocument/2006/relationships/image" Target="../media/image32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3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sv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17" Type="http://schemas.openxmlformats.org/officeDocument/2006/relationships/image" Target="../media/image66.svg"/><Relationship Id="rId2" Type="http://schemas.openxmlformats.org/officeDocument/2006/relationships/image" Target="../media/image5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5" Type="http://schemas.openxmlformats.org/officeDocument/2006/relationships/image" Target="../media/image32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31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sv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17" Type="http://schemas.openxmlformats.org/officeDocument/2006/relationships/image" Target="../media/image66.svg"/><Relationship Id="rId2" Type="http://schemas.openxmlformats.org/officeDocument/2006/relationships/image" Target="../media/image5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5" Type="http://schemas.openxmlformats.org/officeDocument/2006/relationships/image" Target="../media/image32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sv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17" Type="http://schemas.openxmlformats.org/officeDocument/2006/relationships/image" Target="../media/image66.svg"/><Relationship Id="rId2" Type="http://schemas.openxmlformats.org/officeDocument/2006/relationships/image" Target="../media/image5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5" Type="http://schemas.openxmlformats.org/officeDocument/2006/relationships/image" Target="../media/image32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sv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17" Type="http://schemas.openxmlformats.org/officeDocument/2006/relationships/image" Target="../media/image66.svg"/><Relationship Id="rId2" Type="http://schemas.openxmlformats.org/officeDocument/2006/relationships/image" Target="../media/image5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5" Type="http://schemas.openxmlformats.org/officeDocument/2006/relationships/image" Target="../media/image32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sv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17" Type="http://schemas.openxmlformats.org/officeDocument/2006/relationships/image" Target="../media/image66.svg"/><Relationship Id="rId2" Type="http://schemas.openxmlformats.org/officeDocument/2006/relationships/image" Target="../media/image5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5" Type="http://schemas.openxmlformats.org/officeDocument/2006/relationships/image" Target="../media/image32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3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sv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17" Type="http://schemas.openxmlformats.org/officeDocument/2006/relationships/image" Target="../media/image66.svg"/><Relationship Id="rId2" Type="http://schemas.openxmlformats.org/officeDocument/2006/relationships/image" Target="../media/image5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5" Type="http://schemas.openxmlformats.org/officeDocument/2006/relationships/image" Target="../media/image32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3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sv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17" Type="http://schemas.openxmlformats.org/officeDocument/2006/relationships/image" Target="../media/image66.svg"/><Relationship Id="rId2" Type="http://schemas.openxmlformats.org/officeDocument/2006/relationships/image" Target="../media/image5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5" Type="http://schemas.openxmlformats.org/officeDocument/2006/relationships/image" Target="../media/image32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31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sv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17" Type="http://schemas.openxmlformats.org/officeDocument/2006/relationships/image" Target="../media/image66.svg"/><Relationship Id="rId2" Type="http://schemas.openxmlformats.org/officeDocument/2006/relationships/image" Target="../media/image5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5" Type="http://schemas.openxmlformats.org/officeDocument/2006/relationships/image" Target="../media/image32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sv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17" Type="http://schemas.openxmlformats.org/officeDocument/2006/relationships/image" Target="../media/image66.svg"/><Relationship Id="rId2" Type="http://schemas.openxmlformats.org/officeDocument/2006/relationships/image" Target="../media/image5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5" Type="http://schemas.openxmlformats.org/officeDocument/2006/relationships/image" Target="../media/image32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3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sv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17" Type="http://schemas.openxmlformats.org/officeDocument/2006/relationships/image" Target="../media/image66.svg"/><Relationship Id="rId2" Type="http://schemas.openxmlformats.org/officeDocument/2006/relationships/image" Target="../media/image5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5" Type="http://schemas.openxmlformats.org/officeDocument/2006/relationships/image" Target="../media/image32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svg"/><Relationship Id="rId13" Type="http://schemas.openxmlformats.org/officeDocument/2006/relationships/image" Target="../media/image61.png"/><Relationship Id="rId18" Type="http://schemas.openxmlformats.org/officeDocument/2006/relationships/image" Target="../media/image32.svg"/><Relationship Id="rId3" Type="http://schemas.openxmlformats.org/officeDocument/2006/relationships/image" Target="../media/image70.svg"/><Relationship Id="rId7" Type="http://schemas.openxmlformats.org/officeDocument/2006/relationships/image" Target="../media/image55.png"/><Relationship Id="rId12" Type="http://schemas.openxmlformats.org/officeDocument/2006/relationships/image" Target="../media/image60.svg"/><Relationship Id="rId17" Type="http://schemas.openxmlformats.org/officeDocument/2006/relationships/image" Target="../media/image31.png"/><Relationship Id="rId2" Type="http://schemas.openxmlformats.org/officeDocument/2006/relationships/image" Target="../media/image69.png"/><Relationship Id="rId16" Type="http://schemas.openxmlformats.org/officeDocument/2006/relationships/image" Target="../media/image64.svg"/><Relationship Id="rId20" Type="http://schemas.openxmlformats.org/officeDocument/2006/relationships/image" Target="../media/image66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svg"/><Relationship Id="rId11" Type="http://schemas.openxmlformats.org/officeDocument/2006/relationships/image" Target="../media/image59.png"/><Relationship Id="rId5" Type="http://schemas.openxmlformats.org/officeDocument/2006/relationships/image" Target="../media/image53.png"/><Relationship Id="rId15" Type="http://schemas.openxmlformats.org/officeDocument/2006/relationships/image" Target="../media/image63.png"/><Relationship Id="rId10" Type="http://schemas.openxmlformats.org/officeDocument/2006/relationships/image" Target="../media/image58.svg"/><Relationship Id="rId19" Type="http://schemas.openxmlformats.org/officeDocument/2006/relationships/image" Target="../media/image65.png"/><Relationship Id="rId4" Type="http://schemas.openxmlformats.org/officeDocument/2006/relationships/image" Target="../media/image67.png"/><Relationship Id="rId9" Type="http://schemas.openxmlformats.org/officeDocument/2006/relationships/image" Target="../media/image57.png"/><Relationship Id="rId14" Type="http://schemas.openxmlformats.org/officeDocument/2006/relationships/image" Target="../media/image62.sv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.svg"/><Relationship Id="rId13" Type="http://schemas.openxmlformats.org/officeDocument/2006/relationships/image" Target="../media/image77.png"/><Relationship Id="rId18" Type="http://schemas.openxmlformats.org/officeDocument/2006/relationships/image" Target="../media/image82.svg"/><Relationship Id="rId26" Type="http://schemas.openxmlformats.org/officeDocument/2006/relationships/image" Target="../media/image88.svg"/><Relationship Id="rId3" Type="http://schemas.openxmlformats.org/officeDocument/2006/relationships/image" Target="../media/image70.svg"/><Relationship Id="rId21" Type="http://schemas.openxmlformats.org/officeDocument/2006/relationships/image" Target="../media/image85.png"/><Relationship Id="rId7" Type="http://schemas.openxmlformats.org/officeDocument/2006/relationships/image" Target="../media/image71.png"/><Relationship Id="rId12" Type="http://schemas.openxmlformats.org/officeDocument/2006/relationships/image" Target="../media/image76.svg"/><Relationship Id="rId17" Type="http://schemas.openxmlformats.org/officeDocument/2006/relationships/image" Target="../media/image81.png"/><Relationship Id="rId25" Type="http://schemas.openxmlformats.org/officeDocument/2006/relationships/image" Target="../media/image87.png"/><Relationship Id="rId2" Type="http://schemas.openxmlformats.org/officeDocument/2006/relationships/image" Target="../media/image69.png"/><Relationship Id="rId16" Type="http://schemas.openxmlformats.org/officeDocument/2006/relationships/image" Target="../media/image80.svg"/><Relationship Id="rId20" Type="http://schemas.openxmlformats.org/officeDocument/2006/relationships/image" Target="../media/image84.sv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4.svg"/><Relationship Id="rId11" Type="http://schemas.openxmlformats.org/officeDocument/2006/relationships/image" Target="../media/image75.png"/><Relationship Id="rId24" Type="http://schemas.openxmlformats.org/officeDocument/2006/relationships/image" Target="../media/image56.svg"/><Relationship Id="rId5" Type="http://schemas.openxmlformats.org/officeDocument/2006/relationships/image" Target="../media/image53.png"/><Relationship Id="rId15" Type="http://schemas.openxmlformats.org/officeDocument/2006/relationships/image" Target="../media/image79.png"/><Relationship Id="rId23" Type="http://schemas.openxmlformats.org/officeDocument/2006/relationships/image" Target="../media/image55.png"/><Relationship Id="rId10" Type="http://schemas.openxmlformats.org/officeDocument/2006/relationships/image" Target="../media/image74.svg"/><Relationship Id="rId19" Type="http://schemas.openxmlformats.org/officeDocument/2006/relationships/image" Target="../media/image83.png"/><Relationship Id="rId4" Type="http://schemas.openxmlformats.org/officeDocument/2006/relationships/image" Target="../media/image67.png"/><Relationship Id="rId9" Type="http://schemas.openxmlformats.org/officeDocument/2006/relationships/image" Target="../media/image73.png"/><Relationship Id="rId14" Type="http://schemas.openxmlformats.org/officeDocument/2006/relationships/image" Target="../media/image78.svg"/><Relationship Id="rId22" Type="http://schemas.openxmlformats.org/officeDocument/2006/relationships/image" Target="../media/image86.sv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70.svg"/><Relationship Id="rId7" Type="http://schemas.openxmlformats.org/officeDocument/2006/relationships/image" Target="../media/image91.svg"/><Relationship Id="rId12" Type="http://schemas.openxmlformats.org/officeDocument/2006/relationships/image" Target="../media/image95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63.png"/><Relationship Id="rId11" Type="http://schemas.openxmlformats.org/officeDocument/2006/relationships/image" Target="../media/image94.png"/><Relationship Id="rId5" Type="http://schemas.openxmlformats.org/officeDocument/2006/relationships/image" Target="../media/image90.svg"/><Relationship Id="rId10" Type="http://schemas.openxmlformats.org/officeDocument/2006/relationships/image" Target="../media/image93.svg"/><Relationship Id="rId4" Type="http://schemas.openxmlformats.org/officeDocument/2006/relationships/image" Target="../media/image89.png"/><Relationship Id="rId9" Type="http://schemas.openxmlformats.org/officeDocument/2006/relationships/image" Target="../media/image92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9.png"/><Relationship Id="rId3" Type="http://schemas.openxmlformats.org/officeDocument/2006/relationships/image" Target="../media/image70.svg"/><Relationship Id="rId7" Type="http://schemas.openxmlformats.org/officeDocument/2006/relationships/image" Target="../media/image98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97.png"/><Relationship Id="rId5" Type="http://schemas.openxmlformats.org/officeDocument/2006/relationships/image" Target="../media/image96.png"/><Relationship Id="rId4" Type="http://schemas.openxmlformats.org/officeDocument/2006/relationships/image" Target="../media/image67.png"/><Relationship Id="rId9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2.png"/><Relationship Id="rId5" Type="http://schemas.openxmlformats.org/officeDocument/2006/relationships/image" Target="../media/image101.png"/><Relationship Id="rId4" Type="http://schemas.openxmlformats.org/officeDocument/2006/relationships/image" Target="../media/image6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4.png"/><Relationship Id="rId5" Type="http://schemas.openxmlformats.org/officeDocument/2006/relationships/image" Target="../media/image103.png"/><Relationship Id="rId4" Type="http://schemas.openxmlformats.org/officeDocument/2006/relationships/image" Target="../media/image67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70.svg"/><Relationship Id="rId7" Type="http://schemas.openxmlformats.org/officeDocument/2006/relationships/image" Target="../media/image108.sv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7.png"/><Relationship Id="rId5" Type="http://schemas.openxmlformats.org/officeDocument/2006/relationships/image" Target="../media/image106.svg"/><Relationship Id="rId10" Type="http://schemas.openxmlformats.org/officeDocument/2006/relationships/image" Target="../media/image110.svg"/><Relationship Id="rId4" Type="http://schemas.openxmlformats.org/officeDocument/2006/relationships/image" Target="../media/image105.png"/><Relationship Id="rId9" Type="http://schemas.openxmlformats.org/officeDocument/2006/relationships/image" Target="../media/image109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2.sv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12" Type="http://schemas.openxmlformats.org/officeDocument/2006/relationships/image" Target="../media/image41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5.png"/><Relationship Id="rId11" Type="http://schemas.openxmlformats.org/officeDocument/2006/relationships/image" Target="../media/image40.svg"/><Relationship Id="rId5" Type="http://schemas.openxmlformats.org/officeDocument/2006/relationships/image" Target="../media/image34.svg"/><Relationship Id="rId15" Type="http://schemas.openxmlformats.org/officeDocument/2006/relationships/image" Target="../media/image44.svg"/><Relationship Id="rId10" Type="http://schemas.openxmlformats.org/officeDocument/2006/relationships/image" Target="../media/image39.png"/><Relationship Id="rId4" Type="http://schemas.openxmlformats.org/officeDocument/2006/relationships/image" Target="../media/image33.png"/><Relationship Id="rId9" Type="http://schemas.openxmlformats.org/officeDocument/2006/relationships/image" Target="../media/image38.svg"/><Relationship Id="rId14" Type="http://schemas.openxmlformats.org/officeDocument/2006/relationships/image" Target="../media/image4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png"/><Relationship Id="rId3" Type="http://schemas.openxmlformats.org/officeDocument/2006/relationships/image" Target="../media/image32.svg"/><Relationship Id="rId7" Type="http://schemas.openxmlformats.org/officeDocument/2006/relationships/image" Target="../media/image48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7.png"/><Relationship Id="rId11" Type="http://schemas.openxmlformats.org/officeDocument/2006/relationships/image" Target="../media/image52.svg"/><Relationship Id="rId5" Type="http://schemas.openxmlformats.org/officeDocument/2006/relationships/image" Target="../media/image46.svg"/><Relationship Id="rId10" Type="http://schemas.openxmlformats.org/officeDocument/2006/relationships/image" Target="../media/image51.png"/><Relationship Id="rId4" Type="http://schemas.openxmlformats.org/officeDocument/2006/relationships/image" Target="../media/image45.png"/><Relationship Id="rId9" Type="http://schemas.openxmlformats.org/officeDocument/2006/relationships/image" Target="../media/image5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svg"/><Relationship Id="rId18" Type="http://schemas.openxmlformats.org/officeDocument/2006/relationships/image" Target="../media/image67.pn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17" Type="http://schemas.openxmlformats.org/officeDocument/2006/relationships/image" Target="../media/image66.svg"/><Relationship Id="rId2" Type="http://schemas.openxmlformats.org/officeDocument/2006/relationships/image" Target="../media/image5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5" Type="http://schemas.openxmlformats.org/officeDocument/2006/relationships/image" Target="../media/image32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3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svg"/><Relationship Id="rId18" Type="http://schemas.openxmlformats.org/officeDocument/2006/relationships/image" Target="../media/image67.pn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17" Type="http://schemas.openxmlformats.org/officeDocument/2006/relationships/image" Target="../media/image66.svg"/><Relationship Id="rId2" Type="http://schemas.openxmlformats.org/officeDocument/2006/relationships/image" Target="../media/image53.png"/><Relationship Id="rId16" Type="http://schemas.openxmlformats.org/officeDocument/2006/relationships/image" Target="../media/image65.png"/><Relationship Id="rId20" Type="http://schemas.openxmlformats.org/officeDocument/2006/relationships/image" Target="../media/image68.jpe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5" Type="http://schemas.openxmlformats.org/officeDocument/2006/relationships/image" Target="../media/image32.svg"/><Relationship Id="rId10" Type="http://schemas.openxmlformats.org/officeDocument/2006/relationships/image" Target="../media/image61.png"/><Relationship Id="rId19" Type="http://schemas.openxmlformats.org/officeDocument/2006/relationships/chart" Target="../charts/chart1.xml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3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svg"/><Relationship Id="rId18" Type="http://schemas.openxmlformats.org/officeDocument/2006/relationships/image" Target="../media/image67.pn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17" Type="http://schemas.openxmlformats.org/officeDocument/2006/relationships/image" Target="../media/image66.svg"/><Relationship Id="rId2" Type="http://schemas.openxmlformats.org/officeDocument/2006/relationships/image" Target="../media/image5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5" Type="http://schemas.openxmlformats.org/officeDocument/2006/relationships/image" Target="../media/image32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svg"/><Relationship Id="rId18" Type="http://schemas.openxmlformats.org/officeDocument/2006/relationships/image" Target="../media/image67.pn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17" Type="http://schemas.openxmlformats.org/officeDocument/2006/relationships/image" Target="../media/image66.svg"/><Relationship Id="rId2" Type="http://schemas.openxmlformats.org/officeDocument/2006/relationships/image" Target="../media/image5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5" Type="http://schemas.openxmlformats.org/officeDocument/2006/relationships/image" Target="../media/image32.svg"/><Relationship Id="rId10" Type="http://schemas.openxmlformats.org/officeDocument/2006/relationships/image" Target="../media/image61.png"/><Relationship Id="rId19" Type="http://schemas.openxmlformats.org/officeDocument/2006/relationships/chart" Target="../charts/chart2.xml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13" Type="http://schemas.openxmlformats.org/officeDocument/2006/relationships/image" Target="../media/image64.svg"/><Relationship Id="rId18" Type="http://schemas.openxmlformats.org/officeDocument/2006/relationships/image" Target="../media/image67.png"/><Relationship Id="rId3" Type="http://schemas.openxmlformats.org/officeDocument/2006/relationships/image" Target="../media/image54.svg"/><Relationship Id="rId7" Type="http://schemas.openxmlformats.org/officeDocument/2006/relationships/image" Target="../media/image58.svg"/><Relationship Id="rId12" Type="http://schemas.openxmlformats.org/officeDocument/2006/relationships/image" Target="../media/image63.png"/><Relationship Id="rId17" Type="http://schemas.openxmlformats.org/officeDocument/2006/relationships/image" Target="../media/image66.svg"/><Relationship Id="rId2" Type="http://schemas.openxmlformats.org/officeDocument/2006/relationships/image" Target="../media/image53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7.png"/><Relationship Id="rId11" Type="http://schemas.openxmlformats.org/officeDocument/2006/relationships/image" Target="../media/image62.svg"/><Relationship Id="rId5" Type="http://schemas.openxmlformats.org/officeDocument/2006/relationships/image" Target="../media/image56.svg"/><Relationship Id="rId15" Type="http://schemas.openxmlformats.org/officeDocument/2006/relationships/image" Target="../media/image32.svg"/><Relationship Id="rId10" Type="http://schemas.openxmlformats.org/officeDocument/2006/relationships/image" Target="../media/image61.png"/><Relationship Id="rId4" Type="http://schemas.openxmlformats.org/officeDocument/2006/relationships/image" Target="../media/image55.png"/><Relationship Id="rId9" Type="http://schemas.openxmlformats.org/officeDocument/2006/relationships/image" Target="../media/image60.svg"/><Relationship Id="rId14" Type="http://schemas.openxmlformats.org/officeDocument/2006/relationships/image" Target="../media/image3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>
            <a:extLst>
              <a:ext uri="{FF2B5EF4-FFF2-40B4-BE49-F238E27FC236}">
                <a16:creationId xmlns:a16="http://schemas.microsoft.com/office/drawing/2014/main" id="{CE201531-E415-73FA-6C15-A093B272CF02}"/>
              </a:ext>
            </a:extLst>
          </p:cNvPr>
          <p:cNvGrpSpPr/>
          <p:nvPr/>
        </p:nvGrpSpPr>
        <p:grpSpPr>
          <a:xfrm>
            <a:off x="695399" y="305826"/>
            <a:ext cx="10729193" cy="6202052"/>
            <a:chOff x="586740" y="1910223"/>
            <a:chExt cx="3218444" cy="4947777"/>
          </a:xfrm>
        </p:grpSpPr>
        <p:sp>
          <p:nvSpPr>
            <p:cNvPr id="7" name="사각형: 둥근 위쪽 모서리 6">
              <a:extLst>
                <a:ext uri="{FF2B5EF4-FFF2-40B4-BE49-F238E27FC236}">
                  <a16:creationId xmlns:a16="http://schemas.microsoft.com/office/drawing/2014/main" id="{20CEB42D-27A7-01E0-8C72-1940C197DA31}"/>
                </a:ext>
              </a:extLst>
            </p:cNvPr>
            <p:cNvSpPr/>
            <p:nvPr/>
          </p:nvSpPr>
          <p:spPr>
            <a:xfrm>
              <a:off x="586740" y="2032000"/>
              <a:ext cx="3218444" cy="4826000"/>
            </a:xfrm>
            <a:prstGeom prst="round2SameRect">
              <a:avLst>
                <a:gd name="adj1" fmla="val 8239"/>
                <a:gd name="adj2" fmla="val 0"/>
              </a:avLst>
            </a:prstGeom>
            <a:gradFill>
              <a:gsLst>
                <a:gs pos="0">
                  <a:srgbClr val="F7FFFF"/>
                </a:gs>
                <a:gs pos="100000">
                  <a:srgbClr val="B9DAFF">
                    <a:alpha val="50000"/>
                  </a:srgbClr>
                </a:gs>
              </a:gsLst>
              <a:lin ang="16200000" scaled="1"/>
            </a:gradFill>
            <a:ln w="12261" cap="flat">
              <a:noFill/>
              <a:prstDash val="solid"/>
              <a:miter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2020429F-1416-5903-8511-22F8E7B515CA}"/>
                </a:ext>
              </a:extLst>
            </p:cNvPr>
            <p:cNvSpPr/>
            <p:nvPr/>
          </p:nvSpPr>
          <p:spPr>
            <a:xfrm>
              <a:off x="586740" y="6741981"/>
              <a:ext cx="3218444" cy="116019"/>
            </a:xfrm>
            <a:prstGeom prst="rect">
              <a:avLst/>
            </a:prstGeom>
            <a:solidFill>
              <a:srgbClr val="1A35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 dirty="0"/>
            </a:p>
          </p:txBody>
        </p:sp>
        <p:pic>
          <p:nvPicPr>
            <p:cNvPr id="10" name="그래픽 39">
              <a:extLst>
                <a:ext uri="{FF2B5EF4-FFF2-40B4-BE49-F238E27FC236}">
                  <a16:creationId xmlns:a16="http://schemas.microsoft.com/office/drawing/2014/main" id="{941ADA50-64C2-37EE-C27F-C97C25EA3F3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3286777" y="1910223"/>
              <a:ext cx="136552" cy="266700"/>
            </a:xfrm>
            <a:prstGeom prst="rect">
              <a:avLst/>
            </a:prstGeom>
          </p:spPr>
        </p:pic>
        <p:pic>
          <p:nvPicPr>
            <p:cNvPr id="16" name="그래픽 57">
              <a:extLst>
                <a:ext uri="{FF2B5EF4-FFF2-40B4-BE49-F238E27FC236}">
                  <a16:creationId xmlns:a16="http://schemas.microsoft.com/office/drawing/2014/main" id="{5776C62F-FC39-30A5-8C05-0EA4976C7DC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778282" y="4699746"/>
              <a:ext cx="513759" cy="513759"/>
            </a:xfrm>
            <a:prstGeom prst="rect">
              <a:avLst/>
            </a:prstGeom>
          </p:spPr>
        </p:pic>
      </p:grpSp>
      <p:pic>
        <p:nvPicPr>
          <p:cNvPr id="5" name="그림 4" descr="노트북, 컴퓨터, 의류, 사람이(가) 표시된 사진&#10;&#10;자동 생성된 설명">
            <a:extLst>
              <a:ext uri="{FF2B5EF4-FFF2-40B4-BE49-F238E27FC236}">
                <a16:creationId xmlns:a16="http://schemas.microsoft.com/office/drawing/2014/main" id="{65866456-3A04-FF02-3B68-1DDA24DD419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343" y="2852936"/>
            <a:ext cx="6272386" cy="3816424"/>
          </a:xfrm>
          <a:prstGeom prst="rect">
            <a:avLst/>
          </a:prstGeom>
        </p:spPr>
      </p:pic>
      <p:pic>
        <p:nvPicPr>
          <p:cNvPr id="28" name="그래픽 67">
            <a:extLst>
              <a:ext uri="{FF2B5EF4-FFF2-40B4-BE49-F238E27FC236}">
                <a16:creationId xmlns:a16="http://schemas.microsoft.com/office/drawing/2014/main" id="{80C07BB0-31E5-6486-268B-B1E3D500D9A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32004" y="3739512"/>
            <a:ext cx="104775" cy="76200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F7BE0201-4E19-4F17-880B-68EB902B69A3}"/>
              </a:ext>
            </a:extLst>
          </p:cNvPr>
          <p:cNvSpPr txBox="1"/>
          <p:nvPr/>
        </p:nvSpPr>
        <p:spPr>
          <a:xfrm>
            <a:off x="5356145" y="2227736"/>
            <a:ext cx="6008376" cy="21907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200000"/>
              </a:lnSpc>
            </a:pPr>
            <a:r>
              <a:rPr lang="en-US" altLang="ko-KR" sz="2400" b="1" dirty="0"/>
              <a:t>(PPT </a:t>
            </a:r>
            <a:r>
              <a:rPr lang="ko-KR" altLang="en-US" sz="2400" b="1" dirty="0"/>
              <a:t>작성 시</a:t>
            </a:r>
            <a:r>
              <a:rPr lang="en-US" altLang="ko-KR" sz="2400" b="1" dirty="0"/>
              <a:t>)</a:t>
            </a:r>
            <a:r>
              <a:rPr lang="ko-KR" altLang="en-US" sz="2400" b="1" dirty="0"/>
              <a:t> 아래 경로에 등록된 </a:t>
            </a:r>
            <a:endParaRPr lang="en-US" altLang="ko-KR" sz="2400" b="1" dirty="0"/>
          </a:p>
          <a:p>
            <a:pPr>
              <a:lnSpc>
                <a:spcPct val="200000"/>
              </a:lnSpc>
            </a:pPr>
            <a:r>
              <a:rPr lang="en-US" altLang="ko-KR" sz="2400" dirty="0"/>
              <a:t>[</a:t>
            </a:r>
            <a:r>
              <a:rPr lang="ko-KR" altLang="en-US" sz="2400" b="1" dirty="0"/>
              <a:t>작성가이드 </a:t>
            </a:r>
            <a:r>
              <a:rPr lang="en-US" altLang="ko-KR" sz="2400" b="1" dirty="0"/>
              <a:t>2. </a:t>
            </a:r>
            <a:r>
              <a:rPr lang="ko-KR" altLang="en-US" sz="2400" b="1" dirty="0"/>
              <a:t>팀별 프로젝트 결과보고서</a:t>
            </a:r>
            <a:r>
              <a:rPr lang="en-US" altLang="ko-KR" sz="2400" b="1" dirty="0"/>
              <a:t>]</a:t>
            </a:r>
          </a:p>
          <a:p>
            <a:pPr>
              <a:lnSpc>
                <a:spcPct val="200000"/>
              </a:lnSpc>
            </a:pPr>
            <a:r>
              <a:rPr lang="ko-KR" altLang="en-US" sz="2400" b="1" dirty="0"/>
              <a:t>영상을 참고하여 작성하세요</a:t>
            </a:r>
            <a:r>
              <a:rPr lang="en-US" altLang="ko-KR" sz="2400" b="1" dirty="0"/>
              <a:t>!</a:t>
            </a:r>
            <a:r>
              <a:rPr lang="ko-KR" altLang="en-US" sz="2400" b="1" dirty="0"/>
              <a:t>     </a:t>
            </a:r>
            <a:endParaRPr lang="ko-KR" altLang="en-US" sz="2400" dirty="0"/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605BBCBF-7F86-424E-B6F1-1163FB3CA12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87575" y="1114901"/>
            <a:ext cx="231912" cy="231912"/>
          </a:xfrm>
          <a:prstGeom prst="rect">
            <a:avLst/>
          </a:prstGeom>
        </p:spPr>
      </p:pic>
      <p:pic>
        <p:nvPicPr>
          <p:cNvPr id="34" name="그래픽 33">
            <a:extLst>
              <a:ext uri="{FF2B5EF4-FFF2-40B4-BE49-F238E27FC236}">
                <a16:creationId xmlns:a16="http://schemas.microsoft.com/office/drawing/2014/main" id="{1ED7A898-AC55-42A7-BBAA-5FB146DCA9F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31472" y="5970452"/>
            <a:ext cx="106965" cy="106965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63769094-2B28-4CF3-87D3-E86DAFE87CBE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870411" y="3333846"/>
            <a:ext cx="320555" cy="320555"/>
          </a:xfrm>
          <a:prstGeom prst="rect">
            <a:avLst/>
          </a:prstGeom>
        </p:spPr>
      </p:pic>
      <p:pic>
        <p:nvPicPr>
          <p:cNvPr id="36" name="그래픽 39">
            <a:extLst>
              <a:ext uri="{FF2B5EF4-FFF2-40B4-BE49-F238E27FC236}">
                <a16:creationId xmlns:a16="http://schemas.microsoft.com/office/drawing/2014/main" id="{941ADA50-64C2-37EE-C27F-C97C25EA3F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41657" y="3051749"/>
            <a:ext cx="190500" cy="266700"/>
          </a:xfrm>
          <a:prstGeom prst="rect">
            <a:avLst/>
          </a:prstGeom>
        </p:spPr>
      </p:pic>
      <p:pic>
        <p:nvPicPr>
          <p:cNvPr id="37" name="그래픽 41">
            <a:extLst>
              <a:ext uri="{FF2B5EF4-FFF2-40B4-BE49-F238E27FC236}">
                <a16:creationId xmlns:a16="http://schemas.microsoft.com/office/drawing/2014/main" id="{C059AD3E-9512-40E4-B4F1-8EC2B01947B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935731" y="4683554"/>
            <a:ext cx="459767" cy="437634"/>
          </a:xfrm>
          <a:prstGeom prst="rect">
            <a:avLst/>
          </a:prstGeom>
        </p:spPr>
      </p:pic>
      <p:pic>
        <p:nvPicPr>
          <p:cNvPr id="40" name="그래픽 296">
            <a:extLst>
              <a:ext uri="{FF2B5EF4-FFF2-40B4-BE49-F238E27FC236}">
                <a16:creationId xmlns:a16="http://schemas.microsoft.com/office/drawing/2014/main" id="{0D93E5BE-BF5F-A52F-20A6-B017D69DC82E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10151618" y="692696"/>
            <a:ext cx="955324" cy="955324"/>
          </a:xfrm>
          <a:prstGeom prst="rect">
            <a:avLst/>
          </a:prstGeom>
        </p:spPr>
      </p:pic>
      <p:pic>
        <p:nvPicPr>
          <p:cNvPr id="41" name="그래픽 298">
            <a:extLst>
              <a:ext uri="{FF2B5EF4-FFF2-40B4-BE49-F238E27FC236}">
                <a16:creationId xmlns:a16="http://schemas.microsoft.com/office/drawing/2014/main" id="{2D3ECE42-9946-304E-ADC9-553BD8A99CD1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4826450" y="2232252"/>
            <a:ext cx="361822" cy="361822"/>
          </a:xfrm>
          <a:prstGeom prst="rect">
            <a:avLst/>
          </a:prstGeom>
        </p:spPr>
      </p:pic>
      <p:pic>
        <p:nvPicPr>
          <p:cNvPr id="42" name="그래픽 125">
            <a:extLst>
              <a:ext uri="{FF2B5EF4-FFF2-40B4-BE49-F238E27FC236}">
                <a16:creationId xmlns:a16="http://schemas.microsoft.com/office/drawing/2014/main" id="{306708EC-43B1-1FD4-1B3C-80EAE2789232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 rot="12553974">
            <a:off x="10881716" y="4218190"/>
            <a:ext cx="190500" cy="428625"/>
          </a:xfrm>
          <a:prstGeom prst="rect">
            <a:avLst/>
          </a:prstGeom>
        </p:spPr>
      </p:pic>
      <p:pic>
        <p:nvPicPr>
          <p:cNvPr id="43" name="그래픽 121">
            <a:extLst>
              <a:ext uri="{FF2B5EF4-FFF2-40B4-BE49-F238E27FC236}">
                <a16:creationId xmlns:a16="http://schemas.microsoft.com/office/drawing/2014/main" id="{888286FF-25C9-3A48-568B-FEE0BC283D79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11069497" y="5648116"/>
            <a:ext cx="190500" cy="180975"/>
          </a:xfrm>
          <a:prstGeom prst="rect">
            <a:avLst/>
          </a:prstGeom>
        </p:spPr>
      </p:pic>
      <p:sp>
        <p:nvSpPr>
          <p:cNvPr id="44" name="TextBox 43">
            <a:hlinkClick r:id="rId25"/>
            <a:extLst>
              <a:ext uri="{FF2B5EF4-FFF2-40B4-BE49-F238E27FC236}">
                <a16:creationId xmlns:a16="http://schemas.microsoft.com/office/drawing/2014/main" id="{26D18CFB-C137-406C-88BD-E6300970EA61}"/>
              </a:ext>
            </a:extLst>
          </p:cNvPr>
          <p:cNvSpPr txBox="1"/>
          <p:nvPr/>
        </p:nvSpPr>
        <p:spPr>
          <a:xfrm>
            <a:off x="6493773" y="4703560"/>
            <a:ext cx="3896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hlinkClick r:id="rId26"/>
              </a:rPr>
              <a:t>https://</a:t>
            </a:r>
            <a:r>
              <a:rPr lang="en-US" altLang="ko-KR" sz="2000" b="1" u="sng" dirty="0">
                <a:solidFill>
                  <a:srgbClr val="0070C0"/>
                </a:solidFill>
                <a:hlinkClick r:id="rId26"/>
              </a:rPr>
              <a:t>youtu.be/</a:t>
            </a:r>
            <a:r>
              <a:rPr lang="en-US" altLang="ko-KR" b="1" u="sng" dirty="0">
                <a:solidFill>
                  <a:srgbClr val="0070C0"/>
                </a:solidFill>
              </a:rPr>
              <a:t>NhJKzqVbwXo</a:t>
            </a:r>
            <a:endParaRPr lang="ko-KR" altLang="en-US" sz="2000" b="1" u="sng" dirty="0">
              <a:solidFill>
                <a:srgbClr val="0070C0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90BCF08-13F5-457B-911B-0BDD2B874287}"/>
              </a:ext>
            </a:extLst>
          </p:cNvPr>
          <p:cNvSpPr txBox="1"/>
          <p:nvPr/>
        </p:nvSpPr>
        <p:spPr>
          <a:xfrm>
            <a:off x="6571163" y="5184640"/>
            <a:ext cx="3686254" cy="2605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-422910" fontAlgn="base" latinLnBrk="0">
              <a:lnSpc>
                <a:spcPct val="120000"/>
              </a:lnSpc>
              <a:spcBef>
                <a:spcPts val="300"/>
              </a:spcBef>
              <a:spcAft>
                <a:spcPts val="300"/>
              </a:spcAft>
            </a:pP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* 링크를 따라가려면 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&lt;ctrl&gt;</a:t>
            </a:r>
            <a:r>
              <a:rPr lang="ko-KR" altLang="en-US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키를 누른 채 클릭하세요</a:t>
            </a:r>
            <a:r>
              <a:rPr lang="en-US" altLang="ko-KR" sz="1050" dirty="0">
                <a:ln>
                  <a:solidFill>
                    <a:schemeClr val="accent1">
                      <a:alpha val="0"/>
                    </a:schemeClr>
                  </a:solidFill>
                </a:ln>
                <a:latin typeface="굴림체" panose="020B0609000101010101" pitchFamily="49" charset="-127"/>
                <a:ea typeface="굴림체" panose="020B0609000101010101" pitchFamily="49" charset="-127"/>
              </a:rPr>
              <a:t>.</a:t>
            </a:r>
            <a:endParaRPr lang="ko-KR" altLang="en-US" sz="1050" dirty="0">
              <a:ln>
                <a:solidFill>
                  <a:schemeClr val="accent1">
                    <a:alpha val="0"/>
                  </a:schemeClr>
                </a:solidFill>
              </a:ln>
              <a:latin typeface="굴림체" panose="020B0609000101010101" pitchFamily="49" charset="-127"/>
              <a:ea typeface="굴림체" panose="020B0609000101010101" pitchFamily="49" charset="-127"/>
            </a:endParaRPr>
          </a:p>
        </p:txBody>
      </p:sp>
      <p:sp>
        <p:nvSpPr>
          <p:cNvPr id="39" name="TextBox 11">
            <a:extLst>
              <a:ext uri="{FF2B5EF4-FFF2-40B4-BE49-F238E27FC236}">
                <a16:creationId xmlns:a16="http://schemas.microsoft.com/office/drawing/2014/main" id="{08D694D8-661B-F6D1-68E1-35769C5E2546}"/>
              </a:ext>
            </a:extLst>
          </p:cNvPr>
          <p:cNvSpPr txBox="1"/>
          <p:nvPr/>
        </p:nvSpPr>
        <p:spPr>
          <a:xfrm>
            <a:off x="5450290" y="1542854"/>
            <a:ext cx="5938298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PPT</a:t>
            </a:r>
            <a:r>
              <a:rPr lang="ko-KR" altLang="en-US" sz="36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1A355C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 작성 가이드 안내</a:t>
            </a:r>
          </a:p>
        </p:txBody>
      </p:sp>
    </p:spTree>
    <p:extLst>
      <p:ext uri="{BB962C8B-B14F-4D97-AF65-F5344CB8AC3E}">
        <p14:creationId xmlns:p14="http://schemas.microsoft.com/office/powerpoint/2010/main" val="1741396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123541-838B-A4EA-C341-4881BF3376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F3B6C591-BFA9-FED5-5A8D-27893EE59CF3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B0748A7-86C0-8F23-50A4-2C48B4C65FE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1A97773-636A-6A3B-6B39-F44493167292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4C6D7F79-494D-BB17-3DF0-ACE1CDF7B3AD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Opening &amp; 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모델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A6076106-DDB0-A9AC-F0AE-A1D5C71605B0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C5B910FD-2164-FCCF-FA2C-060A7D43AB0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E7DE2C2-DEAF-2C1F-776B-114DE812506F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72791E0-B053-B9BF-2367-51FFCB0E7DB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142F5B7D-F476-6F60-5F7B-9E4AE25B333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D60ED0F9-9104-42F7-B4D6-94A4381B98C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03568192-F2FF-9A11-9B19-D9D7CC69C1E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6AE2157E-38B7-2B7C-4376-D766BA45AC7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7DD53F50-3618-6FF3-C51D-82C4FB54F05D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5ABD2D6A-7B25-7FB0-1865-39650B40C7F6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D7EEB71F-E64B-75B1-6AE5-BD6BA6360EA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6D16B9A3-8F2B-3110-2F32-CED9810CE7F8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70C3664E-7DF1-F3B7-DA59-4ED88C7A082E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986D6DE8-6236-D4EE-4762-4CCD2EB861FA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기술적 솔루션의 필요성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4" name="그래픽 43">
              <a:extLst>
                <a:ext uri="{FF2B5EF4-FFF2-40B4-BE49-F238E27FC236}">
                  <a16:creationId xmlns:a16="http://schemas.microsoft.com/office/drawing/2014/main" id="{10EA5057-9701-60EF-4978-C251BD0E2263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B9DCD33C-FCBE-5EF0-0654-26157EF1F49D}"/>
              </a:ext>
            </a:extLst>
          </p:cNvPr>
          <p:cNvSpPr txBox="1"/>
          <p:nvPr/>
        </p:nvSpPr>
        <p:spPr>
          <a:xfrm>
            <a:off x="526516" y="6332882"/>
            <a:ext cx="4549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출처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“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재해조사 대상 사망사고 발생 현황”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고용노동부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2024)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88153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 구성 및 역할 분담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98570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64CB3-8888-2296-537D-3B4698753B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380FDBE8-BB86-D185-4D8D-13FFE1D142A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2C69286B-D5D6-E1D8-E57A-31B3A66E0D2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FDFAAAB4-29A6-B3AC-B610-CC591AC6546F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AE65C70-425D-BC87-39B4-06568B25CA78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 구성 및 역할 분담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245DE4D-F865-9626-9C5E-B1DDDDC4107B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232107E-0F82-CCFD-7A29-9A01EFEBEA80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8C5EEA0-9799-FC47-E8E1-5499E2A1CA70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129D4CFC-E0A9-489D-E0E4-A11F75BAF17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A200FD05-6C94-83D2-1C35-D904070F59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43301C98-8F56-EADE-CA23-DBECD6645F8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7C46ABC4-CCB5-E244-E3FC-E8C8C3A2750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50CA2B50-2100-6B7D-47CD-9E0A1A445433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1F9FF4AA-839A-9F1B-D312-D438D1B6270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2D7FD91A-7515-8603-A605-1F8DFB7AC44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A8BAFBC2-183B-E597-65AE-B09EA912606A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49587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8962B4-A0E3-0C00-9C01-80BA498E0F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8B9D2F9F-6AC1-D8B4-2464-9B9E56792106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0B2BA538-C782-BBC0-691F-75F9B31860FE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C9F8F4A-A5FC-054F-883F-DB7DA72844ED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3F4EABF3-456E-9B8E-9688-B3DC614D5F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팀 구성 및 역할 분담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30E1B46E-7470-D194-F8BE-A7021C32E349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4DFCB6B-2A83-B4FD-2429-940AEA136081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483B7C6-D41F-25A2-8A68-EB72B36FC543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350F1F7F-611C-A27E-23FD-5AD9445FE22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E97E2FDC-516B-847C-6CC4-75320A4567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F4BEE1BC-64B6-FB99-860D-17D756EABBD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F45EAE97-5B78-9685-7284-343A9E16A21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3FF2406A-0C0C-4DAF-F22D-B50C37909272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4770FAFF-2CFB-3872-7F41-D8491485CC9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E0F914FF-D1C5-7752-A99E-61DACCDEAD5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43FBE447-3F9B-A71D-B268-93A0F200080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5362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</a:t>
              </a:r>
              <a:r>
                <a:rPr lang="ko-KR" altLang="en-US" sz="28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아키텍쳐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및 기술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74111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FF784-5A78-D460-C33B-D72BF9F1B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117C4F01-6F1B-912A-74B2-B0E55EF0F59C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1C9093D-2EFB-FB0D-3468-972C1850F039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9BF3A30-EC34-2DA2-5791-3CEFBB071CF0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BD5CBD5-EFDA-60F1-D7AD-11EC8671C4CD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</a:t>
              </a:r>
              <a:r>
                <a:rPr lang="ko-KR" altLang="en-US" sz="28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아키텍쳐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및 기술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6FB9CD0-8038-7662-53AE-9862430B28A4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0EF89CC-9E91-4F93-43E9-5A54709EA34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45F0883-230B-1AE4-E738-E3B9D3E783F6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DF07C5C5-864D-673B-3BAD-F47BF3BF6BA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60F05B74-DE60-BFDE-CDDF-15582D79333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708E9172-E608-4316-1DDC-F7EA1F8DA4C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DC5ACC08-A0FB-D2BC-7A9C-53C8EBD5445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A1137821-E4FC-67AC-EEC4-ACFDA2A6D13E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EC794169-4ADF-74BA-ECD0-C40CD205B4BB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A6E60132-BCC2-1F5A-FBAF-3B384426633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AA631A31-C49B-7404-42CE-2E75FDD546E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EAD9465-0E4C-1D4A-B8FB-8D397FF543D1}"/>
              </a:ext>
            </a:extLst>
          </p:cNvPr>
          <p:cNvSpPr txBox="1"/>
          <p:nvPr/>
        </p:nvSpPr>
        <p:spPr>
          <a:xfrm>
            <a:off x="1642781" y="2240918"/>
            <a:ext cx="1111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여기에 시스템 전체 </a:t>
            </a:r>
            <a:r>
              <a:rPr lang="ko-KR" altLang="en-US" dirty="0" err="1"/>
              <a:t>아키텍쳐</a:t>
            </a:r>
            <a:r>
              <a:rPr lang="ko-KR" altLang="en-US" dirty="0"/>
              <a:t> 다이어그램 그림 </a:t>
            </a:r>
            <a:r>
              <a:rPr lang="en-US" altLang="ko-KR" dirty="0"/>
              <a:t>+ </a:t>
            </a:r>
            <a:r>
              <a:rPr lang="ko-KR" altLang="en-US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21761713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5D9EC-E5BC-D3B8-8962-AB51726D2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48D0B7B8-DC25-A7C2-1268-777D89F34AF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C43F6CA6-B540-4876-903E-016000F6DC0A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74619B-3502-5ED5-D5DB-D360166542E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68F61EA-783A-5B1A-953C-78AEAE0A6B03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</a:t>
              </a:r>
              <a:r>
                <a:rPr lang="ko-KR" altLang="en-US" sz="28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아키텍쳐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및 기술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8973CC5-2450-C4B3-3872-BC5B38D2395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E28AD34C-A366-F02E-C235-0A84D3C1794F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99F1FF-B551-CDA0-616A-5F6770D3FA79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B0F272CD-F7CE-1AAC-48C4-6712E83B2D3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58F23EA8-0654-87BF-4D02-04B0C2D0804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7BDC4B56-6A0D-A009-5B72-A40398033F5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9FDEA565-F26E-9FCB-B535-9C9E0AB8F9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DD26E4DC-B8A8-6621-B2B0-0B7D2174D83A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01BB7C7B-5328-A13D-BA35-01CDE5BFFEB8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585A4F7D-0D59-5FFF-40A0-3994E3E55B1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FD5431DE-1905-50AE-787A-ABA97623D611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12B55E2-F544-C0BC-DBAF-9764558930C4}"/>
              </a:ext>
            </a:extLst>
          </p:cNvPr>
          <p:cNvSpPr txBox="1"/>
          <p:nvPr/>
        </p:nvSpPr>
        <p:spPr>
          <a:xfrm>
            <a:off x="1642781" y="2240918"/>
            <a:ext cx="1111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로봇 내 노드간 통신 및 연결 상태 </a:t>
            </a:r>
            <a:r>
              <a:rPr lang="ko-KR" altLang="en-US" dirty="0" err="1"/>
              <a:t>아키텍쳐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13139160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34D181-5476-DA7C-D869-ABA93379BF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BD0B3593-45FF-3438-8649-4C24236EEE6E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EB88BC34-4A57-9613-0D60-04EF94F5AA7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9350F0E-22B6-8537-1830-1971D5CC8BA6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5D4779F-2D3D-F7FD-F0D6-F7B16A632823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</a:t>
              </a:r>
              <a:r>
                <a:rPr lang="ko-KR" altLang="en-US" sz="28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아키텍쳐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및 기술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77B54C6F-6036-D9D5-EA95-660F33AD6FAC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B01D326A-7618-30C9-308D-6A3A902F234D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1C660B4-5F56-C5A5-B27D-3BC21B24C661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7CD9A6AB-1E79-F500-B480-DF9D79638A4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47D6B946-A8EC-7883-DEFB-20EF2F481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F75D159E-E2F4-8670-5038-3A1BA8EC5F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9A0CC84E-24B3-871A-2D2B-93ED74C0A4B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00A5ECD3-620F-AEDC-F327-9EEB64D1E4CD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74707F35-FE3C-BB87-51AB-DBDEDEE4DD2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4AB8EFDD-36D0-E90D-20A1-F59D6DAD05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D38F5B1B-7E3F-999A-B5ED-658223AA60A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983798A-F303-0A1E-0A2C-B3CBBD6F8A7C}"/>
              </a:ext>
            </a:extLst>
          </p:cNvPr>
          <p:cNvSpPr txBox="1"/>
          <p:nvPr/>
        </p:nvSpPr>
        <p:spPr>
          <a:xfrm>
            <a:off x="1642781" y="2240918"/>
            <a:ext cx="111139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로봇 내 노드간 통신 및 연결 상태 </a:t>
            </a:r>
            <a:r>
              <a:rPr lang="ko-KR" altLang="en-US" dirty="0" err="1"/>
              <a:t>아키텍쳐</a:t>
            </a:r>
            <a:r>
              <a:rPr lang="ko-KR" altLang="en-US" dirty="0"/>
              <a:t> </a:t>
            </a:r>
            <a:r>
              <a:rPr lang="en-US" altLang="ko-KR" dirty="0"/>
              <a:t>+ </a:t>
            </a:r>
            <a:r>
              <a:rPr lang="ko-KR" altLang="en-US" dirty="0"/>
              <a:t>설명</a:t>
            </a:r>
          </a:p>
        </p:txBody>
      </p:sp>
    </p:spTree>
    <p:extLst>
      <p:ext uri="{BB962C8B-B14F-4D97-AF65-F5344CB8AC3E}">
        <p14:creationId xmlns:p14="http://schemas.microsoft.com/office/powerpoint/2010/main" val="2980679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A95194-6ACE-42AF-3805-962D4BC94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2660009-EDDD-C166-E562-18F6B25862E2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F88BDEB9-3EA3-B1D1-545F-2EEA5EB6EF1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F9B7AEE-F40E-DB4D-4774-4A8CC8733692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12E50BE-F195-1AFE-C401-E4623BBA3F9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Crack 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탐지 시스템 분석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C113DE4-9665-469A-97E8-8FBA3E3AE108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4E6F26A9-A494-2245-D072-8152D9CF6E22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609CA79-3B58-818B-8807-039FE08A89B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73FFEDA9-E31F-C333-CD89-461C18B351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C3AC7AA7-FC3B-B4B0-B3BB-2A1168CFF1C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490E2CFA-7178-BE87-82EC-CA5E2F44CA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55A2CB-68DD-CCC3-6A67-ED123B5B5D4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2922B5F8-F9BE-6119-31A5-B89047AE003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827356B3-7AF8-3279-A638-27DA02031D1E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4E9D8F64-0D94-97AD-6464-E777C47C527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11741F7F-79E4-6330-24E0-526C6DDCC67E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55697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715BFD-3721-EF20-578B-3E0CA45A59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1C03B8FB-7DDE-10B4-16ED-EB06FB0CF243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58B27A0C-B7FA-698F-1E4A-205672498140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206888A-3BF0-4CA4-C881-65F4F8DC688F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622360EA-E6D0-8A6F-5950-A84436D30B08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Crack 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탐지 시스템 분석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452969-5175-96DF-12DC-87CA9D4EDE7F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5E9FEE6F-04DD-2AB6-316E-28A3C464F20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87846B4-2C27-0C70-077E-01D25EA8DF32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4AB0B8DF-4A5F-848F-BAC1-B39D97A05A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47FD8A-380C-7019-05AC-772DB264C14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3C014B2-528B-9E84-D179-1F43DF8DEE1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15D358F7-033B-3FF3-B723-9953C7A2E7F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E82D7539-5368-1C4F-4373-8543227F5C7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40EDC138-2D36-DEB1-367C-2F1BDC043955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48D40AB5-F721-08F5-CBCE-8A86804C252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B59B343F-59C3-80A8-D4DA-D43A8232E6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44957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래픽 1">
            <a:extLst>
              <a:ext uri="{FF2B5EF4-FFF2-40B4-BE49-F238E27FC236}">
                <a16:creationId xmlns:a16="http://schemas.microsoft.com/office/drawing/2014/main" id="{AEF94F9A-BEE3-D4E0-C68F-5CC13F0CB77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r="12792"/>
          <a:stretch/>
        </p:blipFill>
        <p:spPr>
          <a:xfrm>
            <a:off x="8589747" y="1908557"/>
            <a:ext cx="3602254" cy="296060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4BBD4645-05C1-2461-0CA1-7E8039FB2786}"/>
              </a:ext>
            </a:extLst>
          </p:cNvPr>
          <p:cNvSpPr txBox="1"/>
          <p:nvPr/>
        </p:nvSpPr>
        <p:spPr>
          <a:xfrm>
            <a:off x="577148" y="618674"/>
            <a:ext cx="4546744" cy="43088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ko-KR" altLang="en-US" sz="2800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휴먼둥근헤드라인" panose="02030504000101010101" pitchFamily="18" charset="-127"/>
                <a:ea typeface="휴먼둥근헤드라인" panose="02030504000101010101" pitchFamily="18" charset="-127"/>
              </a:rPr>
              <a:t>작성요령</a:t>
            </a: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AAC1A773-1649-49F3-E681-8736AC33CFD8}"/>
              </a:ext>
            </a:extLst>
          </p:cNvPr>
          <p:cNvGrpSpPr/>
          <p:nvPr/>
        </p:nvGrpSpPr>
        <p:grpSpPr>
          <a:xfrm>
            <a:off x="569528" y="1244179"/>
            <a:ext cx="3759563" cy="337820"/>
            <a:chOff x="569528" y="1244179"/>
            <a:chExt cx="3759563" cy="337820"/>
          </a:xfrm>
        </p:grpSpPr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47263B6A-5B09-A94E-7305-B9E59D67F725}"/>
                </a:ext>
              </a:extLst>
            </p:cNvPr>
            <p:cNvGrpSpPr/>
            <p:nvPr/>
          </p:nvGrpSpPr>
          <p:grpSpPr>
            <a:xfrm>
              <a:off x="569528" y="1244179"/>
              <a:ext cx="337820" cy="337820"/>
              <a:chOff x="4775200" y="-1190171"/>
              <a:chExt cx="841828" cy="841828"/>
            </a:xfrm>
          </p:grpSpPr>
          <p:sp>
            <p:nvSpPr>
              <p:cNvPr id="48" name="타원 47">
                <a:extLst>
                  <a:ext uri="{FF2B5EF4-FFF2-40B4-BE49-F238E27FC236}">
                    <a16:creationId xmlns:a16="http://schemas.microsoft.com/office/drawing/2014/main" id="{D1BB396F-A52A-BF9D-CF1F-8F67B1A4DA02}"/>
                  </a:ext>
                </a:extLst>
              </p:cNvPr>
              <p:cNvSpPr/>
              <p:nvPr/>
            </p:nvSpPr>
            <p:spPr>
              <a:xfrm>
                <a:off x="4775200" y="-1190171"/>
                <a:ext cx="841828" cy="841828"/>
              </a:xfrm>
              <a:prstGeom prst="ellipse">
                <a:avLst/>
              </a:prstGeom>
              <a:gradFill>
                <a:gsLst>
                  <a:gs pos="0">
                    <a:srgbClr val="49729E"/>
                  </a:gs>
                  <a:gs pos="88000">
                    <a:srgbClr val="1A355C"/>
                  </a:gs>
                </a:gsLst>
                <a:lin ang="2700000" scaled="0"/>
              </a:gra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sp>
            <p:nvSpPr>
              <p:cNvPr id="49" name="그래픽 27">
                <a:extLst>
                  <a:ext uri="{FF2B5EF4-FFF2-40B4-BE49-F238E27FC236}">
                    <a16:creationId xmlns:a16="http://schemas.microsoft.com/office/drawing/2014/main" id="{9F3FACB8-96F0-B588-4F0C-28013B1D5FF6}"/>
                  </a:ext>
                </a:extLst>
              </p:cNvPr>
              <p:cNvSpPr/>
              <p:nvPr/>
            </p:nvSpPr>
            <p:spPr>
              <a:xfrm>
                <a:off x="4918121" y="-985559"/>
                <a:ext cx="555986" cy="432604"/>
              </a:xfrm>
              <a:custGeom>
                <a:avLst/>
                <a:gdLst>
                  <a:gd name="connsiteX0" fmla="*/ 277636 w 733449"/>
                  <a:gd name="connsiteY0" fmla="*/ 570685 h 570685"/>
                  <a:gd name="connsiteX1" fmla="*/ 211152 w 733449"/>
                  <a:gd name="connsiteY1" fmla="*/ 542301 h 570685"/>
                  <a:gd name="connsiteX2" fmla="*/ 25700 w 733449"/>
                  <a:gd name="connsiteY2" fmla="*/ 349324 h 570685"/>
                  <a:gd name="connsiteX3" fmla="*/ 28272 w 733449"/>
                  <a:gd name="connsiteY3" fmla="*/ 218927 h 570685"/>
                  <a:gd name="connsiteX4" fmla="*/ 158669 w 733449"/>
                  <a:gd name="connsiteY4" fmla="*/ 221594 h 570685"/>
                  <a:gd name="connsiteX5" fmla="*/ 276874 w 733449"/>
                  <a:gd name="connsiteY5" fmla="*/ 344752 h 570685"/>
                  <a:gd name="connsiteX6" fmla="*/ 574149 w 733449"/>
                  <a:gd name="connsiteY6" fmla="*/ 28999 h 570685"/>
                  <a:gd name="connsiteX7" fmla="*/ 704451 w 733449"/>
                  <a:gd name="connsiteY7" fmla="*/ 25093 h 570685"/>
                  <a:gd name="connsiteX8" fmla="*/ 708357 w 733449"/>
                  <a:gd name="connsiteY8" fmla="*/ 155395 h 570685"/>
                  <a:gd name="connsiteX9" fmla="*/ 344692 w 733449"/>
                  <a:gd name="connsiteY9" fmla="*/ 541729 h 570685"/>
                  <a:gd name="connsiteX10" fmla="*/ 278017 w 733449"/>
                  <a:gd name="connsiteY10" fmla="*/ 570685 h 570685"/>
                  <a:gd name="connsiteX11" fmla="*/ 277541 w 733449"/>
                  <a:gd name="connsiteY11" fmla="*/ 570685 h 57068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733449" h="570685">
                    <a:moveTo>
                      <a:pt x="277636" y="570685"/>
                    </a:moveTo>
                    <a:cubicBezTo>
                      <a:pt x="252490" y="570685"/>
                      <a:pt x="228487" y="560398"/>
                      <a:pt x="211152" y="542301"/>
                    </a:cubicBezTo>
                    <a:lnTo>
                      <a:pt x="25700" y="349324"/>
                    </a:lnTo>
                    <a:cubicBezTo>
                      <a:pt x="-9543" y="312558"/>
                      <a:pt x="-8400" y="254265"/>
                      <a:pt x="28272" y="218927"/>
                    </a:cubicBezTo>
                    <a:cubicBezTo>
                      <a:pt x="65038" y="183685"/>
                      <a:pt x="123426" y="184828"/>
                      <a:pt x="158669" y="221594"/>
                    </a:cubicBezTo>
                    <a:lnTo>
                      <a:pt x="276874" y="344752"/>
                    </a:lnTo>
                    <a:lnTo>
                      <a:pt x="574149" y="28999"/>
                    </a:lnTo>
                    <a:cubicBezTo>
                      <a:pt x="609011" y="-8054"/>
                      <a:pt x="667399" y="-9863"/>
                      <a:pt x="704451" y="25093"/>
                    </a:cubicBezTo>
                    <a:cubicBezTo>
                      <a:pt x="741504" y="60050"/>
                      <a:pt x="743313" y="118343"/>
                      <a:pt x="708357" y="155395"/>
                    </a:cubicBezTo>
                    <a:lnTo>
                      <a:pt x="344692" y="541729"/>
                    </a:lnTo>
                    <a:cubicBezTo>
                      <a:pt x="327357" y="560113"/>
                      <a:pt x="303258" y="570590"/>
                      <a:pt x="278017" y="570685"/>
                    </a:cubicBezTo>
                    <a:lnTo>
                      <a:pt x="277541" y="570685"/>
                    </a:lnTo>
                    <a:close/>
                  </a:path>
                </a:pathLst>
              </a:custGeom>
              <a:solidFill>
                <a:schemeClr val="bg1"/>
              </a:solidFill>
              <a:ln w="0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dirty="0">
                  <a:latin typeface="+mj-lt"/>
                </a:endParaRPr>
              </a:p>
            </p:txBody>
          </p: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CFCF935-8196-A185-816C-95D844ACA952}"/>
                </a:ext>
              </a:extLst>
            </p:cNvPr>
            <p:cNvSpPr txBox="1"/>
            <p:nvPr/>
          </p:nvSpPr>
          <p:spPr>
            <a:xfrm>
              <a:off x="1028906" y="1259201"/>
              <a:ext cx="3300185" cy="30777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작성요령</a:t>
              </a:r>
              <a:endParaRPr lang="en-US" altLang="ko-KR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50" name="그룹 49">
            <a:extLst>
              <a:ext uri="{FF2B5EF4-FFF2-40B4-BE49-F238E27FC236}">
                <a16:creationId xmlns:a16="http://schemas.microsoft.com/office/drawing/2014/main" id="{371AA92F-7E42-EDDF-C00D-43EF76A58DEB}"/>
              </a:ext>
            </a:extLst>
          </p:cNvPr>
          <p:cNvGrpSpPr/>
          <p:nvPr/>
        </p:nvGrpSpPr>
        <p:grpSpPr>
          <a:xfrm>
            <a:off x="555881" y="2537972"/>
            <a:ext cx="8372219" cy="796883"/>
            <a:chOff x="555881" y="2537972"/>
            <a:chExt cx="8372219" cy="796883"/>
          </a:xfrm>
        </p:grpSpPr>
        <p:pic>
          <p:nvPicPr>
            <p:cNvPr id="51" name="그림 50">
              <a:extLst>
                <a:ext uri="{FF2B5EF4-FFF2-40B4-BE49-F238E27FC236}">
                  <a16:creationId xmlns:a16="http://schemas.microsoft.com/office/drawing/2014/main" id="{254AE529-22EB-54D7-0976-B5EF4A45807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028924"/>
              <a:ext cx="1648614" cy="305931"/>
            </a:xfrm>
            <a:prstGeom prst="rect">
              <a:avLst/>
            </a:prstGeom>
          </p:spPr>
        </p:pic>
        <p:sp>
          <p:nvSpPr>
            <p:cNvPr id="52" name="사각형: 둥근 모서리 51">
              <a:extLst>
                <a:ext uri="{FF2B5EF4-FFF2-40B4-BE49-F238E27FC236}">
                  <a16:creationId xmlns:a16="http://schemas.microsoft.com/office/drawing/2014/main" id="{994CD6DF-A047-4DF8-F9E5-E0C6CD064203}"/>
                </a:ext>
              </a:extLst>
            </p:cNvPr>
            <p:cNvSpPr/>
            <p:nvPr/>
          </p:nvSpPr>
          <p:spPr>
            <a:xfrm>
              <a:off x="626881" y="2537972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53" name="그룹 52">
              <a:extLst>
                <a:ext uri="{FF2B5EF4-FFF2-40B4-BE49-F238E27FC236}">
                  <a16:creationId xmlns:a16="http://schemas.microsoft.com/office/drawing/2014/main" id="{2AF8C27D-C8CD-BF6D-BC46-E2F8F4927CC5}"/>
                </a:ext>
              </a:extLst>
            </p:cNvPr>
            <p:cNvGrpSpPr/>
            <p:nvPr/>
          </p:nvGrpSpPr>
          <p:grpSpPr>
            <a:xfrm>
              <a:off x="723172" y="2665154"/>
              <a:ext cx="238823" cy="231978"/>
              <a:chOff x="5492108" y="1820209"/>
              <a:chExt cx="269676" cy="261946"/>
            </a:xfrm>
          </p:grpSpPr>
          <p:sp>
            <p:nvSpPr>
              <p:cNvPr id="56" name="사각형: 둥근 모서리 55">
                <a:extLst>
                  <a:ext uri="{FF2B5EF4-FFF2-40B4-BE49-F238E27FC236}">
                    <a16:creationId xmlns:a16="http://schemas.microsoft.com/office/drawing/2014/main" id="{A6690AB2-A08B-0BA0-316E-656B1C8791DA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44B46D51-2159-3485-F56F-EE8687B19D31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3378C8"/>
                    </a:solidFill>
                    <a:latin typeface="+mj-lt"/>
                    <a:ea typeface="세방고딕 Bold" panose="00000800000000000000" pitchFamily="2" charset="-127"/>
                  </a:rPr>
                  <a:t>2</a:t>
                </a:r>
              </a:p>
            </p:txBody>
          </p:sp>
        </p:grp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3CE62BF6-EB75-F122-7642-C178C95C921B}"/>
                </a:ext>
              </a:extLst>
            </p:cNvPr>
            <p:cNvSpPr txBox="1"/>
            <p:nvPr/>
          </p:nvSpPr>
          <p:spPr>
            <a:xfrm>
              <a:off x="1007422" y="2616629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작성주체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79087C6-A385-FDBD-7FC4-8919D8D0053B}"/>
                </a:ext>
              </a:extLst>
            </p:cNvPr>
            <p:cNvSpPr txBox="1"/>
            <p:nvPr/>
          </p:nvSpPr>
          <p:spPr>
            <a:xfrm>
              <a:off x="2419351" y="2623749"/>
              <a:ext cx="6508749" cy="3508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훈련생이 직접 작성함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grpSp>
        <p:nvGrpSpPr>
          <p:cNvPr id="58" name="그룹 57">
            <a:extLst>
              <a:ext uri="{FF2B5EF4-FFF2-40B4-BE49-F238E27FC236}">
                <a16:creationId xmlns:a16="http://schemas.microsoft.com/office/drawing/2014/main" id="{5CAFA98F-7B4A-201A-B8D7-1DDB2B5EDBF9}"/>
              </a:ext>
            </a:extLst>
          </p:cNvPr>
          <p:cNvGrpSpPr/>
          <p:nvPr/>
        </p:nvGrpSpPr>
        <p:grpSpPr>
          <a:xfrm>
            <a:off x="555881" y="1712400"/>
            <a:ext cx="8216795" cy="821208"/>
            <a:chOff x="555881" y="1712400"/>
            <a:chExt cx="8216795" cy="821208"/>
          </a:xfrm>
        </p:grpSpPr>
        <p:pic>
          <p:nvPicPr>
            <p:cNvPr id="59" name="그림 58">
              <a:extLst>
                <a:ext uri="{FF2B5EF4-FFF2-40B4-BE49-F238E27FC236}">
                  <a16:creationId xmlns:a16="http://schemas.microsoft.com/office/drawing/2014/main" id="{D65B55A5-50A9-0D43-E523-5E15AFFBB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2227677"/>
              <a:ext cx="1648614" cy="305931"/>
            </a:xfrm>
            <a:prstGeom prst="rect">
              <a:avLst/>
            </a:prstGeom>
          </p:spPr>
        </p:pic>
        <p:sp>
          <p:nvSpPr>
            <p:cNvPr id="60" name="사각형: 둥근 모서리 59">
              <a:extLst>
                <a:ext uri="{FF2B5EF4-FFF2-40B4-BE49-F238E27FC236}">
                  <a16:creationId xmlns:a16="http://schemas.microsoft.com/office/drawing/2014/main" id="{194F574F-A0FD-9843-883B-ED65C07104C2}"/>
                </a:ext>
              </a:extLst>
            </p:cNvPr>
            <p:cNvSpPr/>
            <p:nvPr/>
          </p:nvSpPr>
          <p:spPr>
            <a:xfrm>
              <a:off x="626881" y="1736725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61" name="그룹 60">
              <a:extLst>
                <a:ext uri="{FF2B5EF4-FFF2-40B4-BE49-F238E27FC236}">
                  <a16:creationId xmlns:a16="http://schemas.microsoft.com/office/drawing/2014/main" id="{D00B70C8-0C51-F79C-681B-357513D2FC7E}"/>
                </a:ext>
              </a:extLst>
            </p:cNvPr>
            <p:cNvGrpSpPr/>
            <p:nvPr/>
          </p:nvGrpSpPr>
          <p:grpSpPr>
            <a:xfrm>
              <a:off x="723172" y="1863907"/>
              <a:ext cx="238823" cy="231978"/>
              <a:chOff x="5492108" y="1820209"/>
              <a:chExt cx="269676" cy="261946"/>
            </a:xfrm>
          </p:grpSpPr>
          <p:sp>
            <p:nvSpPr>
              <p:cNvPr id="87" name="사각형: 둥근 모서리 86">
                <a:extLst>
                  <a:ext uri="{FF2B5EF4-FFF2-40B4-BE49-F238E27FC236}">
                    <a16:creationId xmlns:a16="http://schemas.microsoft.com/office/drawing/2014/main" id="{816615A8-0428-2613-F44C-50FB5E8F1C4F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316F42B0-20BD-5545-1FFD-791E8DC7781D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1</a:t>
                </a:r>
              </a:p>
            </p:txBody>
          </p:sp>
        </p:grp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0388280B-ED2E-E1BC-CBB8-411E48304EF7}"/>
                </a:ext>
              </a:extLst>
            </p:cNvPr>
            <p:cNvSpPr txBox="1"/>
            <p:nvPr/>
          </p:nvSpPr>
          <p:spPr>
            <a:xfrm>
              <a:off x="1007422" y="1815382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맑은 고딕" panose="020B0503020000020004" pitchFamily="50" charset="-127"/>
                </a:rPr>
                <a:t>제출형태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FA0CF0C1-2A7D-3D19-BF69-1D080EC8F862}"/>
                </a:ext>
              </a:extLst>
            </p:cNvPr>
            <p:cNvSpPr txBox="1"/>
            <p:nvPr/>
          </p:nvSpPr>
          <p:spPr>
            <a:xfrm>
              <a:off x="2419351" y="1712400"/>
              <a:ext cx="6353325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팀별 프로젝트 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(PPT)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는 팀별로 각각 작성하여 제출해야 함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49729E"/>
                </a:solidFill>
                <a:latin typeface="+mn-ea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DC587D62-5C5B-8568-5550-1D6383C5DEE9}"/>
                </a:ext>
              </a:extLst>
            </p:cNvPr>
            <p:cNvSpPr txBox="1"/>
            <p:nvPr/>
          </p:nvSpPr>
          <p:spPr>
            <a:xfrm>
              <a:off x="2979134" y="2023983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단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개별 진행된 경우 개별로 작성하여 제출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FF652EE3-449C-BE36-9B21-DE9A986E9380}"/>
                </a:ext>
              </a:extLst>
            </p:cNvPr>
            <p:cNvSpPr/>
            <p:nvPr/>
          </p:nvSpPr>
          <p:spPr>
            <a:xfrm>
              <a:off x="2802691" y="2095552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92" name="그룹 91">
            <a:extLst>
              <a:ext uri="{FF2B5EF4-FFF2-40B4-BE49-F238E27FC236}">
                <a16:creationId xmlns:a16="http://schemas.microsoft.com/office/drawing/2014/main" id="{DD54B0E7-C0BC-E4DB-D62F-AD05F23AF0A2}"/>
              </a:ext>
            </a:extLst>
          </p:cNvPr>
          <p:cNvGrpSpPr/>
          <p:nvPr/>
        </p:nvGrpSpPr>
        <p:grpSpPr>
          <a:xfrm>
            <a:off x="555881" y="3373826"/>
            <a:ext cx="6645019" cy="821208"/>
            <a:chOff x="555881" y="3373826"/>
            <a:chExt cx="6645019" cy="821208"/>
          </a:xfrm>
        </p:grpSpPr>
        <p:pic>
          <p:nvPicPr>
            <p:cNvPr id="94" name="그림 93">
              <a:extLst>
                <a:ext uri="{FF2B5EF4-FFF2-40B4-BE49-F238E27FC236}">
                  <a16:creationId xmlns:a16="http://schemas.microsoft.com/office/drawing/2014/main" id="{ECADC2AC-4A12-8D3C-1210-798C9F7CCBC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alphaModFix amt="60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881" y="3889103"/>
              <a:ext cx="1648614" cy="305931"/>
            </a:xfrm>
            <a:prstGeom prst="rect">
              <a:avLst/>
            </a:prstGeom>
          </p:spPr>
        </p:pic>
        <p:sp>
          <p:nvSpPr>
            <p:cNvPr id="96" name="사각형: 둥근 모서리 95">
              <a:extLst>
                <a:ext uri="{FF2B5EF4-FFF2-40B4-BE49-F238E27FC236}">
                  <a16:creationId xmlns:a16="http://schemas.microsoft.com/office/drawing/2014/main" id="{E2D13C13-1CD0-287D-6C1B-E5312AE095D6}"/>
                </a:ext>
              </a:extLst>
            </p:cNvPr>
            <p:cNvSpPr/>
            <p:nvPr/>
          </p:nvSpPr>
          <p:spPr>
            <a:xfrm>
              <a:off x="626881" y="3398151"/>
              <a:ext cx="1519557" cy="490839"/>
            </a:xfrm>
            <a:prstGeom prst="roundRect">
              <a:avLst>
                <a:gd name="adj" fmla="val 5120"/>
              </a:avLst>
            </a:prstGeom>
            <a:solidFill>
              <a:srgbClr val="49729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+mj-lt"/>
              </a:endParaRPr>
            </a:p>
          </p:txBody>
        </p:sp>
        <p:grpSp>
          <p:nvGrpSpPr>
            <p:cNvPr id="101" name="그룹 100">
              <a:extLst>
                <a:ext uri="{FF2B5EF4-FFF2-40B4-BE49-F238E27FC236}">
                  <a16:creationId xmlns:a16="http://schemas.microsoft.com/office/drawing/2014/main" id="{B27F5CCB-EFA8-D804-BF2E-597216790FBA}"/>
                </a:ext>
              </a:extLst>
            </p:cNvPr>
            <p:cNvGrpSpPr/>
            <p:nvPr/>
          </p:nvGrpSpPr>
          <p:grpSpPr>
            <a:xfrm>
              <a:off x="723172" y="3525333"/>
              <a:ext cx="238823" cy="231978"/>
              <a:chOff x="5492108" y="1820209"/>
              <a:chExt cx="269676" cy="261946"/>
            </a:xfrm>
          </p:grpSpPr>
          <p:sp>
            <p:nvSpPr>
              <p:cNvPr id="109" name="사각형: 둥근 모서리 108">
                <a:extLst>
                  <a:ext uri="{FF2B5EF4-FFF2-40B4-BE49-F238E27FC236}">
                    <a16:creationId xmlns:a16="http://schemas.microsoft.com/office/drawing/2014/main" id="{8D2C11B5-83E8-2470-9DED-9156C304B3D2}"/>
                  </a:ext>
                </a:extLst>
              </p:cNvPr>
              <p:cNvSpPr/>
              <p:nvPr/>
            </p:nvSpPr>
            <p:spPr>
              <a:xfrm>
                <a:off x="5495973" y="1820209"/>
                <a:ext cx="261946" cy="261946"/>
              </a:xfrm>
              <a:prstGeom prst="roundRect">
                <a:avLst>
                  <a:gd name="adj" fmla="val 50000"/>
                </a:avLst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+mj-lt"/>
                  <a:ea typeface="세방고딕 Regular" panose="00000500000000000000" pitchFamily="2" charset="-127"/>
                </a:endParaRPr>
              </a:p>
            </p:txBody>
          </p:sp>
          <p:sp>
            <p:nvSpPr>
              <p:cNvPr id="111" name="TextBox 110">
                <a:extLst>
                  <a:ext uri="{FF2B5EF4-FFF2-40B4-BE49-F238E27FC236}">
                    <a16:creationId xmlns:a16="http://schemas.microsoft.com/office/drawing/2014/main" id="{D3ABF101-0F85-B13F-E0D4-806F172542B9}"/>
                  </a:ext>
                </a:extLst>
              </p:cNvPr>
              <p:cNvSpPr txBox="1"/>
              <p:nvPr/>
            </p:nvSpPr>
            <p:spPr>
              <a:xfrm>
                <a:off x="5492108" y="1861209"/>
                <a:ext cx="269676" cy="208522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0">
                <a:spAutoFit/>
              </a:bodyPr>
              <a:lstStyle/>
              <a:p>
                <a:pPr algn="ctr">
                  <a:defRPr/>
                </a:pPr>
                <a:r>
                  <a:rPr lang="en-US" altLang="ko-KR" sz="12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rgbClr val="49729E"/>
                    </a:solidFill>
                    <a:latin typeface="+mj-lt"/>
                    <a:ea typeface="세방고딕 Bold" panose="00000800000000000000" pitchFamily="2" charset="-127"/>
                  </a:rPr>
                  <a:t>3</a:t>
                </a:r>
              </a:p>
            </p:txBody>
          </p:sp>
        </p:grp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EFAA222C-4C3F-46C1-A9CC-60C84CEB096D}"/>
                </a:ext>
              </a:extLst>
            </p:cNvPr>
            <p:cNvSpPr txBox="1"/>
            <p:nvPr/>
          </p:nvSpPr>
          <p:spPr>
            <a:xfrm>
              <a:off x="1007422" y="3476808"/>
              <a:ext cx="1062678" cy="33855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indent="-410210" fontAlgn="base">
                <a:spcBef>
                  <a:spcPts val="700"/>
                </a:spcBef>
              </a:pPr>
              <a:r>
                <a:rPr lang="ko-KR" altLang="en-US" sz="16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파 일 명</a:t>
              </a:r>
            </a:p>
          </p:txBody>
        </p:sp>
        <p:sp>
          <p:nvSpPr>
            <p:cNvPr id="103" name="TextBox 102">
              <a:extLst>
                <a:ext uri="{FF2B5EF4-FFF2-40B4-BE49-F238E27FC236}">
                  <a16:creationId xmlns:a16="http://schemas.microsoft.com/office/drawing/2014/main" id="{DDC1CA84-CA24-4C7E-F412-14C7217BA48E}"/>
                </a:ext>
              </a:extLst>
            </p:cNvPr>
            <p:cNvSpPr txBox="1"/>
            <p:nvPr/>
          </p:nvSpPr>
          <p:spPr>
            <a:xfrm>
              <a:off x="2419351" y="3373826"/>
              <a:ext cx="4781549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결과보고서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_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(</a:t>
              </a:r>
              <a:r>
                <a:rPr lang="ko-KR" altLang="en-US" sz="14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팀주제명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49729E"/>
                  </a:solidFill>
                  <a:latin typeface="+mn-ea"/>
                </a:rPr>
                <a:t>)</a:t>
              </a: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19B456EE-8C65-3985-7041-982FA9B622E3}"/>
                </a:ext>
              </a:extLst>
            </p:cNvPr>
            <p:cNvSpPr txBox="1"/>
            <p:nvPr/>
          </p:nvSpPr>
          <p:spPr>
            <a:xfrm>
              <a:off x="2979134" y="3685409"/>
              <a:ext cx="3463925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fontAlgn="base" latinLnBrk="0">
                <a:spcBef>
                  <a:spcPts val="300"/>
                </a:spcBef>
                <a:spcAft>
                  <a:spcPts val="300"/>
                </a:spcAft>
              </a:pP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예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) 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결과보고서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_1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팀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(OOO</a:t>
              </a:r>
              <a:r>
                <a:rPr lang="ko-KR" altLang="en-US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를 활용한 </a:t>
              </a:r>
              <a:r>
                <a:rPr lang="en-US" altLang="ko-KR" sz="1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+mn-ea"/>
                </a:rPr>
                <a:t>OOOO)</a:t>
              </a:r>
            </a:p>
          </p:txBody>
        </p:sp>
        <p:sp>
          <p:nvSpPr>
            <p:cNvPr id="107" name="자유형: 도형 106">
              <a:extLst>
                <a:ext uri="{FF2B5EF4-FFF2-40B4-BE49-F238E27FC236}">
                  <a16:creationId xmlns:a16="http://schemas.microsoft.com/office/drawing/2014/main" id="{99F40289-4205-D43E-3A2D-4DFF14485379}"/>
                </a:ext>
              </a:extLst>
            </p:cNvPr>
            <p:cNvSpPr/>
            <p:nvPr/>
          </p:nvSpPr>
          <p:spPr>
            <a:xfrm>
              <a:off x="2802691" y="3756978"/>
              <a:ext cx="151043" cy="117601"/>
            </a:xfrm>
            <a:custGeom>
              <a:avLst/>
              <a:gdLst>
                <a:gd name="connsiteX0" fmla="*/ 57208 w 151043"/>
                <a:gd name="connsiteY0" fmla="*/ 117601 h 117601"/>
                <a:gd name="connsiteX1" fmla="*/ 43492 w 151043"/>
                <a:gd name="connsiteY1" fmla="*/ 111743 h 117601"/>
                <a:gd name="connsiteX2" fmla="*/ 5296 w 151043"/>
                <a:gd name="connsiteY2" fmla="*/ 71976 h 117601"/>
                <a:gd name="connsiteX3" fmla="*/ 5820 w 151043"/>
                <a:gd name="connsiteY3" fmla="*/ 45116 h 117601"/>
                <a:gd name="connsiteX4" fmla="*/ 32681 w 151043"/>
                <a:gd name="connsiteY4" fmla="*/ 45640 h 117601"/>
                <a:gd name="connsiteX5" fmla="*/ 57017 w 151043"/>
                <a:gd name="connsiteY5" fmla="*/ 70976 h 117601"/>
                <a:gd name="connsiteX6" fmla="*/ 118215 w 151043"/>
                <a:gd name="connsiteY6" fmla="*/ 5968 h 117601"/>
                <a:gd name="connsiteX7" fmla="*/ 145076 w 151043"/>
                <a:gd name="connsiteY7" fmla="*/ 5158 h 117601"/>
                <a:gd name="connsiteX8" fmla="*/ 145885 w 151043"/>
                <a:gd name="connsiteY8" fmla="*/ 32019 h 117601"/>
                <a:gd name="connsiteX9" fmla="*/ 70971 w 151043"/>
                <a:gd name="connsiteY9" fmla="*/ 111600 h 117601"/>
                <a:gd name="connsiteX10" fmla="*/ 57255 w 151043"/>
                <a:gd name="connsiteY10" fmla="*/ 117553 h 117601"/>
                <a:gd name="connsiteX11" fmla="*/ 57160 w 151043"/>
                <a:gd name="connsiteY11" fmla="*/ 117553 h 1176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1043" h="117601">
                  <a:moveTo>
                    <a:pt x="57208" y="117601"/>
                  </a:moveTo>
                  <a:cubicBezTo>
                    <a:pt x="52017" y="117601"/>
                    <a:pt x="47111" y="115506"/>
                    <a:pt x="43492" y="111743"/>
                  </a:cubicBezTo>
                  <a:lnTo>
                    <a:pt x="5296" y="71976"/>
                  </a:lnTo>
                  <a:cubicBezTo>
                    <a:pt x="-1990" y="64404"/>
                    <a:pt x="-1704" y="52402"/>
                    <a:pt x="5820" y="45116"/>
                  </a:cubicBezTo>
                  <a:cubicBezTo>
                    <a:pt x="13393" y="37877"/>
                    <a:pt x="25394" y="38115"/>
                    <a:pt x="32681" y="45640"/>
                  </a:cubicBezTo>
                  <a:lnTo>
                    <a:pt x="57017" y="70976"/>
                  </a:lnTo>
                  <a:lnTo>
                    <a:pt x="118215" y="5968"/>
                  </a:lnTo>
                  <a:cubicBezTo>
                    <a:pt x="125407" y="-1652"/>
                    <a:pt x="137408" y="-2033"/>
                    <a:pt x="145076" y="5158"/>
                  </a:cubicBezTo>
                  <a:cubicBezTo>
                    <a:pt x="152696" y="12350"/>
                    <a:pt x="153077" y="24351"/>
                    <a:pt x="145885" y="32019"/>
                  </a:cubicBezTo>
                  <a:lnTo>
                    <a:pt x="70971" y="111600"/>
                  </a:lnTo>
                  <a:cubicBezTo>
                    <a:pt x="67399" y="115410"/>
                    <a:pt x="62446" y="117553"/>
                    <a:pt x="57255" y="117553"/>
                  </a:cubicBezTo>
                  <a:lnTo>
                    <a:pt x="57160" y="117553"/>
                  </a:lnTo>
                  <a:close/>
                </a:path>
              </a:pathLst>
            </a:custGeom>
            <a:solidFill>
              <a:srgbClr val="49729E"/>
            </a:solidFill>
            <a:ln w="476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>
                <a:latin typeface="+mj-lt"/>
              </a:endParaRPr>
            </a:p>
          </p:txBody>
        </p: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FB418381-C607-BD5A-B520-DA0CC9D7DBB8}"/>
              </a:ext>
            </a:extLst>
          </p:cNvPr>
          <p:cNvGrpSpPr/>
          <p:nvPr/>
        </p:nvGrpSpPr>
        <p:grpSpPr>
          <a:xfrm>
            <a:off x="555881" y="4293096"/>
            <a:ext cx="10711818" cy="796883"/>
            <a:chOff x="555881" y="4613155"/>
            <a:chExt cx="10711818" cy="796883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233CCD15-0A61-5088-FC70-133E66685F9A}"/>
                </a:ext>
              </a:extLst>
            </p:cNvPr>
            <p:cNvGrpSpPr/>
            <p:nvPr/>
          </p:nvGrpSpPr>
          <p:grpSpPr>
            <a:xfrm>
              <a:off x="555881" y="4613155"/>
              <a:ext cx="1648614" cy="796883"/>
              <a:chOff x="555881" y="4613155"/>
              <a:chExt cx="1648614" cy="796883"/>
            </a:xfrm>
          </p:grpSpPr>
          <p:pic>
            <p:nvPicPr>
              <p:cNvPr id="117" name="그림 116">
                <a:extLst>
                  <a:ext uri="{FF2B5EF4-FFF2-40B4-BE49-F238E27FC236}">
                    <a16:creationId xmlns:a16="http://schemas.microsoft.com/office/drawing/2014/main" id="{5518D2B0-5774-6D31-B75C-30F523692CC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alphaModFix amt="60000"/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555881" y="5104107"/>
                <a:ext cx="1648614" cy="305931"/>
              </a:xfrm>
              <a:prstGeom prst="rect">
                <a:avLst/>
              </a:prstGeom>
            </p:spPr>
          </p:pic>
          <p:sp>
            <p:nvSpPr>
              <p:cNvPr id="119" name="사각형: 둥근 모서리 118">
                <a:extLst>
                  <a:ext uri="{FF2B5EF4-FFF2-40B4-BE49-F238E27FC236}">
                    <a16:creationId xmlns:a16="http://schemas.microsoft.com/office/drawing/2014/main" id="{A0A71DDE-6F2C-71A5-A47E-26072A82EFEF}"/>
                  </a:ext>
                </a:extLst>
              </p:cNvPr>
              <p:cNvSpPr/>
              <p:nvPr/>
            </p:nvSpPr>
            <p:spPr>
              <a:xfrm>
                <a:off x="626881" y="4613155"/>
                <a:ext cx="1519557" cy="490839"/>
              </a:xfrm>
              <a:prstGeom prst="roundRect">
                <a:avLst>
                  <a:gd name="adj" fmla="val 5120"/>
                </a:avLst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>
                  <a:latin typeface="+mj-lt"/>
                </a:endParaRPr>
              </a:p>
            </p:txBody>
          </p:sp>
          <p:grpSp>
            <p:nvGrpSpPr>
              <p:cNvPr id="120" name="그룹 119">
                <a:extLst>
                  <a:ext uri="{FF2B5EF4-FFF2-40B4-BE49-F238E27FC236}">
                    <a16:creationId xmlns:a16="http://schemas.microsoft.com/office/drawing/2014/main" id="{D407A655-D264-D4C2-BFA1-5D2D789B9C94}"/>
                  </a:ext>
                </a:extLst>
              </p:cNvPr>
              <p:cNvGrpSpPr/>
              <p:nvPr/>
            </p:nvGrpSpPr>
            <p:grpSpPr>
              <a:xfrm>
                <a:off x="723172" y="4740337"/>
                <a:ext cx="238823" cy="231978"/>
                <a:chOff x="5492108" y="1820209"/>
                <a:chExt cx="269676" cy="261946"/>
              </a:xfrm>
            </p:grpSpPr>
            <p:sp>
              <p:nvSpPr>
                <p:cNvPr id="123" name="사각형: 둥근 모서리 122">
                  <a:extLst>
                    <a:ext uri="{FF2B5EF4-FFF2-40B4-BE49-F238E27FC236}">
                      <a16:creationId xmlns:a16="http://schemas.microsoft.com/office/drawing/2014/main" id="{2683B883-37D7-CDC7-989E-B057FBC1D849}"/>
                    </a:ext>
                  </a:extLst>
                </p:cNvPr>
                <p:cNvSpPr/>
                <p:nvPr/>
              </p:nvSpPr>
              <p:spPr>
                <a:xfrm>
                  <a:off x="5495973" y="1820209"/>
                  <a:ext cx="261946" cy="261946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+mj-lt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125" name="TextBox 124">
                  <a:extLst>
                    <a:ext uri="{FF2B5EF4-FFF2-40B4-BE49-F238E27FC236}">
                      <a16:creationId xmlns:a16="http://schemas.microsoft.com/office/drawing/2014/main" id="{1F52D926-F82F-43E6-09C7-C06240926BE1}"/>
                    </a:ext>
                  </a:extLst>
                </p:cNvPr>
                <p:cNvSpPr txBox="1"/>
                <p:nvPr/>
              </p:nvSpPr>
              <p:spPr>
                <a:xfrm>
                  <a:off x="5492108" y="1861209"/>
                  <a:ext cx="269676" cy="208522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 anchor="ctr" anchorCtr="0">
                  <a:spAutoFit/>
                </a:bodyPr>
                <a:lstStyle/>
                <a:p>
                  <a:pPr algn="ctr">
                    <a:defRPr/>
                  </a:pPr>
                  <a:r>
                    <a:rPr lang="en-US" altLang="ko-KR" sz="1200" dirty="0">
                      <a:ln>
                        <a:solidFill>
                          <a:schemeClr val="accent1">
                            <a:alpha val="0"/>
                          </a:schemeClr>
                        </a:solidFill>
                      </a:ln>
                      <a:solidFill>
                        <a:srgbClr val="3378C8"/>
                      </a:solidFill>
                      <a:latin typeface="+mj-lt"/>
                      <a:ea typeface="세방고딕 Bold" panose="00000800000000000000" pitchFamily="2" charset="-127"/>
                    </a:rPr>
                    <a:t>4</a:t>
                  </a:r>
                </a:p>
              </p:txBody>
            </p:sp>
          </p:grp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2E56CAD0-0947-1BF9-F044-9D82701B5483}"/>
                  </a:ext>
                </a:extLst>
              </p:cNvPr>
              <p:cNvSpPr txBox="1"/>
              <p:nvPr/>
            </p:nvSpPr>
            <p:spPr>
              <a:xfrm>
                <a:off x="1007422" y="4691812"/>
                <a:ext cx="1062678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-410210" fontAlgn="base">
                  <a:spcBef>
                    <a:spcPts val="700"/>
                  </a:spcBef>
                </a:pPr>
                <a:r>
                  <a:rPr lang="ko-KR" altLang="en-US" sz="1600" b="1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구성내용</a:t>
                </a:r>
              </a:p>
            </p:txBody>
          </p:sp>
        </p:grp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6B74CBFD-AFCF-89B0-713D-A29A14725DDC}"/>
                </a:ext>
              </a:extLst>
            </p:cNvPr>
            <p:cNvSpPr txBox="1"/>
            <p:nvPr/>
          </p:nvSpPr>
          <p:spPr>
            <a:xfrm>
              <a:off x="2419351" y="4698932"/>
              <a:ext cx="8848348" cy="3254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 fontAlgn="base" latinLnBrk="0">
                <a:lnSpc>
                  <a:spcPct val="120000"/>
                </a:lnSpc>
                <a:spcBef>
                  <a:spcPts val="300"/>
                </a:spcBef>
                <a:spcAft>
                  <a:spcPts val="300"/>
                </a:spcAft>
                <a:buFont typeface="Arial" panose="020B0604020202020204" pitchFamily="34" charset="0"/>
                <a:buChar char="•"/>
              </a:pP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제공된 목차 항목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구성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/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세부내용이 모두 포함되어야 하며</a:t>
              </a:r>
              <a:r>
                <a:rPr lang="en-US" altLang="ko-KR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, </a:t>
              </a:r>
              <a:r>
                <a:rPr lang="ko-KR" altLang="en-US" sz="14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n-ea"/>
                </a:rPr>
                <a:t>페이지별 상세 안내 내용을 참고하여 작성</a:t>
              </a:r>
              <a:endParaRPr lang="en-US" altLang="ko-KR" sz="14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78C8"/>
                </a:solidFill>
                <a:latin typeface="+mn-ea"/>
              </a:endParaRPr>
            </a:p>
          </p:txBody>
        </p:sp>
      </p:grpSp>
      <p:pic>
        <p:nvPicPr>
          <p:cNvPr id="139" name="그래픽 138">
            <a:extLst>
              <a:ext uri="{FF2B5EF4-FFF2-40B4-BE49-F238E27FC236}">
                <a16:creationId xmlns:a16="http://schemas.microsoft.com/office/drawing/2014/main" id="{E5E8A66C-FD69-4A07-BAC1-67D5B50755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999" y="6146170"/>
            <a:ext cx="516028" cy="724897"/>
          </a:xfrm>
          <a:prstGeom prst="rect">
            <a:avLst/>
          </a:prstGeom>
        </p:spPr>
      </p:pic>
      <p:pic>
        <p:nvPicPr>
          <p:cNvPr id="140" name="그래픽 139">
            <a:extLst>
              <a:ext uri="{FF2B5EF4-FFF2-40B4-BE49-F238E27FC236}">
                <a16:creationId xmlns:a16="http://schemas.microsoft.com/office/drawing/2014/main" id="{784CF9DC-6F05-EF5B-B873-2894311E99A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0953181">
            <a:off x="50218" y="5743137"/>
            <a:ext cx="342900" cy="428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85242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048450-975B-5A0D-4016-1E61ECF85A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A9D455CD-C6B9-B098-1EE9-EF1526A240E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6647FCBF-2AE1-0BE0-7CC6-D160F97D9202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C061E5DC-1F41-3033-910C-959572BD83D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C0118D4F-F924-84C5-A9CC-03468B3CBC43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Crack 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탐지 시스템 분석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193E3AF-14C8-9EE1-C004-E6E42AA59904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8CAD6E6B-88CA-551A-33BE-2000449C691F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485508-351F-1C69-CB71-868659D40408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645EBECC-B619-8145-0CFF-BF028B8FA3D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EADF3C6C-CDCB-2E89-4F3C-1BF3BAF702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EC2C676E-E3DF-2D49-7D5F-13B1533FA2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DB58AEFA-60D9-3C0B-55A0-589A80B5898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BFA93F64-C6D4-8687-1FE9-97DAF15ACD7B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DBB5FF0-4D22-F482-D8FB-73A2968C65B0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49748C3F-282D-04F2-0B06-2F2183F7534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5A777745-04E1-0930-8546-8867F460ABB8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297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E295A-594C-121F-170F-31AF52D15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B15DE450-354D-FF3F-D31C-890A2FF1B942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3E6326AB-0D35-4879-F829-9B8A13E1AF7A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8E47FE5-D7B8-B7AE-A763-84334C0C19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29FAD206-128E-C6C2-6069-4F7530182217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Crack 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탐지 시스템 분석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F7BDBE58-6AED-A678-BCD3-7C513143822F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D0F923F-4A44-BECC-92AF-C05FF73D90E3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B42494D-584B-5F63-A841-5E4B1190000D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221A09B9-883F-8852-FC34-5A82D2B3F2F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50274A58-1EE6-8995-CA84-A27E0272CC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80A0E45B-583E-9847-AB99-F416BC44F7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83B64873-2E7A-FAED-F9FB-A0F95041105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D3AF3029-4739-D5AF-C089-DB1D95937694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93676378-B5A8-48D5-8F83-A1AE32DB6854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79B4326F-BCBF-9C10-FC19-C0AA7F6C618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FDC2662F-7B0F-9C6F-5A47-9F5ACA82F3E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0401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그래픽 16">
            <a:extLst>
              <a:ext uri="{FF2B5EF4-FFF2-40B4-BE49-F238E27FC236}">
                <a16:creationId xmlns:a16="http://schemas.microsoft.com/office/drawing/2014/main" id="{5D7D92DC-AA5F-DB8A-4577-CE6DDC7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개요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26" name="그림 25">
            <a:extLst>
              <a:ext uri="{FF2B5EF4-FFF2-40B4-BE49-F238E27FC236}">
                <a16:creationId xmlns:a16="http://schemas.microsoft.com/office/drawing/2014/main" id="{FE80A41B-F61E-4713-97AE-0B084B8425AD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18F8096-D17C-15A7-34ED-DD08BC50AA49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168CD54-D633-5776-71CD-FD7897E3EC30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아래 내용이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반드시 포함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되도록 작성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 </a:t>
              </a:r>
            </a:p>
          </p:txBody>
        </p:sp>
        <p:sp>
          <p:nvSpPr>
            <p:cNvPr id="30" name="그래픽 43">
              <a:extLst>
                <a:ext uri="{FF2B5EF4-FFF2-40B4-BE49-F238E27FC236}">
                  <a16:creationId xmlns:a16="http://schemas.microsoft.com/office/drawing/2014/main" id="{3A85AD0A-F31C-CE36-E2E5-7C20DEA387EC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grpSp>
        <p:nvGrpSpPr>
          <p:cNvPr id="14" name="그룹 13">
            <a:extLst>
              <a:ext uri="{FF2B5EF4-FFF2-40B4-BE49-F238E27FC236}">
                <a16:creationId xmlns:a16="http://schemas.microsoft.com/office/drawing/2014/main" id="{6C06CAEA-D42C-8C82-E16B-734CD805394A}"/>
              </a:ext>
            </a:extLst>
          </p:cNvPr>
          <p:cNvGrpSpPr/>
          <p:nvPr/>
        </p:nvGrpSpPr>
        <p:grpSpPr>
          <a:xfrm>
            <a:off x="7339013" y="2373418"/>
            <a:ext cx="2122307" cy="3803725"/>
            <a:chOff x="7348911" y="2373418"/>
            <a:chExt cx="2122307" cy="3803725"/>
          </a:xfrm>
        </p:grpSpPr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B1E00A0C-E033-E8EB-4A85-EABC364FE2F4}"/>
                </a:ext>
              </a:extLst>
            </p:cNvPr>
            <p:cNvGrpSpPr/>
            <p:nvPr/>
          </p:nvGrpSpPr>
          <p:grpSpPr>
            <a:xfrm>
              <a:off x="7348911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35" name="사각형: 둥근 위쪽 모서리 34">
                <a:extLst>
                  <a:ext uri="{FF2B5EF4-FFF2-40B4-BE49-F238E27FC236}">
                    <a16:creationId xmlns:a16="http://schemas.microsoft.com/office/drawing/2014/main" id="{AD146179-C1F1-3711-0B2A-B9627695808E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9" name="직사각형 38">
                <a:extLst>
                  <a:ext uri="{FF2B5EF4-FFF2-40B4-BE49-F238E27FC236}">
                    <a16:creationId xmlns:a16="http://schemas.microsoft.com/office/drawing/2014/main" id="{4B042380-0F27-357E-BDB8-039E536A1A5F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6" name="그룹 15">
              <a:extLst>
                <a:ext uri="{FF2B5EF4-FFF2-40B4-BE49-F238E27FC236}">
                  <a16:creationId xmlns:a16="http://schemas.microsoft.com/office/drawing/2014/main" id="{DBCA0D17-CB83-60D4-6F44-E62408BFE773}"/>
                </a:ext>
              </a:extLst>
            </p:cNvPr>
            <p:cNvGrpSpPr/>
            <p:nvPr/>
          </p:nvGrpSpPr>
          <p:grpSpPr>
            <a:xfrm>
              <a:off x="8203202" y="2373418"/>
              <a:ext cx="408282" cy="351966"/>
              <a:chOff x="450324" y="2128945"/>
              <a:chExt cx="889526" cy="766832"/>
            </a:xfrm>
          </p:grpSpPr>
          <p:sp>
            <p:nvSpPr>
              <p:cNvPr id="21" name="육각형 20">
                <a:extLst>
                  <a:ext uri="{FF2B5EF4-FFF2-40B4-BE49-F238E27FC236}">
                    <a16:creationId xmlns:a16="http://schemas.microsoft.com/office/drawing/2014/main" id="{88D704B2-061D-BCA3-26C9-FF5A1B078C7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4" name="자유형: 도형 23">
                <a:extLst>
                  <a:ext uri="{FF2B5EF4-FFF2-40B4-BE49-F238E27FC236}">
                    <a16:creationId xmlns:a16="http://schemas.microsoft.com/office/drawing/2014/main" id="{FCB1DB5E-57FA-B081-7842-479DE5036470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75BD135-58A4-FB54-3A11-75A3487B65B0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4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0C547BD1-FC8C-AF26-C281-E98B0339386D}"/>
                </a:ext>
              </a:extLst>
            </p:cNvPr>
            <p:cNvSpPr txBox="1"/>
            <p:nvPr/>
          </p:nvSpPr>
          <p:spPr>
            <a:xfrm>
              <a:off x="7557944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구조</a:t>
              </a:r>
              <a:endParaRPr lang="en-US" altLang="ko-KR" sz="19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FFC000"/>
                </a:solidFill>
                <a:latin typeface="맑은 고딕 Semilight" panose="020B0502040204020203" pitchFamily="50" charset="-127"/>
                <a:ea typeface="맑은 고딕 Semilight" panose="020B0502040204020203" pitchFamily="50" charset="-127"/>
                <a:cs typeface="맑은 고딕 Semilight" panose="020B0502040204020203" pitchFamily="50" charset="-127"/>
              </a:endParaRPr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E5BBE0F-3417-3F88-1387-99E3FB412ECD}"/>
              </a:ext>
            </a:extLst>
          </p:cNvPr>
          <p:cNvGrpSpPr/>
          <p:nvPr/>
        </p:nvGrpSpPr>
        <p:grpSpPr>
          <a:xfrm>
            <a:off x="491899" y="2373418"/>
            <a:ext cx="2122308" cy="3803725"/>
            <a:chOff x="501797" y="2373418"/>
            <a:chExt cx="2122308" cy="3803725"/>
          </a:xfrm>
        </p:grpSpPr>
        <p:grpSp>
          <p:nvGrpSpPr>
            <p:cNvPr id="81" name="그룹 80">
              <a:extLst>
                <a:ext uri="{FF2B5EF4-FFF2-40B4-BE49-F238E27FC236}">
                  <a16:creationId xmlns:a16="http://schemas.microsoft.com/office/drawing/2014/main" id="{14783ACD-1AA6-FF6B-495F-A59938EC7ED4}"/>
                </a:ext>
              </a:extLst>
            </p:cNvPr>
            <p:cNvGrpSpPr/>
            <p:nvPr/>
          </p:nvGrpSpPr>
          <p:grpSpPr>
            <a:xfrm>
              <a:off x="501798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89" name="사각형: 둥근 위쪽 모서리 88">
                <a:extLst>
                  <a:ext uri="{FF2B5EF4-FFF2-40B4-BE49-F238E27FC236}">
                    <a16:creationId xmlns:a16="http://schemas.microsoft.com/office/drawing/2014/main" id="{9487F184-B80E-E980-A76D-497489E39B5B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90" name="직사각형 89">
                <a:extLst>
                  <a:ext uri="{FF2B5EF4-FFF2-40B4-BE49-F238E27FC236}">
                    <a16:creationId xmlns:a16="http://schemas.microsoft.com/office/drawing/2014/main" id="{7533C0E5-37D4-666D-ED97-04FE66D8AA07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03F42FBE-711F-2AE5-DA50-EBCDB0265D7B}"/>
                </a:ext>
              </a:extLst>
            </p:cNvPr>
            <p:cNvSpPr txBox="1"/>
            <p:nvPr/>
          </p:nvSpPr>
          <p:spPr>
            <a:xfrm>
              <a:off x="710830" y="3060042"/>
              <a:ext cx="1704241" cy="98058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 및 선정 배경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기획의도</a:t>
              </a:r>
            </a:p>
          </p:txBody>
        </p:sp>
        <p:grpSp>
          <p:nvGrpSpPr>
            <p:cNvPr id="83" name="그룹 82">
              <a:extLst>
                <a:ext uri="{FF2B5EF4-FFF2-40B4-BE49-F238E27FC236}">
                  <a16:creationId xmlns:a16="http://schemas.microsoft.com/office/drawing/2014/main" id="{899B77B5-7708-F027-9821-B23D2CEEC13C}"/>
                </a:ext>
              </a:extLst>
            </p:cNvPr>
            <p:cNvGrpSpPr/>
            <p:nvPr/>
          </p:nvGrpSpPr>
          <p:grpSpPr>
            <a:xfrm>
              <a:off x="1398903" y="2373418"/>
              <a:ext cx="408282" cy="388045"/>
              <a:chOff x="450324" y="2128945"/>
              <a:chExt cx="889526" cy="845438"/>
            </a:xfrm>
          </p:grpSpPr>
          <p:sp>
            <p:nvSpPr>
              <p:cNvPr id="86" name="육각형 85">
                <a:extLst>
                  <a:ext uri="{FF2B5EF4-FFF2-40B4-BE49-F238E27FC236}">
                    <a16:creationId xmlns:a16="http://schemas.microsoft.com/office/drawing/2014/main" id="{F6936F92-A6DE-5ACE-9B7A-91588D13D8D9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7" name="자유형: 도형 86">
                <a:extLst>
                  <a:ext uri="{FF2B5EF4-FFF2-40B4-BE49-F238E27FC236}">
                    <a16:creationId xmlns:a16="http://schemas.microsoft.com/office/drawing/2014/main" id="{3A2FA4EF-8448-1B99-E95A-6C8D85E801EB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7CFB97A8-0377-4583-43C1-B930793AB1B7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7024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1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84" name="TextBox 83">
              <a:extLst>
                <a:ext uri="{FF2B5EF4-FFF2-40B4-BE49-F238E27FC236}">
                  <a16:creationId xmlns:a16="http://schemas.microsoft.com/office/drawing/2014/main" id="{2D316C95-1060-3E2B-12CF-65A95B12E668}"/>
                </a:ext>
              </a:extLst>
            </p:cNvPr>
            <p:cNvSpPr txBox="1"/>
            <p:nvPr/>
          </p:nvSpPr>
          <p:spPr>
            <a:xfrm>
              <a:off x="501797" y="4453027"/>
              <a:ext cx="2122307" cy="9048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주제의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특화 포인트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기존 유사 서비스와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u="sng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차별화된 내용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제시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311B0875-3DFC-7826-A161-D12F6A206631}"/>
                </a:ext>
              </a:extLst>
            </p:cNvPr>
            <p:cNvCxnSpPr>
              <a:cxnSpLocks/>
            </p:cNvCxnSpPr>
            <p:nvPr/>
          </p:nvCxnSpPr>
          <p:spPr>
            <a:xfrm>
              <a:off x="1458728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77EFC602-0655-EA65-32C1-E8D5294AECFB}"/>
              </a:ext>
            </a:extLst>
          </p:cNvPr>
          <p:cNvGrpSpPr/>
          <p:nvPr/>
        </p:nvGrpSpPr>
        <p:grpSpPr>
          <a:xfrm>
            <a:off x="2774271" y="2373418"/>
            <a:ext cx="2122307" cy="3803725"/>
            <a:chOff x="2784169" y="2373418"/>
            <a:chExt cx="2122307" cy="3803725"/>
          </a:xfrm>
        </p:grpSpPr>
        <p:grpSp>
          <p:nvGrpSpPr>
            <p:cNvPr id="92" name="그룹 91">
              <a:extLst>
                <a:ext uri="{FF2B5EF4-FFF2-40B4-BE49-F238E27FC236}">
                  <a16:creationId xmlns:a16="http://schemas.microsoft.com/office/drawing/2014/main" id="{B865315C-A3ED-823F-9D27-0B0DB41EC7B2}"/>
                </a:ext>
              </a:extLst>
            </p:cNvPr>
            <p:cNvGrpSpPr/>
            <p:nvPr/>
          </p:nvGrpSpPr>
          <p:grpSpPr>
            <a:xfrm>
              <a:off x="2784169" y="2567441"/>
              <a:ext cx="2122307" cy="3609702"/>
              <a:chOff x="2815881" y="2567441"/>
              <a:chExt cx="2122307" cy="3609702"/>
            </a:xfrm>
            <a:effectLst/>
          </p:grpSpPr>
          <p:sp>
            <p:nvSpPr>
              <p:cNvPr id="100" name="사각형: 둥근 위쪽 모서리 99">
                <a:extLst>
                  <a:ext uri="{FF2B5EF4-FFF2-40B4-BE49-F238E27FC236}">
                    <a16:creationId xmlns:a16="http://schemas.microsoft.com/office/drawing/2014/main" id="{BBADC5C0-E325-0E29-F1CB-2BBDC807F88A}"/>
                  </a:ext>
                </a:extLst>
              </p:cNvPr>
              <p:cNvSpPr/>
              <p:nvPr/>
            </p:nvSpPr>
            <p:spPr>
              <a:xfrm>
                <a:off x="2815881" y="2567441"/>
                <a:ext cx="2122307" cy="3609702"/>
              </a:xfrm>
              <a:prstGeom prst="round2SameRect">
                <a:avLst/>
              </a:prstGeom>
              <a:solidFill>
                <a:srgbClr val="FFFEFB"/>
              </a:solidFill>
              <a:ln>
                <a:noFill/>
              </a:ln>
              <a:effectLst>
                <a:outerShdw blurRad="63500" sx="102000" sy="102000" algn="ctr" rotWithShape="0">
                  <a:srgbClr val="FFD85C">
                    <a:alpha val="2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1" name="직사각형 100">
                <a:extLst>
                  <a:ext uri="{FF2B5EF4-FFF2-40B4-BE49-F238E27FC236}">
                    <a16:creationId xmlns:a16="http://schemas.microsoft.com/office/drawing/2014/main" id="{212270CE-CB89-13D3-2499-5C569A88DAEE}"/>
                  </a:ext>
                </a:extLst>
              </p:cNvPr>
              <p:cNvSpPr/>
              <p:nvPr/>
            </p:nvSpPr>
            <p:spPr>
              <a:xfrm>
                <a:off x="2815882" y="6034088"/>
                <a:ext cx="2122306" cy="143055"/>
              </a:xfrm>
              <a:prstGeom prst="rect">
                <a:avLst/>
              </a:prstGeom>
              <a:solidFill>
                <a:srgbClr val="FFD85C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93" name="그룹 92">
              <a:extLst>
                <a:ext uri="{FF2B5EF4-FFF2-40B4-BE49-F238E27FC236}">
                  <a16:creationId xmlns:a16="http://schemas.microsoft.com/office/drawing/2014/main" id="{27AD5890-AF29-E0F7-5DF1-9DF4B1625828}"/>
                </a:ext>
              </a:extLst>
            </p:cNvPr>
            <p:cNvGrpSpPr/>
            <p:nvPr/>
          </p:nvGrpSpPr>
          <p:grpSpPr>
            <a:xfrm>
              <a:off x="3688352" y="2373418"/>
              <a:ext cx="408282" cy="351966"/>
              <a:chOff x="450324" y="2128945"/>
              <a:chExt cx="889526" cy="766832"/>
            </a:xfrm>
          </p:grpSpPr>
          <p:sp>
            <p:nvSpPr>
              <p:cNvPr id="97" name="육각형 96">
                <a:extLst>
                  <a:ext uri="{FF2B5EF4-FFF2-40B4-BE49-F238E27FC236}">
                    <a16:creationId xmlns:a16="http://schemas.microsoft.com/office/drawing/2014/main" id="{8AD1C042-8D07-9E58-1A73-AFEE6C2785CC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FFD85C"/>
              </a:solidFill>
              <a:ln w="12700">
                <a:solidFill>
                  <a:srgbClr val="FFD85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8" name="자유형: 도형 97">
                <a:extLst>
                  <a:ext uri="{FF2B5EF4-FFF2-40B4-BE49-F238E27FC236}">
                    <a16:creationId xmlns:a16="http://schemas.microsoft.com/office/drawing/2014/main" id="{5C50914A-ADE3-6AA2-6754-C3EFBEB768D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34000"/>
                    </a:schemeClr>
                  </a:gs>
                  <a:gs pos="0">
                    <a:srgbClr val="FFD85C">
                      <a:alpha val="39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CA1A6F98-920F-FD16-1543-468789EEEDEF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2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086D7F53-B19B-7B51-63AC-E8DAEA19E2B8}"/>
                </a:ext>
              </a:extLst>
            </p:cNvPr>
            <p:cNvSpPr txBox="1"/>
            <p:nvPr/>
          </p:nvSpPr>
          <p:spPr>
            <a:xfrm>
              <a:off x="2993202" y="3060042"/>
              <a:ext cx="1704241" cy="73558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프로젝트</a:t>
              </a:r>
              <a:b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</a:br>
              <a:r>
                <a:rPr lang="ko-KR" altLang="en-US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내용</a:t>
              </a:r>
              <a:r>
                <a:rPr lang="en-US" altLang="ko-KR" sz="19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맑은 고딕 Semilight" panose="020B0502040204020203" pitchFamily="50" charset="-127"/>
                  <a:ea typeface="맑은 고딕 Semilight" panose="020B0502040204020203" pitchFamily="50" charset="-127"/>
                  <a:cs typeface="맑은 고딕 Semilight" panose="020B0502040204020203" pitchFamily="50" charset="-127"/>
                </a:rPr>
                <a:t> </a:t>
              </a:r>
            </a:p>
          </p:txBody>
        </p:sp>
        <p:sp>
          <p:nvSpPr>
            <p:cNvPr id="95" name="TextBox 94">
              <a:extLst>
                <a:ext uri="{FF2B5EF4-FFF2-40B4-BE49-F238E27FC236}">
                  <a16:creationId xmlns:a16="http://schemas.microsoft.com/office/drawing/2014/main" id="{F5EAF9AB-4D7C-5465-0AF3-CD762D73A6DD}"/>
                </a:ext>
              </a:extLst>
            </p:cNvPr>
            <p:cNvSpPr txBox="1"/>
            <p:nvPr/>
          </p:nvSpPr>
          <p:spPr>
            <a:xfrm>
              <a:off x="2784169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구현 내용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컨셉</a:t>
              </a:r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훈련내용과의 연관성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포함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96" name="직선 연결선 95">
              <a:extLst>
                <a:ext uri="{FF2B5EF4-FFF2-40B4-BE49-F238E27FC236}">
                  <a16:creationId xmlns:a16="http://schemas.microsoft.com/office/drawing/2014/main" id="{73245428-5F16-23A3-826B-B1AC2BF87895}"/>
                </a:ext>
              </a:extLst>
            </p:cNvPr>
            <p:cNvCxnSpPr>
              <a:cxnSpLocks/>
            </p:cNvCxnSpPr>
            <p:nvPr/>
          </p:nvCxnSpPr>
          <p:spPr>
            <a:xfrm>
              <a:off x="3741100" y="4260129"/>
              <a:ext cx="208445" cy="0"/>
            </a:xfrm>
            <a:prstGeom prst="line">
              <a:avLst/>
            </a:prstGeom>
            <a:ln w="19050">
              <a:solidFill>
                <a:srgbClr val="FFD85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1214E4F1-BB37-F167-4210-26A757521B0C}"/>
              </a:ext>
            </a:extLst>
          </p:cNvPr>
          <p:cNvGrpSpPr/>
          <p:nvPr/>
        </p:nvGrpSpPr>
        <p:grpSpPr>
          <a:xfrm>
            <a:off x="5054374" y="2373418"/>
            <a:ext cx="2124575" cy="3803725"/>
            <a:chOff x="5064272" y="2373418"/>
            <a:chExt cx="2124575" cy="3803725"/>
          </a:xfrm>
        </p:grpSpPr>
        <p:grpSp>
          <p:nvGrpSpPr>
            <p:cNvPr id="103" name="그룹 102">
              <a:extLst>
                <a:ext uri="{FF2B5EF4-FFF2-40B4-BE49-F238E27FC236}">
                  <a16:creationId xmlns:a16="http://schemas.microsoft.com/office/drawing/2014/main" id="{78A4A06D-5101-B6C5-2F44-97F7FFB0E367}"/>
                </a:ext>
              </a:extLst>
            </p:cNvPr>
            <p:cNvGrpSpPr/>
            <p:nvPr/>
          </p:nvGrpSpPr>
          <p:grpSpPr>
            <a:xfrm>
              <a:off x="5066540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11" name="사각형: 둥근 위쪽 모서리 110">
                <a:extLst>
                  <a:ext uri="{FF2B5EF4-FFF2-40B4-BE49-F238E27FC236}">
                    <a16:creationId xmlns:a16="http://schemas.microsoft.com/office/drawing/2014/main" id="{F72DAD37-8C9C-A1D9-B260-16DAC4007425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112" name="직사각형 111">
                <a:extLst>
                  <a:ext uri="{FF2B5EF4-FFF2-40B4-BE49-F238E27FC236}">
                    <a16:creationId xmlns:a16="http://schemas.microsoft.com/office/drawing/2014/main" id="{FE7EC4F7-D4F8-F4A3-01C4-3E8C7714799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04" name="그룹 103">
              <a:extLst>
                <a:ext uri="{FF2B5EF4-FFF2-40B4-BE49-F238E27FC236}">
                  <a16:creationId xmlns:a16="http://schemas.microsoft.com/office/drawing/2014/main" id="{B410AAFA-ABAB-A573-8432-15C5B3A0C32F}"/>
                </a:ext>
              </a:extLst>
            </p:cNvPr>
            <p:cNvGrpSpPr/>
            <p:nvPr/>
          </p:nvGrpSpPr>
          <p:grpSpPr>
            <a:xfrm>
              <a:off x="5923552" y="2373418"/>
              <a:ext cx="408282" cy="351966"/>
              <a:chOff x="450324" y="2128945"/>
              <a:chExt cx="889526" cy="766832"/>
            </a:xfrm>
          </p:grpSpPr>
          <p:sp>
            <p:nvSpPr>
              <p:cNvPr id="108" name="육각형 107">
                <a:extLst>
                  <a:ext uri="{FF2B5EF4-FFF2-40B4-BE49-F238E27FC236}">
                    <a16:creationId xmlns:a16="http://schemas.microsoft.com/office/drawing/2014/main" id="{AE51D1FE-03C0-C049-C523-94B45875B5B1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09" name="자유형: 도형 108">
                <a:extLst>
                  <a:ext uri="{FF2B5EF4-FFF2-40B4-BE49-F238E27FC236}">
                    <a16:creationId xmlns:a16="http://schemas.microsoft.com/office/drawing/2014/main" id="{364AFCE3-9443-9AA3-E7F4-393D5C3EC046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10" name="TextBox 109">
                <a:extLst>
                  <a:ext uri="{FF2B5EF4-FFF2-40B4-BE49-F238E27FC236}">
                    <a16:creationId xmlns:a16="http://schemas.microsoft.com/office/drawing/2014/main" id="{A6BB7FA7-4265-9252-35CB-18E831EA9EE9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3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0289313C-4C2B-5EE0-C9F0-90127689E2F1}"/>
                </a:ext>
              </a:extLst>
            </p:cNvPr>
            <p:cNvSpPr txBox="1"/>
            <p:nvPr/>
          </p:nvSpPr>
          <p:spPr>
            <a:xfrm>
              <a:off x="5275573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 장비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재료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B80E50D-4435-40D3-6132-B95A7BAC651C}"/>
                </a:ext>
              </a:extLst>
            </p:cNvPr>
            <p:cNvSpPr txBox="1"/>
            <p:nvPr/>
          </p:nvSpPr>
          <p:spPr>
            <a:xfrm>
              <a:off x="5064272" y="4453027"/>
              <a:ext cx="2122307" cy="27821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개발환경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등</a:t>
              </a:r>
              <a:endParaRPr lang="en-US" altLang="ko-KR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07" name="직선 연결선 106">
              <a:extLst>
                <a:ext uri="{FF2B5EF4-FFF2-40B4-BE49-F238E27FC236}">
                  <a16:creationId xmlns:a16="http://schemas.microsoft.com/office/drawing/2014/main" id="{F374B2A9-7830-9D16-5469-6D770935621E}"/>
                </a:ext>
              </a:extLst>
            </p:cNvPr>
            <p:cNvCxnSpPr>
              <a:cxnSpLocks/>
            </p:cNvCxnSpPr>
            <p:nvPr/>
          </p:nvCxnSpPr>
          <p:spPr>
            <a:xfrm>
              <a:off x="6021203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그룹 112">
            <a:extLst>
              <a:ext uri="{FF2B5EF4-FFF2-40B4-BE49-F238E27FC236}">
                <a16:creationId xmlns:a16="http://schemas.microsoft.com/office/drawing/2014/main" id="{1A784CCE-E54B-C0F2-3979-277593F62A92}"/>
              </a:ext>
            </a:extLst>
          </p:cNvPr>
          <p:cNvGrpSpPr/>
          <p:nvPr/>
        </p:nvGrpSpPr>
        <p:grpSpPr>
          <a:xfrm>
            <a:off x="9616850" y="2373418"/>
            <a:ext cx="2126842" cy="3803725"/>
            <a:chOff x="9626748" y="2373418"/>
            <a:chExt cx="2126842" cy="3803725"/>
          </a:xfrm>
        </p:grpSpPr>
        <p:grpSp>
          <p:nvGrpSpPr>
            <p:cNvPr id="114" name="그룹 113">
              <a:extLst>
                <a:ext uri="{FF2B5EF4-FFF2-40B4-BE49-F238E27FC236}">
                  <a16:creationId xmlns:a16="http://schemas.microsoft.com/office/drawing/2014/main" id="{9A6EBD5C-A4FC-1FDE-C45A-C129D11A7773}"/>
                </a:ext>
              </a:extLst>
            </p:cNvPr>
            <p:cNvGrpSpPr/>
            <p:nvPr/>
          </p:nvGrpSpPr>
          <p:grpSpPr>
            <a:xfrm>
              <a:off x="9631283" y="2567441"/>
              <a:ext cx="2122307" cy="3609702"/>
              <a:chOff x="541891" y="2567441"/>
              <a:chExt cx="2122307" cy="3609702"/>
            </a:xfrm>
            <a:effectLst/>
          </p:grpSpPr>
          <p:sp>
            <p:nvSpPr>
              <p:cNvPr id="122" name="사각형: 둥근 위쪽 모서리 121">
                <a:extLst>
                  <a:ext uri="{FF2B5EF4-FFF2-40B4-BE49-F238E27FC236}">
                    <a16:creationId xmlns:a16="http://schemas.microsoft.com/office/drawing/2014/main" id="{9F1D2BA5-A67E-8CA8-68CC-CC5DD3253E8D}"/>
                  </a:ext>
                </a:extLst>
              </p:cNvPr>
              <p:cNvSpPr/>
              <p:nvPr/>
            </p:nvSpPr>
            <p:spPr>
              <a:xfrm>
                <a:off x="541891" y="2567441"/>
                <a:ext cx="2122307" cy="3609702"/>
              </a:xfrm>
              <a:prstGeom prst="round2SameRect">
                <a:avLst/>
              </a:prstGeom>
              <a:solidFill>
                <a:srgbClr val="FCFDFE"/>
              </a:solidFill>
              <a:ln>
                <a:noFill/>
              </a:ln>
              <a:effectLst>
                <a:outerShdw blurRad="63500" sx="102000" sy="102000" algn="ctr" rotWithShape="0">
                  <a:srgbClr val="3378C8">
                    <a:alpha val="10000"/>
                  </a:srgb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23" name="직사각형 122">
                <a:extLst>
                  <a:ext uri="{FF2B5EF4-FFF2-40B4-BE49-F238E27FC236}">
                    <a16:creationId xmlns:a16="http://schemas.microsoft.com/office/drawing/2014/main" id="{E43722B3-BD0E-2ECA-6689-6A2C0563E3C8}"/>
                  </a:ext>
                </a:extLst>
              </p:cNvPr>
              <p:cNvSpPr/>
              <p:nvPr/>
            </p:nvSpPr>
            <p:spPr>
              <a:xfrm>
                <a:off x="541891" y="6034088"/>
                <a:ext cx="2122306" cy="143055"/>
              </a:xfrm>
              <a:prstGeom prst="rect">
                <a:avLst/>
              </a:prstGeom>
              <a:solidFill>
                <a:srgbClr val="3378C8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grpSp>
          <p:nvGrpSpPr>
            <p:cNvPr id="115" name="그룹 114">
              <a:extLst>
                <a:ext uri="{FF2B5EF4-FFF2-40B4-BE49-F238E27FC236}">
                  <a16:creationId xmlns:a16="http://schemas.microsoft.com/office/drawing/2014/main" id="{C64B61DA-1255-6FB8-B1A7-48CDA752882F}"/>
                </a:ext>
              </a:extLst>
            </p:cNvPr>
            <p:cNvGrpSpPr/>
            <p:nvPr/>
          </p:nvGrpSpPr>
          <p:grpSpPr>
            <a:xfrm>
              <a:off x="10488295" y="2373418"/>
              <a:ext cx="408282" cy="351966"/>
              <a:chOff x="450324" y="2128945"/>
              <a:chExt cx="889526" cy="766832"/>
            </a:xfrm>
          </p:grpSpPr>
          <p:sp>
            <p:nvSpPr>
              <p:cNvPr id="119" name="육각형 118">
                <a:extLst>
                  <a:ext uri="{FF2B5EF4-FFF2-40B4-BE49-F238E27FC236}">
                    <a16:creationId xmlns:a16="http://schemas.microsoft.com/office/drawing/2014/main" id="{0F2F5C11-84D6-40F6-58B4-4FE0F40AE182}"/>
                  </a:ext>
                </a:extLst>
              </p:cNvPr>
              <p:cNvSpPr/>
              <p:nvPr/>
            </p:nvSpPr>
            <p:spPr>
              <a:xfrm>
                <a:off x="450324" y="2128945"/>
                <a:ext cx="889526" cy="766832"/>
              </a:xfrm>
              <a:prstGeom prst="hexagon">
                <a:avLst/>
              </a:prstGeom>
              <a:solidFill>
                <a:srgbClr val="3378C8"/>
              </a:solidFill>
              <a:ln w="12700">
                <a:solidFill>
                  <a:srgbClr val="3378C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0" name="자유형: 도형 119">
                <a:extLst>
                  <a:ext uri="{FF2B5EF4-FFF2-40B4-BE49-F238E27FC236}">
                    <a16:creationId xmlns:a16="http://schemas.microsoft.com/office/drawing/2014/main" id="{2446D4A2-DACF-C677-5F03-56CE8A2EFC79}"/>
                  </a:ext>
                </a:extLst>
              </p:cNvPr>
              <p:cNvSpPr/>
              <p:nvPr/>
            </p:nvSpPr>
            <p:spPr>
              <a:xfrm rot="4666750">
                <a:off x="505813" y="2117833"/>
                <a:ext cx="667576" cy="698546"/>
              </a:xfrm>
              <a:custGeom>
                <a:avLst/>
                <a:gdLst>
                  <a:gd name="connsiteX0" fmla="*/ 0 w 751712"/>
                  <a:gd name="connsiteY0" fmla="*/ 497894 h 766419"/>
                  <a:gd name="connsiteX1" fmla="*/ 107134 w 751712"/>
                  <a:gd name="connsiteY1" fmla="*/ 3253 h 766419"/>
                  <a:gd name="connsiteX2" fmla="*/ 119855 w 751712"/>
                  <a:gd name="connsiteY2" fmla="*/ 0 h 766419"/>
                  <a:gd name="connsiteX3" fmla="*/ 751712 w 751712"/>
                  <a:gd name="connsiteY3" fmla="*/ 649798 h 766419"/>
                  <a:gd name="connsiteX4" fmla="*/ 749455 w 751712"/>
                  <a:gd name="connsiteY4" fmla="*/ 660217 h 766419"/>
                  <a:gd name="connsiteX5" fmla="*/ 334147 w 751712"/>
                  <a:gd name="connsiteY5" fmla="*/ 766419 h 766419"/>
                  <a:gd name="connsiteX6" fmla="*/ 0 w 751712"/>
                  <a:gd name="connsiteY6" fmla="*/ 497894 h 76641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51712" h="766419">
                    <a:moveTo>
                      <a:pt x="0" y="497894"/>
                    </a:moveTo>
                    <a:lnTo>
                      <a:pt x="107134" y="3253"/>
                    </a:lnTo>
                    <a:lnTo>
                      <a:pt x="119855" y="0"/>
                    </a:lnTo>
                    <a:lnTo>
                      <a:pt x="751712" y="649798"/>
                    </a:lnTo>
                    <a:lnTo>
                      <a:pt x="749455" y="660217"/>
                    </a:lnTo>
                    <a:lnTo>
                      <a:pt x="334147" y="766419"/>
                    </a:lnTo>
                    <a:lnTo>
                      <a:pt x="0" y="497894"/>
                    </a:lnTo>
                    <a:close/>
                  </a:path>
                </a:pathLst>
              </a:custGeom>
              <a:gradFill>
                <a:gsLst>
                  <a:gs pos="69000">
                    <a:schemeClr val="bg1">
                      <a:alpha val="20000"/>
                    </a:schemeClr>
                  </a:gs>
                  <a:gs pos="0">
                    <a:srgbClr val="2069C2">
                      <a:alpha val="14000"/>
                    </a:srgbClr>
                  </a:gs>
                </a:gsLst>
                <a:lin ang="15000000" scaled="0"/>
              </a:gra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ko-KR" altLang="en-US" sz="1400"/>
              </a:p>
            </p:txBody>
          </p:sp>
          <p:sp>
            <p:nvSpPr>
              <p:cNvPr id="121" name="TextBox 120">
                <a:extLst>
                  <a:ext uri="{FF2B5EF4-FFF2-40B4-BE49-F238E27FC236}">
                    <a16:creationId xmlns:a16="http://schemas.microsoft.com/office/drawing/2014/main" id="{B19A7F1C-BDCB-C77C-081D-155B7A2BD92B}"/>
                  </a:ext>
                </a:extLst>
              </p:cNvPr>
              <p:cNvSpPr txBox="1"/>
              <p:nvPr/>
            </p:nvSpPr>
            <p:spPr>
              <a:xfrm>
                <a:off x="616568" y="2271884"/>
                <a:ext cx="557043" cy="5364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ctr" latinLnBrk="0"/>
                <a:r>
                  <a:rPr lang="en-US" altLang="ko-KR" sz="1600" dirty="0">
                    <a:ln>
                      <a:solidFill>
                        <a:schemeClr val="accent1">
                          <a:alpha val="0"/>
                        </a:schemeClr>
                      </a:solidFill>
                    </a:ln>
                    <a:solidFill>
                      <a:schemeClr val="bg1"/>
                    </a:solidFill>
                    <a:latin typeface="세방고딕 Bold" panose="00000800000000000000" pitchFamily="2" charset="-127"/>
                    <a:ea typeface="세방고딕 Bold" panose="00000800000000000000" pitchFamily="2" charset="-127"/>
                    <a:cs typeface="Pretendard SemiBold" panose="02000703000000020004" pitchFamily="2" charset="-127"/>
                  </a:rPr>
                  <a:t>5</a:t>
                </a:r>
                <a:endParaRPr lang="ko-KR" altLang="en-US" sz="1200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  <a:cs typeface="Pretendard SemiBold" panose="02000703000000020004" pitchFamily="2" charset="-127"/>
                </a:endParaRPr>
              </a:p>
            </p:txBody>
          </p:sp>
        </p:grp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56350446-6771-1509-1C33-D986D90321A6}"/>
                </a:ext>
              </a:extLst>
            </p:cNvPr>
            <p:cNvSpPr txBox="1"/>
            <p:nvPr/>
          </p:nvSpPr>
          <p:spPr>
            <a:xfrm>
              <a:off x="9833059" y="3060042"/>
              <a:ext cx="1704241" cy="67589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활용방안 및</a:t>
              </a:r>
              <a:b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효과</a:t>
              </a: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D87F30DB-0C46-D738-9EDC-BA98CB38FF11}"/>
                </a:ext>
              </a:extLst>
            </p:cNvPr>
            <p:cNvSpPr txBox="1"/>
            <p:nvPr/>
          </p:nvSpPr>
          <p:spPr>
            <a:xfrm>
              <a:off x="9626748" y="4453027"/>
              <a:ext cx="2122307" cy="7017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산출물의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기대 효용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(</a:t>
              </a:r>
              <a:r>
                <a:rPr lang="ko-KR" altLang="en-US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효과</a:t>
              </a:r>
              <a:r>
                <a: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)/</a:t>
              </a:r>
              <a:b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실무 활용성 제시</a:t>
              </a:r>
              <a:endPara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18" name="직선 연결선 117">
              <a:extLst>
                <a:ext uri="{FF2B5EF4-FFF2-40B4-BE49-F238E27FC236}">
                  <a16:creationId xmlns:a16="http://schemas.microsoft.com/office/drawing/2014/main" id="{FC2AFA84-BAD4-C827-E0E3-CE251C052D01}"/>
                </a:ext>
              </a:extLst>
            </p:cNvPr>
            <p:cNvCxnSpPr>
              <a:cxnSpLocks/>
            </p:cNvCxnSpPr>
            <p:nvPr/>
          </p:nvCxnSpPr>
          <p:spPr>
            <a:xfrm>
              <a:off x="10583679" y="4260129"/>
              <a:ext cx="208445" cy="0"/>
            </a:xfrm>
            <a:prstGeom prst="line">
              <a:avLst/>
            </a:prstGeom>
            <a:ln w="19050">
              <a:solidFill>
                <a:srgbClr val="3378C8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8" name="TextBox 77">
            <a:extLst>
              <a:ext uri="{FF2B5EF4-FFF2-40B4-BE49-F238E27FC236}">
                <a16:creationId xmlns:a16="http://schemas.microsoft.com/office/drawing/2014/main" id="{CB80E50D-4435-40D3-6132-B95A7BAC651C}"/>
              </a:ext>
            </a:extLst>
          </p:cNvPr>
          <p:cNvSpPr txBox="1"/>
          <p:nvPr/>
        </p:nvSpPr>
        <p:spPr>
          <a:xfrm>
            <a:off x="7358069" y="4437112"/>
            <a:ext cx="2122307" cy="4985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10000"/>
              </a:lnSpc>
              <a:defRPr/>
            </a:pP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프로젝트 목적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진행 일정</a:t>
            </a:r>
            <a:r>
              <a:rPr lang="en-US" altLang="ko-KR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구체적인 실행 내역</a:t>
            </a:r>
            <a:r>
              <a:rPr lang="ko-KR" altLang="en-US" sz="12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rPr>
              <a:t> 등</a:t>
            </a:r>
            <a:endParaRPr lang="en-US" altLang="ko-KR" sz="12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1215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그래픽 190">
            <a:extLst>
              <a:ext uri="{FF2B5EF4-FFF2-40B4-BE49-F238E27FC236}">
                <a16:creationId xmlns:a16="http://schemas.microsoft.com/office/drawing/2014/main" id="{B5967736-A99C-BBBF-FEBF-FDFE9F35EF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3D39D92-E66A-0690-755F-95170021E213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E247BE64-85B5-7C04-D551-43D7EA2D00D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해당 프로젝트를 진행하면서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 별로 주도적으로 참여한 부분을 중심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으로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0BDFBBF1-E84A-9DDF-73E2-960C99C4BAB5}"/>
              </a:ext>
            </a:extLst>
          </p:cNvPr>
          <p:cNvGrpSpPr/>
          <p:nvPr/>
        </p:nvGrpSpPr>
        <p:grpSpPr>
          <a:xfrm>
            <a:off x="515380" y="2097591"/>
            <a:ext cx="11218265" cy="378909"/>
            <a:chOff x="541891" y="2097591"/>
            <a:chExt cx="11218265" cy="378909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:a16="http://schemas.microsoft.com/office/drawing/2014/main" id="{DE5DD20A-D98D-477C-D6C5-F50C33B663C9}"/>
                </a:ext>
              </a:extLst>
            </p:cNvPr>
            <p:cNvSpPr/>
            <p:nvPr/>
          </p:nvSpPr>
          <p:spPr>
            <a:xfrm>
              <a:off x="541891" y="2097591"/>
              <a:ext cx="11218265" cy="378909"/>
            </a:xfrm>
            <a:prstGeom prst="roundRect">
              <a:avLst/>
            </a:prstGeom>
            <a:solidFill>
              <a:srgbClr val="3378C8"/>
            </a:solidFill>
            <a:ln>
              <a:noFill/>
            </a:ln>
            <a:effectLst>
              <a:outerShdw dist="38100" dir="2700000" algn="tl" rotWithShape="0">
                <a:srgbClr val="3378C8">
                  <a:alpha val="4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767EBB8-F256-651E-8870-1A2D77D8249A}"/>
                </a:ext>
              </a:extLst>
            </p:cNvPr>
            <p:cNvSpPr txBox="1"/>
            <p:nvPr/>
          </p:nvSpPr>
          <p:spPr>
            <a:xfrm>
              <a:off x="760387" y="2136129"/>
              <a:ext cx="5470136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*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운영 중 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FFFF0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ko-KR" altLang="en-US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의 지원내역도 간략하게 작성</a:t>
              </a:r>
              <a:r>
                <a:rPr lang="en-US" altLang="ko-KR" sz="1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endPara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aphicFrame>
        <p:nvGraphicFramePr>
          <p:cNvPr id="87" name="표 86">
            <a:extLst>
              <a:ext uri="{FF2B5EF4-FFF2-40B4-BE49-F238E27FC236}">
                <a16:creationId xmlns:a16="http://schemas.microsoft.com/office/drawing/2014/main" id="{B6F09869-21B3-E967-FCA1-6C7319A8CE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42980"/>
              </p:ext>
            </p:extLst>
          </p:nvPr>
        </p:nvGraphicFramePr>
        <p:xfrm>
          <a:off x="524528" y="2721878"/>
          <a:ext cx="11218265" cy="3666223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22440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14986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7475593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</a:tblGrid>
              <a:tr h="561775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i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훈련생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담당 업무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김○○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팀장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박○○</a:t>
                      </a:r>
                      <a:endParaRPr lang="ko-KR" altLang="en-US" sz="1600" b="1" i="0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  <a:endParaRPr lang="en-US" altLang="ko-KR" sz="1600" b="1" i="0" kern="120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6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팀원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77611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이○○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600" b="1" i="0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멘토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6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99" name="그래픽 98">
            <a:extLst>
              <a:ext uri="{FF2B5EF4-FFF2-40B4-BE49-F238E27FC236}">
                <a16:creationId xmlns:a16="http://schemas.microsoft.com/office/drawing/2014/main" id="{5B63BFCA-250A-8794-3EEE-3E4B309735E8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122" name="그래픽 121">
            <a:extLst>
              <a:ext uri="{FF2B5EF4-FFF2-40B4-BE49-F238E27FC236}">
                <a16:creationId xmlns:a16="http://schemas.microsoft.com/office/drawing/2014/main" id="{651648DD-586C-CE25-FB11-AE7760A15CD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9804453" y="6126651"/>
            <a:ext cx="109959" cy="109959"/>
          </a:xfrm>
          <a:prstGeom prst="rect">
            <a:avLst/>
          </a:prstGeom>
        </p:spPr>
      </p:pic>
      <p:grpSp>
        <p:nvGrpSpPr>
          <p:cNvPr id="22" name="그룹 21">
            <a:extLst>
              <a:ext uri="{FF2B5EF4-FFF2-40B4-BE49-F238E27FC236}">
                <a16:creationId xmlns:a16="http://schemas.microsoft.com/office/drawing/2014/main" id="{EEEDF178-AE45-78BF-93DC-29DA514FC743}"/>
              </a:ext>
            </a:extLst>
          </p:cNvPr>
          <p:cNvGrpSpPr/>
          <p:nvPr/>
        </p:nvGrpSpPr>
        <p:grpSpPr>
          <a:xfrm>
            <a:off x="4525872" y="3492488"/>
            <a:ext cx="2713128" cy="358635"/>
            <a:chOff x="4525872" y="3492488"/>
            <a:chExt cx="2713128" cy="358635"/>
          </a:xfrm>
        </p:grpSpPr>
        <p:sp>
          <p:nvSpPr>
            <p:cNvPr id="138" name="사각형: 둥근 모서리 137">
              <a:extLst>
                <a:ext uri="{FF2B5EF4-FFF2-40B4-BE49-F238E27FC236}">
                  <a16:creationId xmlns:a16="http://schemas.microsoft.com/office/drawing/2014/main" id="{A4D5C7C2-665C-7F5E-7CF3-7A15FA837188}"/>
                </a:ext>
              </a:extLst>
            </p:cNvPr>
            <p:cNvSpPr/>
            <p:nvPr/>
          </p:nvSpPr>
          <p:spPr>
            <a:xfrm>
              <a:off x="4525872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0" name="타원 139">
              <a:extLst>
                <a:ext uri="{FF2B5EF4-FFF2-40B4-BE49-F238E27FC236}">
                  <a16:creationId xmlns:a16="http://schemas.microsoft.com/office/drawing/2014/main" id="{3AFCED98-113B-F75D-CEB2-39E813851D55}"/>
                </a:ext>
              </a:extLst>
            </p:cNvPr>
            <p:cNvSpPr/>
            <p:nvPr/>
          </p:nvSpPr>
          <p:spPr>
            <a:xfrm>
              <a:off x="4525872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pic>
          <p:nvPicPr>
            <p:cNvPr id="144" name="그래픽 143">
              <a:extLst>
                <a:ext uri="{FF2B5EF4-FFF2-40B4-BE49-F238E27FC236}">
                  <a16:creationId xmlns:a16="http://schemas.microsoft.com/office/drawing/2014/main" id="{9FA35B57-A2CE-9C5D-103D-53DF0742173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00414" y="3567030"/>
              <a:ext cx="209550" cy="209550"/>
            </a:xfrm>
            <a:prstGeom prst="rect">
              <a:avLst/>
            </a:prstGeom>
          </p:spPr>
        </p:pic>
        <p:sp>
          <p:nvSpPr>
            <p:cNvPr id="150" name="TextBox 149">
              <a:extLst>
                <a:ext uri="{FF2B5EF4-FFF2-40B4-BE49-F238E27FC236}">
                  <a16:creationId xmlns:a16="http://schemas.microsoft.com/office/drawing/2014/main" id="{FCB858A7-1A91-D7F1-463B-A7B454AD0CA1}"/>
                </a:ext>
              </a:extLst>
            </p:cNvPr>
            <p:cNvSpPr txBox="1"/>
            <p:nvPr/>
          </p:nvSpPr>
          <p:spPr>
            <a:xfrm>
              <a:off x="5023036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R="0" lvl="0" indent="0" fontAlgn="auto"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Wingdings" panose="05000000000000000000" pitchFamily="2" charset="2"/>
                <a:buNone/>
                <a:tabLst/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데이터 정제 및 정규화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85DB9036-58B9-295D-B4CC-A3EFD9142DF6}"/>
              </a:ext>
            </a:extLst>
          </p:cNvPr>
          <p:cNvGrpSpPr/>
          <p:nvPr/>
        </p:nvGrpSpPr>
        <p:grpSpPr>
          <a:xfrm>
            <a:off x="7579407" y="3492488"/>
            <a:ext cx="2713128" cy="358635"/>
            <a:chOff x="7579407" y="3492488"/>
            <a:chExt cx="2713128" cy="358635"/>
          </a:xfrm>
        </p:grpSpPr>
        <p:sp>
          <p:nvSpPr>
            <p:cNvPr id="146" name="사각형: 둥근 모서리 145">
              <a:extLst>
                <a:ext uri="{FF2B5EF4-FFF2-40B4-BE49-F238E27FC236}">
                  <a16:creationId xmlns:a16="http://schemas.microsoft.com/office/drawing/2014/main" id="{E559751F-6247-AD32-B4A0-3DA72EDF65A4}"/>
                </a:ext>
              </a:extLst>
            </p:cNvPr>
            <p:cNvSpPr/>
            <p:nvPr/>
          </p:nvSpPr>
          <p:spPr>
            <a:xfrm>
              <a:off x="7579407" y="3492488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48" name="타원 147">
              <a:extLst>
                <a:ext uri="{FF2B5EF4-FFF2-40B4-BE49-F238E27FC236}">
                  <a16:creationId xmlns:a16="http://schemas.microsoft.com/office/drawing/2014/main" id="{EE6FB7C8-B9B4-50B1-FEB2-7CBC32B9A834}"/>
                </a:ext>
              </a:extLst>
            </p:cNvPr>
            <p:cNvSpPr/>
            <p:nvPr/>
          </p:nvSpPr>
          <p:spPr>
            <a:xfrm>
              <a:off x="7579407" y="3492488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A6939653-3B3C-D5B2-6EA2-213E296BF351}"/>
                </a:ext>
              </a:extLst>
            </p:cNvPr>
            <p:cNvSpPr txBox="1"/>
            <p:nvPr/>
          </p:nvSpPr>
          <p:spPr>
            <a:xfrm>
              <a:off x="8133721" y="3519045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모바일 서비스 테스팅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53" name="그래픽 152">
              <a:extLst>
                <a:ext uri="{FF2B5EF4-FFF2-40B4-BE49-F238E27FC236}">
                  <a16:creationId xmlns:a16="http://schemas.microsoft.com/office/drawing/2014/main" id="{174C7E6C-425A-20A4-A214-6EC75734B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684515" y="3567030"/>
              <a:ext cx="191121" cy="203862"/>
            </a:xfrm>
            <a:prstGeom prst="rect">
              <a:avLst/>
            </a:prstGeom>
          </p:spPr>
        </p:pic>
      </p:grpSp>
      <p:sp>
        <p:nvSpPr>
          <p:cNvPr id="155" name="사각형: 둥근 모서리 154">
            <a:extLst>
              <a:ext uri="{FF2B5EF4-FFF2-40B4-BE49-F238E27FC236}">
                <a16:creationId xmlns:a16="http://schemas.microsoft.com/office/drawing/2014/main" id="{D1088FFE-778C-CF69-A75E-E82D40CEA0C5}"/>
              </a:ext>
            </a:extLst>
          </p:cNvPr>
          <p:cNvSpPr/>
          <p:nvPr/>
        </p:nvSpPr>
        <p:spPr>
          <a:xfrm>
            <a:off x="4525872" y="4251550"/>
            <a:ext cx="2713128" cy="358635"/>
          </a:xfrm>
          <a:prstGeom prst="roundRect">
            <a:avLst>
              <a:gd name="adj" fmla="val 50000"/>
            </a:avLst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00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56" name="타원 155">
            <a:extLst>
              <a:ext uri="{FF2B5EF4-FFF2-40B4-BE49-F238E27FC236}">
                <a16:creationId xmlns:a16="http://schemas.microsoft.com/office/drawing/2014/main" id="{E1389372-CDE5-C988-2498-F8F7850DB589}"/>
              </a:ext>
            </a:extLst>
          </p:cNvPr>
          <p:cNvSpPr/>
          <p:nvPr/>
        </p:nvSpPr>
        <p:spPr>
          <a:xfrm>
            <a:off x="4525872" y="4251550"/>
            <a:ext cx="358635" cy="358635"/>
          </a:xfrm>
          <a:prstGeom prst="ellipse">
            <a:avLst/>
          </a:prstGeom>
          <a:solidFill>
            <a:srgbClr val="3378C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227B33D-FA37-7FD5-4D04-ACA8DC6D3ADC}"/>
              </a:ext>
            </a:extLst>
          </p:cNvPr>
          <p:cNvSpPr txBox="1"/>
          <p:nvPr/>
        </p:nvSpPr>
        <p:spPr>
          <a:xfrm>
            <a:off x="5023036" y="4278107"/>
            <a:ext cx="186656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모바일 플랫폼 구현</a:t>
            </a:r>
            <a:endParaRPr lang="en-US" altLang="ko-KR" sz="1200" b="1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bg2">
                  <a:lumMod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180" name="그래픽 179">
            <a:extLst>
              <a:ext uri="{FF2B5EF4-FFF2-40B4-BE49-F238E27FC236}">
                <a16:creationId xmlns:a16="http://schemas.microsoft.com/office/drawing/2014/main" id="{6D277CD9-1D6B-BCDF-F5CB-1AF8956FB3F7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593097" y="4335700"/>
            <a:ext cx="216867" cy="193294"/>
          </a:xfrm>
          <a:prstGeom prst="rect">
            <a:avLst/>
          </a:prstGeom>
        </p:spPr>
      </p:pic>
      <p:grpSp>
        <p:nvGrpSpPr>
          <p:cNvPr id="28" name="그룹 27">
            <a:extLst>
              <a:ext uri="{FF2B5EF4-FFF2-40B4-BE49-F238E27FC236}">
                <a16:creationId xmlns:a16="http://schemas.microsoft.com/office/drawing/2014/main" id="{765C588E-981B-4FC3-FE5C-730A56AC180D}"/>
              </a:ext>
            </a:extLst>
          </p:cNvPr>
          <p:cNvGrpSpPr/>
          <p:nvPr/>
        </p:nvGrpSpPr>
        <p:grpSpPr>
          <a:xfrm>
            <a:off x="4525872" y="5045671"/>
            <a:ext cx="2713128" cy="358635"/>
            <a:chOff x="4525872" y="5045671"/>
            <a:chExt cx="2713128" cy="358635"/>
          </a:xfrm>
        </p:grpSpPr>
        <p:sp>
          <p:nvSpPr>
            <p:cNvPr id="163" name="사각형: 둥근 모서리 162">
              <a:extLst>
                <a:ext uri="{FF2B5EF4-FFF2-40B4-BE49-F238E27FC236}">
                  <a16:creationId xmlns:a16="http://schemas.microsoft.com/office/drawing/2014/main" id="{303154F9-B8AC-372E-0CDB-A0DDCCE0AED9}"/>
                </a:ext>
              </a:extLst>
            </p:cNvPr>
            <p:cNvSpPr/>
            <p:nvPr/>
          </p:nvSpPr>
          <p:spPr>
            <a:xfrm>
              <a:off x="4525872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4" name="타원 163">
              <a:extLst>
                <a:ext uri="{FF2B5EF4-FFF2-40B4-BE49-F238E27FC236}">
                  <a16:creationId xmlns:a16="http://schemas.microsoft.com/office/drawing/2014/main" id="{DACC4B7D-2BE7-C756-2D53-813C9C1FF2EE}"/>
                </a:ext>
              </a:extLst>
            </p:cNvPr>
            <p:cNvSpPr/>
            <p:nvPr/>
          </p:nvSpPr>
          <p:spPr>
            <a:xfrm>
              <a:off x="4525872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8" name="TextBox 167">
              <a:extLst>
                <a:ext uri="{FF2B5EF4-FFF2-40B4-BE49-F238E27FC236}">
                  <a16:creationId xmlns:a16="http://schemas.microsoft.com/office/drawing/2014/main" id="{7EEA2092-389C-0AA3-CDE5-12283C706BA3}"/>
                </a:ext>
              </a:extLst>
            </p:cNvPr>
            <p:cNvSpPr txBox="1"/>
            <p:nvPr/>
          </p:nvSpPr>
          <p:spPr>
            <a:xfrm>
              <a:off x="5023036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서비스 시스템 설계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2" name="그래픽 181">
              <a:extLst>
                <a:ext uri="{FF2B5EF4-FFF2-40B4-BE49-F238E27FC236}">
                  <a16:creationId xmlns:a16="http://schemas.microsoft.com/office/drawing/2014/main" id="{868BBF98-12BA-9238-1643-BF7C1BA2E8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02565" y="5120407"/>
              <a:ext cx="219805" cy="201488"/>
            </a:xfrm>
            <a:prstGeom prst="rect">
              <a:avLst/>
            </a:prstGeom>
          </p:spPr>
        </p:pic>
      </p:grp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9D315D2B-355C-1615-E050-9A778001B89F}"/>
              </a:ext>
            </a:extLst>
          </p:cNvPr>
          <p:cNvGrpSpPr/>
          <p:nvPr/>
        </p:nvGrpSpPr>
        <p:grpSpPr>
          <a:xfrm>
            <a:off x="7579407" y="5045671"/>
            <a:ext cx="2713128" cy="358635"/>
            <a:chOff x="7579407" y="5045671"/>
            <a:chExt cx="2713128" cy="358635"/>
          </a:xfrm>
        </p:grpSpPr>
        <p:sp>
          <p:nvSpPr>
            <p:cNvPr id="166" name="사각형: 둥근 모서리 165">
              <a:extLst>
                <a:ext uri="{FF2B5EF4-FFF2-40B4-BE49-F238E27FC236}">
                  <a16:creationId xmlns:a16="http://schemas.microsoft.com/office/drawing/2014/main" id="{C9D6C950-8B41-2D76-50B6-0D646375AB0D}"/>
                </a:ext>
              </a:extLst>
            </p:cNvPr>
            <p:cNvSpPr/>
            <p:nvPr/>
          </p:nvSpPr>
          <p:spPr>
            <a:xfrm>
              <a:off x="7579407" y="5045671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7" name="타원 166">
              <a:extLst>
                <a:ext uri="{FF2B5EF4-FFF2-40B4-BE49-F238E27FC236}">
                  <a16:creationId xmlns:a16="http://schemas.microsoft.com/office/drawing/2014/main" id="{B587C0B1-E8A6-C24D-7642-E82E3112FECD}"/>
                </a:ext>
              </a:extLst>
            </p:cNvPr>
            <p:cNvSpPr/>
            <p:nvPr/>
          </p:nvSpPr>
          <p:spPr>
            <a:xfrm>
              <a:off x="7579407" y="5045671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9" name="TextBox 168">
              <a:extLst>
                <a:ext uri="{FF2B5EF4-FFF2-40B4-BE49-F238E27FC236}">
                  <a16:creationId xmlns:a16="http://schemas.microsoft.com/office/drawing/2014/main" id="{124B626D-98A1-99BA-C6BF-9429BF93797D}"/>
                </a:ext>
              </a:extLst>
            </p:cNvPr>
            <p:cNvSpPr txBox="1"/>
            <p:nvPr/>
          </p:nvSpPr>
          <p:spPr>
            <a:xfrm>
              <a:off x="8133721" y="5072228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텍스트 마이닝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4" name="그래픽 183">
              <a:extLst>
                <a:ext uri="{FF2B5EF4-FFF2-40B4-BE49-F238E27FC236}">
                  <a16:creationId xmlns:a16="http://schemas.microsoft.com/office/drawing/2014/main" id="{A974807F-F190-B444-17DF-2D7DAC1BAFB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7638343" y="5153798"/>
              <a:ext cx="240516" cy="150322"/>
            </a:xfrm>
            <a:prstGeom prst="rect">
              <a:avLst/>
            </a:prstGeom>
          </p:spPr>
        </p:pic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A4D67248-D905-9E52-5F24-7FF8A07814EF}"/>
              </a:ext>
            </a:extLst>
          </p:cNvPr>
          <p:cNvGrpSpPr/>
          <p:nvPr/>
        </p:nvGrpSpPr>
        <p:grpSpPr>
          <a:xfrm>
            <a:off x="7579407" y="4251550"/>
            <a:ext cx="2713128" cy="358635"/>
            <a:chOff x="7579407" y="4251550"/>
            <a:chExt cx="2713128" cy="358635"/>
          </a:xfrm>
        </p:grpSpPr>
        <p:sp>
          <p:nvSpPr>
            <p:cNvPr id="158" name="사각형: 둥근 모서리 157">
              <a:extLst>
                <a:ext uri="{FF2B5EF4-FFF2-40B4-BE49-F238E27FC236}">
                  <a16:creationId xmlns:a16="http://schemas.microsoft.com/office/drawing/2014/main" id="{FEA7CFED-846E-5236-EA65-8F066B703370}"/>
                </a:ext>
              </a:extLst>
            </p:cNvPr>
            <p:cNvSpPr/>
            <p:nvPr/>
          </p:nvSpPr>
          <p:spPr>
            <a:xfrm>
              <a:off x="7579407" y="4251550"/>
              <a:ext cx="2713128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0F6B7CC6-DD9D-E65B-295A-7E37D0E9510A}"/>
                </a:ext>
              </a:extLst>
            </p:cNvPr>
            <p:cNvSpPr/>
            <p:nvPr/>
          </p:nvSpPr>
          <p:spPr>
            <a:xfrm>
              <a:off x="7579407" y="4251550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A1E9FBEB-C5FB-ED00-2326-8673D24E284C}"/>
                </a:ext>
              </a:extLst>
            </p:cNvPr>
            <p:cNvSpPr txBox="1"/>
            <p:nvPr/>
          </p:nvSpPr>
          <p:spPr>
            <a:xfrm>
              <a:off x="8133721" y="4278107"/>
              <a:ext cx="186656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외부 데이터 수집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6" name="그래픽 185">
              <a:extLst>
                <a:ext uri="{FF2B5EF4-FFF2-40B4-BE49-F238E27FC236}">
                  <a16:creationId xmlns:a16="http://schemas.microsoft.com/office/drawing/2014/main" id="{F0589C36-6558-DE35-D2A0-47812F4991CF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7650477" y="4316867"/>
              <a:ext cx="228600" cy="219075"/>
            </a:xfrm>
            <a:prstGeom prst="rect">
              <a:avLst/>
            </a:prstGeom>
          </p:spPr>
        </p:pic>
      </p:grpSp>
      <p:grpSp>
        <p:nvGrpSpPr>
          <p:cNvPr id="25" name="그룹 24">
            <a:extLst>
              <a:ext uri="{FF2B5EF4-FFF2-40B4-BE49-F238E27FC236}">
                <a16:creationId xmlns:a16="http://schemas.microsoft.com/office/drawing/2014/main" id="{10C0E3E7-9FDB-37CF-3936-26B9B88D8B94}"/>
              </a:ext>
            </a:extLst>
          </p:cNvPr>
          <p:cNvGrpSpPr/>
          <p:nvPr/>
        </p:nvGrpSpPr>
        <p:grpSpPr>
          <a:xfrm>
            <a:off x="4525872" y="5811259"/>
            <a:ext cx="4350872" cy="358635"/>
            <a:chOff x="4525872" y="5811259"/>
            <a:chExt cx="4350872" cy="358635"/>
          </a:xfrm>
        </p:grpSpPr>
        <p:sp>
          <p:nvSpPr>
            <p:cNvPr id="171" name="사각형: 둥근 모서리 170">
              <a:extLst>
                <a:ext uri="{FF2B5EF4-FFF2-40B4-BE49-F238E27FC236}">
                  <a16:creationId xmlns:a16="http://schemas.microsoft.com/office/drawing/2014/main" id="{19D2DE3A-159C-0678-7722-8165D6D67C45}"/>
                </a:ext>
              </a:extLst>
            </p:cNvPr>
            <p:cNvSpPr/>
            <p:nvPr/>
          </p:nvSpPr>
          <p:spPr>
            <a:xfrm>
              <a:off x="4525872" y="5811259"/>
              <a:ext cx="3749754" cy="358635"/>
            </a:xfrm>
            <a:prstGeom prst="roundRect">
              <a:avLst>
                <a:gd name="adj" fmla="val 50000"/>
              </a:avLst>
            </a:prstGeom>
            <a:solidFill>
              <a:schemeClr val="bg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600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2" name="타원 171">
              <a:extLst>
                <a:ext uri="{FF2B5EF4-FFF2-40B4-BE49-F238E27FC236}">
                  <a16:creationId xmlns:a16="http://schemas.microsoft.com/office/drawing/2014/main" id="{61E2BFB1-E502-EFDF-F184-F6517E943CFC}"/>
                </a:ext>
              </a:extLst>
            </p:cNvPr>
            <p:cNvSpPr/>
            <p:nvPr/>
          </p:nvSpPr>
          <p:spPr>
            <a:xfrm>
              <a:off x="4525872" y="5811259"/>
              <a:ext cx="358635" cy="358635"/>
            </a:xfrm>
            <a:prstGeom prst="ellipse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317FFBC-1EEA-B2D2-BB82-A575356B1646}"/>
                </a:ext>
              </a:extLst>
            </p:cNvPr>
            <p:cNvSpPr txBox="1"/>
            <p:nvPr/>
          </p:nvSpPr>
          <p:spPr>
            <a:xfrm>
              <a:off x="5023036" y="5837816"/>
              <a:ext cx="3853708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주제 선정 피드백</a:t>
              </a:r>
              <a:r>
                <a: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 질의응답</a:t>
              </a:r>
              <a:endParaRPr lang="en-US" altLang="ko-KR" sz="1200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pic>
          <p:nvPicPr>
            <p:cNvPr id="188" name="그래픽 187">
              <a:extLst>
                <a:ext uri="{FF2B5EF4-FFF2-40B4-BE49-F238E27FC236}">
                  <a16:creationId xmlns:a16="http://schemas.microsoft.com/office/drawing/2014/main" id="{0B218DBD-C891-ACA9-3D98-24305179C3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06764" y="5897394"/>
              <a:ext cx="186838" cy="182946"/>
            </a:xfrm>
            <a:prstGeom prst="rect">
              <a:avLst/>
            </a:prstGeom>
          </p:spPr>
        </p:pic>
      </p:grpSp>
      <p:pic>
        <p:nvPicPr>
          <p:cNvPr id="132" name="그래픽 131">
            <a:extLst>
              <a:ext uri="{FF2B5EF4-FFF2-40B4-BE49-F238E27FC236}">
                <a16:creationId xmlns:a16="http://schemas.microsoft.com/office/drawing/2014/main" id="{B20C9C05-3F32-E0E6-6FA1-5DC1D8FDD443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sp>
        <p:nvSpPr>
          <p:cNvPr id="21" name="직각 삼각형 20">
            <a:extLst>
              <a:ext uri="{FF2B5EF4-FFF2-40B4-BE49-F238E27FC236}">
                <a16:creationId xmlns:a16="http://schemas.microsoft.com/office/drawing/2014/main" id="{A01872FF-161C-69D3-F8F9-899739FC663C}"/>
              </a:ext>
            </a:extLst>
          </p:cNvPr>
          <p:cNvSpPr/>
          <p:nvPr/>
        </p:nvSpPr>
        <p:spPr>
          <a:xfrm flipH="1">
            <a:off x="10498987" y="5013787"/>
            <a:ext cx="1693012" cy="1372939"/>
          </a:xfrm>
          <a:prstGeom prst="rtTriangle">
            <a:avLst/>
          </a:prstGeom>
          <a:solidFill>
            <a:schemeClr val="bg1">
              <a:lumMod val="95000"/>
              <a:alpha val="5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세방고딕 Bold" panose="00000800000000000000" pitchFamily="2" charset="-127"/>
              <a:ea typeface="세방고딕 Bold" panose="00000800000000000000" pitchFamily="2" charset="-127"/>
            </a:endParaRPr>
          </a:p>
        </p:txBody>
      </p:sp>
      <p:pic>
        <p:nvPicPr>
          <p:cNvPr id="190" name="그래픽 189">
            <a:extLst>
              <a:ext uri="{FF2B5EF4-FFF2-40B4-BE49-F238E27FC236}">
                <a16:creationId xmlns:a16="http://schemas.microsoft.com/office/drawing/2014/main" id="{57C038B0-EFA2-D18E-D333-33AA86AB745A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96DAC541-7B7A-43D3-8B79-37D633B846F1}">
                <asvg:svgBlip xmlns:asvg="http://schemas.microsoft.com/office/drawing/2016/SVG/main" r:embed="rId26"/>
              </a:ext>
            </a:extLst>
          </a:blip>
          <a:stretch>
            <a:fillRect/>
          </a:stretch>
        </p:blipFill>
        <p:spPr>
          <a:xfrm rot="2700000">
            <a:off x="11833039" y="5062495"/>
            <a:ext cx="154011" cy="154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090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그래픽 118">
            <a:extLst>
              <a:ext uri="{FF2B5EF4-FFF2-40B4-BE49-F238E27FC236}">
                <a16:creationId xmlns:a16="http://schemas.microsoft.com/office/drawing/2014/main" id="{3B28FD1B-8CAB-173B-64DC-E4F111CEEE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02" name="그래픽 101">
            <a:extLst>
              <a:ext uri="{FF2B5EF4-FFF2-40B4-BE49-F238E27FC236}">
                <a16:creationId xmlns:a16="http://schemas.microsoft.com/office/drawing/2014/main" id="{2CE23C52-A318-2938-C4FB-99E2929F1DD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4365" r="36132"/>
          <a:stretch/>
        </p:blipFill>
        <p:spPr>
          <a:xfrm rot="16200000" flipH="1">
            <a:off x="-70596" y="5743970"/>
            <a:ext cx="1184627" cy="1043434"/>
          </a:xfrm>
          <a:prstGeom prst="rect">
            <a:avLst/>
          </a:prstGeom>
        </p:spPr>
      </p:pic>
      <p:pic>
        <p:nvPicPr>
          <p:cNvPr id="100" name="그래픽 99">
            <a:extLst>
              <a:ext uri="{FF2B5EF4-FFF2-40B4-BE49-F238E27FC236}">
                <a16:creationId xmlns:a16="http://schemas.microsoft.com/office/drawing/2014/main" id="{7C74291E-3267-32F0-7B23-8F0B95B0AFF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r="16078" b="36588"/>
          <a:stretch/>
        </p:blipFill>
        <p:spPr>
          <a:xfrm rot="16200000">
            <a:off x="8716891" y="2969799"/>
            <a:ext cx="4528064" cy="2422157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47EEA120-670B-DBF5-A1A9-F8E6683304B4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절차 및 방법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8" name="그룹 7">
            <a:extLst>
              <a:ext uri="{FF2B5EF4-FFF2-40B4-BE49-F238E27FC236}">
                <a16:creationId xmlns:a16="http://schemas.microsoft.com/office/drawing/2014/main" id="{985117FB-7436-83E8-CACF-9CC7B72D927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프로젝트의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사전 기획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수행 및 완료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과정으로 나누어서 작성한다</a:t>
              </a:r>
              <a:r>
                <a:rPr lang="en-US" altLang="ko-KR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 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1F776B-9A28-263D-E9C4-5AC5D2B67486}"/>
              </a:ext>
            </a:extLst>
          </p:cNvPr>
          <p:cNvSpPr txBox="1"/>
          <p:nvPr/>
        </p:nvSpPr>
        <p:spPr>
          <a:xfrm>
            <a:off x="467002" y="2109348"/>
            <a:ext cx="9886629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프로젝트 수행 절차를 </a:t>
            </a:r>
            <a:r>
              <a:rPr lang="ko-KR" altLang="en-US" sz="1400" dirty="0" err="1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도식화하여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제시하거나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,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더 효과적으로 전달하는 방법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등이 있다면</a:t>
            </a:r>
            <a:r>
              <a:rPr lang="en-US" altLang="ko-KR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수정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하여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작성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가능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  <a:p>
            <a:pPr indent="-285750">
              <a:spcAft>
                <a:spcPts val="600"/>
              </a:spcAft>
              <a:buFontTx/>
              <a:buChar char="-"/>
              <a:defRPr/>
            </a:pP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기획 단계에서 도출된 주제와 아이디어를 기반으로 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실제 프로젝트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수행한 세부적인 기간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과</a:t>
            </a:r>
            <a:r>
              <a:rPr lang="ko-KR" altLang="en-US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 활동 </a:t>
            </a:r>
            <a:r>
              <a:rPr lang="ko-KR" altLang="en-US" sz="14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rPr>
              <a:t>내용 작성</a:t>
            </a:r>
            <a:endParaRPr lang="en-US" altLang="ko-KR" sz="14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j-ea"/>
              <a:ea typeface="+mj-ea"/>
            </a:endParaRPr>
          </a:p>
        </p:txBody>
      </p:sp>
      <p:graphicFrame>
        <p:nvGraphicFramePr>
          <p:cNvPr id="41" name="표 40">
            <a:extLst>
              <a:ext uri="{FF2B5EF4-FFF2-40B4-BE49-F238E27FC236}">
                <a16:creationId xmlns:a16="http://schemas.microsoft.com/office/drawing/2014/main" id="{BEE369A2-7FC3-B36D-85AB-2C2AFAC93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6977973"/>
              </p:ext>
            </p:extLst>
          </p:nvPr>
        </p:nvGraphicFramePr>
        <p:xfrm>
          <a:off x="524528" y="2832100"/>
          <a:ext cx="11218265" cy="3557280"/>
        </p:xfrm>
        <a:graphic>
          <a:graphicData uri="http://schemas.openxmlformats.org/drawingml/2006/table">
            <a:tbl>
              <a:tblPr firstRow="1" bandRow="1">
                <a:effectLst/>
                <a:tableStyleId>{8EC20E35-A176-4012-BC5E-935CFFF8708E}</a:tableStyleId>
              </a:tblPr>
              <a:tblGrid>
                <a:gridCol w="1494772">
                  <a:extLst>
                    <a:ext uri="{9D8B030D-6E8A-4147-A177-3AD203B41FA5}">
                      <a16:colId xmlns:a16="http://schemas.microsoft.com/office/drawing/2014/main" val="4097100218"/>
                    </a:ext>
                  </a:extLst>
                </a:gridCol>
                <a:gridCol w="2324100">
                  <a:extLst>
                    <a:ext uri="{9D8B030D-6E8A-4147-A177-3AD203B41FA5}">
                      <a16:colId xmlns:a16="http://schemas.microsoft.com/office/drawing/2014/main" val="2200023631"/>
                    </a:ext>
                  </a:extLst>
                </a:gridCol>
                <a:gridCol w="5153025">
                  <a:extLst>
                    <a:ext uri="{9D8B030D-6E8A-4147-A177-3AD203B41FA5}">
                      <a16:colId xmlns:a16="http://schemas.microsoft.com/office/drawing/2014/main" val="1042151021"/>
                    </a:ext>
                  </a:extLst>
                </a:gridCol>
                <a:gridCol w="2246368">
                  <a:extLst>
                    <a:ext uri="{9D8B030D-6E8A-4147-A177-3AD203B41FA5}">
                      <a16:colId xmlns:a16="http://schemas.microsoft.com/office/drawing/2014/main" val="258602572"/>
                    </a:ext>
                  </a:extLst>
                </a:gridCol>
              </a:tblGrid>
              <a:tr h="382810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구분</a:t>
                      </a:r>
                    </a:p>
                  </a:txBody>
                  <a:tcPr marT="45741" marB="45741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3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기간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1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b="1" i="0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비고</a:t>
                      </a:r>
                    </a:p>
                  </a:txBody>
                  <a:tcPr marT="45741" marB="45741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3378C8">
                        <a:alpha val="5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90769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사전 기획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아이디어 선정</a:t>
                      </a: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3378C8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98731959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수집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협약기업 데이터 협조</a:t>
                      </a:r>
                      <a:endParaRPr lang="en-US" altLang="ko-KR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22352092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  <a:spcBef>
                          <a:spcPts val="600"/>
                        </a:spcBef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데이터 전처리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171450" marR="0" indent="-171450" algn="ctr" defTabSz="914400" rtl="0" eaLnBrk="1" fontAlgn="ctr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0080325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모델링</a:t>
                      </a:r>
                      <a:endParaRPr lang="ko-KR" altLang="en-US" sz="1200" b="1" kern="120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en-US" altLang="ko-KR" sz="140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팀별 중간보고 실시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18740807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서비스 구축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ctr">
                        <a:lnSpc>
                          <a:spcPct val="120000"/>
                        </a:lnSpc>
                        <a:spcBef>
                          <a:spcPts val="600"/>
                        </a:spcBef>
                        <a:buFont typeface="Arial" panose="020B0604020202020204" pitchFamily="34" charset="0"/>
                        <a:buNone/>
                      </a:pP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최적화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오류 수정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273046"/>
                  </a:ext>
                </a:extLst>
              </a:tr>
              <a:tr h="52886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kern="1200" noProof="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개발기간</a:t>
                      </a:r>
                    </a:p>
                  </a:txBody>
                  <a:tcPr marL="84930" marR="84930" marT="42485" marB="42485"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pattFill prst="dkUpDiag">
                      <a:fgClr>
                        <a:srgbClr val="EAF1F9"/>
                      </a:fgClr>
                      <a:bgClr>
                        <a:schemeClr val="bg1"/>
                      </a:bgClr>
                    </a:patt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월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~ O/O(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금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)(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총 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7</a:t>
                      </a:r>
                      <a:r>
                        <a:rPr lang="ko-KR" altLang="en-US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주</a:t>
                      </a:r>
                      <a:r>
                        <a:rPr lang="en-US" altLang="ko-KR" sz="1200" b="1" kern="1200" dirty="0">
                          <a:ln>
                            <a:solidFill>
                              <a:schemeClr val="bg1">
                                <a:alpha val="0"/>
                              </a:schemeClr>
                            </a:solidFill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33437" marR="3915" marT="3915" marB="0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AF1F9">
                        <a:alpha val="25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endParaRPr kumimoji="0" lang="ko-KR" altLang="en-US" sz="1400" b="0" i="0" u="none" strike="noStrike" kern="1200" cap="none" spc="0" normalizeH="0" baseline="0" noProof="0" dirty="0">
                        <a:ln>
                          <a:solidFill>
                            <a:schemeClr val="bg1">
                              <a:alpha val="0"/>
                            </a:schemeClr>
                          </a:solidFill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uLnTx/>
                        <a:uFillTx/>
                        <a:latin typeface="세방고딕 Regular" panose="00000500000000000000" pitchFamily="2" charset="-127"/>
                        <a:ea typeface="세방고딕 Regular" panose="00000500000000000000" pitchFamily="2" charset="-127"/>
                        <a:cs typeface="+mn-cs"/>
                      </a:endParaRPr>
                    </a:p>
                  </a:txBody>
                  <a:tcPr marT="45741" marB="45741" anchor="ctr">
                    <a:lnL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alpha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0985464"/>
                  </a:ext>
                </a:extLst>
              </a:tr>
            </a:tbl>
          </a:graphicData>
        </a:graphic>
      </p:graphicFrame>
      <p:pic>
        <p:nvPicPr>
          <p:cNvPr id="104" name="그래픽 103">
            <a:extLst>
              <a:ext uri="{FF2B5EF4-FFF2-40B4-BE49-F238E27FC236}">
                <a16:creationId xmlns:a16="http://schemas.microsoft.com/office/drawing/2014/main" id="{798868CC-A712-50CF-7DBD-44E0281E4828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9625" y="5477900"/>
            <a:ext cx="124936" cy="124936"/>
          </a:xfrm>
          <a:prstGeom prst="rect">
            <a:avLst/>
          </a:prstGeom>
        </p:spPr>
      </p:pic>
      <p:grpSp>
        <p:nvGrpSpPr>
          <p:cNvPr id="21" name="그룹 20">
            <a:extLst>
              <a:ext uri="{FF2B5EF4-FFF2-40B4-BE49-F238E27FC236}">
                <a16:creationId xmlns:a16="http://schemas.microsoft.com/office/drawing/2014/main" id="{7792D8BF-43D4-2E73-1A16-D112207FC64D}"/>
              </a:ext>
            </a:extLst>
          </p:cNvPr>
          <p:cNvGrpSpPr/>
          <p:nvPr/>
        </p:nvGrpSpPr>
        <p:grpSpPr>
          <a:xfrm>
            <a:off x="4574111" y="3307757"/>
            <a:ext cx="2474844" cy="326913"/>
            <a:chOff x="4574111" y="3307757"/>
            <a:chExt cx="2474844" cy="326913"/>
          </a:xfrm>
        </p:grpSpPr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174639B-D32A-99D5-EF92-9BD30C07E193}"/>
                </a:ext>
              </a:extLst>
            </p:cNvPr>
            <p:cNvGrpSpPr/>
            <p:nvPr/>
          </p:nvGrpSpPr>
          <p:grpSpPr>
            <a:xfrm>
              <a:off x="4574111" y="3307757"/>
              <a:ext cx="2474844" cy="326913"/>
              <a:chOff x="4665551" y="3307757"/>
              <a:chExt cx="2474844" cy="326913"/>
            </a:xfrm>
          </p:grpSpPr>
          <p:grpSp>
            <p:nvGrpSpPr>
              <p:cNvPr id="47" name="그룹 46">
                <a:extLst>
                  <a:ext uri="{FF2B5EF4-FFF2-40B4-BE49-F238E27FC236}">
                    <a16:creationId xmlns:a16="http://schemas.microsoft.com/office/drawing/2014/main" id="{52EBB465-39DF-3F0C-FCC4-581E85DB0F3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42" name="사각형: 둥근 모서리 41">
                  <a:extLst>
                    <a:ext uri="{FF2B5EF4-FFF2-40B4-BE49-F238E27FC236}">
                      <a16:creationId xmlns:a16="http://schemas.microsoft.com/office/drawing/2014/main" id="{8CDE927C-B3E2-A43C-0418-E8587888C05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43" name="타원 42">
                  <a:extLst>
                    <a:ext uri="{FF2B5EF4-FFF2-40B4-BE49-F238E27FC236}">
                      <a16:creationId xmlns:a16="http://schemas.microsoft.com/office/drawing/2014/main" id="{174A2055-007B-2583-88F1-46E92C0E4311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13753A6-3463-661C-1655-AAB129980639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6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프로젝트 기획 및 주제 선정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6" name="그래픽 105">
              <a:extLst>
                <a:ext uri="{FF2B5EF4-FFF2-40B4-BE49-F238E27FC236}">
                  <a16:creationId xmlns:a16="http://schemas.microsoft.com/office/drawing/2014/main" id="{270D4B4F-04D3-55E7-516E-6043FCD8779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888777C6-37C6-2C9B-E4E8-F841A676F252}"/>
              </a:ext>
            </a:extLst>
          </p:cNvPr>
          <p:cNvGrpSpPr/>
          <p:nvPr/>
        </p:nvGrpSpPr>
        <p:grpSpPr>
          <a:xfrm>
            <a:off x="7383737" y="3307757"/>
            <a:ext cx="1446165" cy="326913"/>
            <a:chOff x="7383737" y="3307757"/>
            <a:chExt cx="1446165" cy="326913"/>
          </a:xfrm>
        </p:grpSpPr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A5D00CAB-39EC-5F44-BC5A-AD56D3CB3D2E}"/>
                </a:ext>
              </a:extLst>
            </p:cNvPr>
            <p:cNvGrpSpPr/>
            <p:nvPr/>
          </p:nvGrpSpPr>
          <p:grpSpPr>
            <a:xfrm>
              <a:off x="7383737" y="3307757"/>
              <a:ext cx="1446165" cy="326913"/>
              <a:chOff x="4665551" y="3307757"/>
              <a:chExt cx="1446165" cy="326913"/>
            </a:xfrm>
          </p:grpSpPr>
          <p:grpSp>
            <p:nvGrpSpPr>
              <p:cNvPr id="50" name="그룹 49">
                <a:extLst>
                  <a:ext uri="{FF2B5EF4-FFF2-40B4-BE49-F238E27FC236}">
                    <a16:creationId xmlns:a16="http://schemas.microsoft.com/office/drawing/2014/main" id="{116429E9-8018-650E-0A76-0F372A969D0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1446165" cy="326913"/>
                <a:chOff x="4665552" y="3307757"/>
                <a:chExt cx="1548052" cy="358635"/>
              </a:xfrm>
            </p:grpSpPr>
            <p:sp>
              <p:nvSpPr>
                <p:cNvPr id="52" name="사각형: 둥근 모서리 51">
                  <a:extLst>
                    <a:ext uri="{FF2B5EF4-FFF2-40B4-BE49-F238E27FC236}">
                      <a16:creationId xmlns:a16="http://schemas.microsoft.com/office/drawing/2014/main" id="{71A39B3E-69FF-C3F1-24C8-64A4F4271D6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548052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53" name="타원 52">
                  <a:extLst>
                    <a:ext uri="{FF2B5EF4-FFF2-40B4-BE49-F238E27FC236}">
                      <a16:creationId xmlns:a16="http://schemas.microsoft.com/office/drawing/2014/main" id="{5F7042F3-8D75-1DD9-4294-AE00C5FD31F5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0161B534-EA92-F4BB-D3E0-0D678E22BBFC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09305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기획안 작성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7" name="그래픽 106">
              <a:extLst>
                <a:ext uri="{FF2B5EF4-FFF2-40B4-BE49-F238E27FC236}">
                  <a16:creationId xmlns:a16="http://schemas.microsoft.com/office/drawing/2014/main" id="{91B6FA92-3B1E-BAF5-F2DD-ED657763F1E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90054" y="3386189"/>
              <a:ext cx="149803" cy="180532"/>
            </a:xfrm>
            <a:prstGeom prst="rect">
              <a:avLst/>
            </a:prstGeom>
          </p:spPr>
        </p:pic>
      </p:grp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FC2B727-B097-F8BF-18D1-2BB4C23A519E}"/>
              </a:ext>
            </a:extLst>
          </p:cNvPr>
          <p:cNvGrpSpPr/>
          <p:nvPr/>
        </p:nvGrpSpPr>
        <p:grpSpPr>
          <a:xfrm>
            <a:off x="4574111" y="3841157"/>
            <a:ext cx="2474845" cy="494096"/>
            <a:chOff x="4574111" y="3841157"/>
            <a:chExt cx="2474845" cy="494096"/>
          </a:xfrm>
        </p:grpSpPr>
        <p:grpSp>
          <p:nvGrpSpPr>
            <p:cNvPr id="58" name="그룹 57">
              <a:extLst>
                <a:ext uri="{FF2B5EF4-FFF2-40B4-BE49-F238E27FC236}">
                  <a16:creationId xmlns:a16="http://schemas.microsoft.com/office/drawing/2014/main" id="{6CD6E83C-DB2E-7D5C-2AC4-D5A1AFF39FB6}"/>
                </a:ext>
              </a:extLst>
            </p:cNvPr>
            <p:cNvGrpSpPr/>
            <p:nvPr/>
          </p:nvGrpSpPr>
          <p:grpSpPr>
            <a:xfrm>
              <a:off x="4574111" y="3841157"/>
              <a:ext cx="2474845" cy="494096"/>
              <a:chOff x="4665551" y="3307757"/>
              <a:chExt cx="2474845" cy="494096"/>
            </a:xfrm>
          </p:grpSpPr>
          <p:grpSp>
            <p:nvGrpSpPr>
              <p:cNvPr id="59" name="그룹 58">
                <a:extLst>
                  <a:ext uri="{FF2B5EF4-FFF2-40B4-BE49-F238E27FC236}">
                    <a16:creationId xmlns:a16="http://schemas.microsoft.com/office/drawing/2014/main" id="{AE9A50F4-E71B-661C-F76E-57AAD92A8ACF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61" name="사각형: 둥근 모서리 60">
                  <a:extLst>
                    <a:ext uri="{FF2B5EF4-FFF2-40B4-BE49-F238E27FC236}">
                      <a16:creationId xmlns:a16="http://schemas.microsoft.com/office/drawing/2014/main" id="{DC02287B-1188-F76D-E52E-E08196FE2CE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2" name="타원 61">
                  <a:extLst>
                    <a:ext uri="{FF2B5EF4-FFF2-40B4-BE49-F238E27FC236}">
                      <a16:creationId xmlns:a16="http://schemas.microsoft.com/office/drawing/2014/main" id="{E1BC6DA3-FFD4-0534-D4E1-8B56407D797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48405A1-81F1-1A77-3467-B61984F7C15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필요 데이터  및 수집 절차 정의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08" name="그래픽 107">
              <a:extLst>
                <a:ext uri="{FF2B5EF4-FFF2-40B4-BE49-F238E27FC236}">
                  <a16:creationId xmlns:a16="http://schemas.microsoft.com/office/drawing/2014/main" id="{F0E84F05-8158-F45F-6103-1BF5031C7D5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CD055C24-6525-E6A2-FD97-074FB7AE5900}"/>
              </a:ext>
            </a:extLst>
          </p:cNvPr>
          <p:cNvGrpSpPr/>
          <p:nvPr/>
        </p:nvGrpSpPr>
        <p:grpSpPr>
          <a:xfrm>
            <a:off x="7383738" y="3841157"/>
            <a:ext cx="1858457" cy="326913"/>
            <a:chOff x="7383738" y="3841157"/>
            <a:chExt cx="1858457" cy="326913"/>
          </a:xfrm>
        </p:grpSpPr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E9D9B01-A33B-D7D2-85F0-D7D5F384A55C}"/>
                </a:ext>
              </a:extLst>
            </p:cNvPr>
            <p:cNvGrpSpPr/>
            <p:nvPr/>
          </p:nvGrpSpPr>
          <p:grpSpPr>
            <a:xfrm>
              <a:off x="7383738" y="3841157"/>
              <a:ext cx="1858457" cy="326913"/>
              <a:chOff x="4665552" y="3307757"/>
              <a:chExt cx="1858457" cy="326913"/>
            </a:xfrm>
          </p:grpSpPr>
          <p:grpSp>
            <p:nvGrpSpPr>
              <p:cNvPr id="65" name="그룹 64">
                <a:extLst>
                  <a:ext uri="{FF2B5EF4-FFF2-40B4-BE49-F238E27FC236}">
                    <a16:creationId xmlns:a16="http://schemas.microsoft.com/office/drawing/2014/main" id="{F1DE10FA-FC55-D960-9DE7-5C37EB730A18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3"/>
                <a:chOff x="4665552" y="3307757"/>
                <a:chExt cx="1827181" cy="358635"/>
              </a:xfrm>
            </p:grpSpPr>
            <p:sp>
              <p:nvSpPr>
                <p:cNvPr id="67" name="사각형: 둥근 모서리 66">
                  <a:extLst>
                    <a:ext uri="{FF2B5EF4-FFF2-40B4-BE49-F238E27FC236}">
                      <a16:creationId xmlns:a16="http://schemas.microsoft.com/office/drawing/2014/main" id="{1F9F6BCD-1E50-DC25-3DA6-02B99126718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68" name="타원 67">
                  <a:extLst>
                    <a:ext uri="{FF2B5EF4-FFF2-40B4-BE49-F238E27FC236}">
                      <a16:creationId xmlns:a16="http://schemas.microsoft.com/office/drawing/2014/main" id="{A740A6B6-586D-30F6-3FD5-BE2EADC67242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C0CA86B6-E11A-4CCB-186F-0F7E9CCD0942}"/>
                  </a:ext>
                </a:extLst>
              </p:cNvPr>
              <p:cNvSpPr txBox="1"/>
              <p:nvPr/>
            </p:nvSpPr>
            <p:spPr>
              <a:xfrm>
                <a:off x="5018658" y="3340188"/>
                <a:ext cx="1505351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외부 </a:t>
                </a: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</a:t>
                </a:r>
                <a:r>
                  <a:rPr lang="ko-KR" altLang="en-US" sz="1200" dirty="0">
                    <a:ln>
                      <a:solidFill>
                        <a:schemeClr val="accent1">
                          <a:shade val="15000"/>
                          <a:alpha val="0"/>
                        </a:schemeClr>
                      </a:solidFill>
                    </a:ln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세방고딕 Regular" panose="00000500000000000000" pitchFamily="2" charset="-127"/>
                    <a:ea typeface="세방고딕 Regular" panose="00000500000000000000" pitchFamily="2" charset="-127"/>
                  </a:rPr>
                  <a:t>수집</a:t>
                </a:r>
                <a:endParaRPr lang="en-US" altLang="ko-KR" sz="12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endParaRPr>
              </a:p>
            </p:txBody>
          </p:sp>
        </p:grpSp>
        <p:pic>
          <p:nvPicPr>
            <p:cNvPr id="109" name="그래픽 108">
              <a:extLst>
                <a:ext uri="{FF2B5EF4-FFF2-40B4-BE49-F238E27FC236}">
                  <a16:creationId xmlns:a16="http://schemas.microsoft.com/office/drawing/2014/main" id="{1189161E-548A-6C49-38FE-EFA417864C89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90054" y="3919590"/>
              <a:ext cx="149803" cy="180532"/>
            </a:xfrm>
            <a:prstGeom prst="rect">
              <a:avLst/>
            </a:prstGeom>
          </p:spPr>
        </p:pic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BB6F0D4E-432C-3F96-3EA3-85698E2C9828}"/>
              </a:ext>
            </a:extLst>
          </p:cNvPr>
          <p:cNvGrpSpPr/>
          <p:nvPr/>
        </p:nvGrpSpPr>
        <p:grpSpPr>
          <a:xfrm>
            <a:off x="4574111" y="4369794"/>
            <a:ext cx="2456768" cy="326913"/>
            <a:chOff x="4574111" y="4369794"/>
            <a:chExt cx="2456768" cy="326913"/>
          </a:xfrm>
        </p:grpSpPr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227E8274-0A2C-8357-6959-DE160D7042F3}"/>
                </a:ext>
              </a:extLst>
            </p:cNvPr>
            <p:cNvGrpSpPr/>
            <p:nvPr/>
          </p:nvGrpSpPr>
          <p:grpSpPr>
            <a:xfrm>
              <a:off x="4574111" y="4369794"/>
              <a:ext cx="2456768" cy="326913"/>
              <a:chOff x="4665551" y="3307757"/>
              <a:chExt cx="2456768" cy="326913"/>
            </a:xfrm>
          </p:grpSpPr>
          <p:grpSp>
            <p:nvGrpSpPr>
              <p:cNvPr id="71" name="그룹 70">
                <a:extLst>
                  <a:ext uri="{FF2B5EF4-FFF2-40B4-BE49-F238E27FC236}">
                    <a16:creationId xmlns:a16="http://schemas.microsoft.com/office/drawing/2014/main" id="{7CB7853C-4AC9-1069-44B0-8817D1F1FD55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3" name="사각형: 둥근 모서리 72">
                  <a:extLst>
                    <a:ext uri="{FF2B5EF4-FFF2-40B4-BE49-F238E27FC236}">
                      <a16:creationId xmlns:a16="http://schemas.microsoft.com/office/drawing/2014/main" id="{8E545408-E50B-6F90-D463-953D3929A35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74" name="타원 73">
                  <a:extLst>
                    <a:ext uri="{FF2B5EF4-FFF2-40B4-BE49-F238E27FC236}">
                      <a16:creationId xmlns:a16="http://schemas.microsoft.com/office/drawing/2014/main" id="{79F59F47-FAF7-0CDE-8C5F-5CB9BE8DB0C8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87DBD37F-43AA-5CBF-7186-802468863128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데이터 정제 및 정규화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0" name="그래픽 109">
              <a:extLst>
                <a:ext uri="{FF2B5EF4-FFF2-40B4-BE49-F238E27FC236}">
                  <a16:creationId xmlns:a16="http://schemas.microsoft.com/office/drawing/2014/main" id="{15183D72-F3C9-5CD5-A80E-1E66FBC59C3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4443464"/>
              <a:ext cx="149803" cy="180532"/>
            </a:xfrm>
            <a:prstGeom prst="rect">
              <a:avLst/>
            </a:prstGeom>
          </p:spPr>
        </p:pic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C382DD9C-6CFA-79A9-21D9-D91086EC0AAE}"/>
              </a:ext>
            </a:extLst>
          </p:cNvPr>
          <p:cNvGrpSpPr/>
          <p:nvPr/>
        </p:nvGrpSpPr>
        <p:grpSpPr>
          <a:xfrm>
            <a:off x="4574111" y="4896844"/>
            <a:ext cx="2456768" cy="326913"/>
            <a:chOff x="4574111" y="4896844"/>
            <a:chExt cx="2456768" cy="326913"/>
          </a:xfrm>
        </p:grpSpPr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600DF8E4-19D4-A618-4116-A49208004C00}"/>
                </a:ext>
              </a:extLst>
            </p:cNvPr>
            <p:cNvGrpSpPr/>
            <p:nvPr/>
          </p:nvGrpSpPr>
          <p:grpSpPr>
            <a:xfrm>
              <a:off x="4574111" y="4896844"/>
              <a:ext cx="2456768" cy="326913"/>
              <a:chOff x="4665551" y="3307757"/>
              <a:chExt cx="2456768" cy="326913"/>
            </a:xfrm>
          </p:grpSpPr>
          <p:grpSp>
            <p:nvGrpSpPr>
              <p:cNvPr id="77" name="그룹 76">
                <a:extLst>
                  <a:ext uri="{FF2B5EF4-FFF2-40B4-BE49-F238E27FC236}">
                    <a16:creationId xmlns:a16="http://schemas.microsoft.com/office/drawing/2014/main" id="{53C15FE9-37C0-C698-231F-B566813453D7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79" name="사각형: 둥근 모서리 78">
                  <a:extLst>
                    <a:ext uri="{FF2B5EF4-FFF2-40B4-BE49-F238E27FC236}">
                      <a16:creationId xmlns:a16="http://schemas.microsoft.com/office/drawing/2014/main" id="{609A3379-4631-8276-AF8A-10994CDEF097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0" name="타원 79">
                  <a:extLst>
                    <a:ext uri="{FF2B5EF4-FFF2-40B4-BE49-F238E27FC236}">
                      <a16:creationId xmlns:a16="http://schemas.microsoft.com/office/drawing/2014/main" id="{5E20FC97-1169-EB3D-C18F-8768D8E1244D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AF4CF284-F5E9-7E56-4BF0-D714FE48825D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971509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모형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6" name="그래픽 115">
              <a:extLst>
                <a:ext uri="{FF2B5EF4-FFF2-40B4-BE49-F238E27FC236}">
                  <a16:creationId xmlns:a16="http://schemas.microsoft.com/office/drawing/2014/main" id="{F79D55F9-8B33-7828-2890-B15818F01C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4967339"/>
              <a:ext cx="149803" cy="180532"/>
            </a:xfrm>
            <a:prstGeom prst="rect">
              <a:avLst/>
            </a:prstGeom>
          </p:spPr>
        </p:pic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0692785A-1488-81E8-8926-A91D1A214D4B}"/>
              </a:ext>
            </a:extLst>
          </p:cNvPr>
          <p:cNvGrpSpPr/>
          <p:nvPr/>
        </p:nvGrpSpPr>
        <p:grpSpPr>
          <a:xfrm>
            <a:off x="4574111" y="5427069"/>
            <a:ext cx="2474845" cy="326913"/>
            <a:chOff x="4574111" y="5427069"/>
            <a:chExt cx="2474845" cy="326913"/>
          </a:xfrm>
        </p:grpSpPr>
        <p:grpSp>
          <p:nvGrpSpPr>
            <p:cNvPr id="82" name="그룹 81">
              <a:extLst>
                <a:ext uri="{FF2B5EF4-FFF2-40B4-BE49-F238E27FC236}">
                  <a16:creationId xmlns:a16="http://schemas.microsoft.com/office/drawing/2014/main" id="{A3DDF3FC-4E6B-2215-D355-EF844455C59D}"/>
                </a:ext>
              </a:extLst>
            </p:cNvPr>
            <p:cNvGrpSpPr/>
            <p:nvPr/>
          </p:nvGrpSpPr>
          <p:grpSpPr>
            <a:xfrm>
              <a:off x="4574111" y="5427069"/>
              <a:ext cx="2474845" cy="326913"/>
              <a:chOff x="4665551" y="3307757"/>
              <a:chExt cx="2474845" cy="326913"/>
            </a:xfrm>
          </p:grpSpPr>
          <p:grpSp>
            <p:nvGrpSpPr>
              <p:cNvPr id="83" name="그룹 82">
                <a:extLst>
                  <a:ext uri="{FF2B5EF4-FFF2-40B4-BE49-F238E27FC236}">
                    <a16:creationId xmlns:a16="http://schemas.microsoft.com/office/drawing/2014/main" id="{2B9F5418-A583-2D10-0E17-270C2518FD59}"/>
                  </a:ext>
                </a:extLst>
              </p:cNvPr>
              <p:cNvGrpSpPr/>
              <p:nvPr/>
            </p:nvGrpSpPr>
            <p:grpSpPr>
              <a:xfrm>
                <a:off x="4665551" y="3307757"/>
                <a:ext cx="2456768" cy="326913"/>
                <a:chOff x="4665552" y="3307757"/>
                <a:chExt cx="2629855" cy="358635"/>
              </a:xfrm>
            </p:grpSpPr>
            <p:sp>
              <p:nvSpPr>
                <p:cNvPr id="85" name="사각형: 둥근 모서리 84">
                  <a:extLst>
                    <a:ext uri="{FF2B5EF4-FFF2-40B4-BE49-F238E27FC236}">
                      <a16:creationId xmlns:a16="http://schemas.microsoft.com/office/drawing/2014/main" id="{085CAA8B-560C-951E-7A12-FF6ED0E82B03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2629855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86" name="타원 85">
                  <a:extLst>
                    <a:ext uri="{FF2B5EF4-FFF2-40B4-BE49-F238E27FC236}">
                      <a16:creationId xmlns:a16="http://schemas.microsoft.com/office/drawing/2014/main" id="{BA64813E-02E1-AB0E-776B-F41AF9BB336B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836BC604-1341-255F-4D68-038320EDB4D1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2121737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indent="0" fontAlgn="ctr">
                  <a:spcBef>
                    <a:spcPts val="600"/>
                  </a:spcBef>
                  <a:buFont typeface="Arial" panose="020B0604020202020204" pitchFamily="34" charset="0"/>
                  <a:buNone/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서비스 시스템 설계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7" name="그래픽 116">
              <a:extLst>
                <a:ext uri="{FF2B5EF4-FFF2-40B4-BE49-F238E27FC236}">
                  <a16:creationId xmlns:a16="http://schemas.microsoft.com/office/drawing/2014/main" id="{01B09901-6B22-2819-F326-A2CC1AA6B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89702" y="5505502"/>
              <a:ext cx="149803" cy="180532"/>
            </a:xfrm>
            <a:prstGeom prst="rect">
              <a:avLst/>
            </a:prstGeom>
          </p:spPr>
        </p:pic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5C40BBE-095E-01FB-2528-6DF0EF1A33DB}"/>
              </a:ext>
            </a:extLst>
          </p:cNvPr>
          <p:cNvGrpSpPr/>
          <p:nvPr/>
        </p:nvGrpSpPr>
        <p:grpSpPr>
          <a:xfrm>
            <a:off x="7383738" y="5427069"/>
            <a:ext cx="1936899" cy="326914"/>
            <a:chOff x="7383738" y="5427069"/>
            <a:chExt cx="1936899" cy="326914"/>
          </a:xfrm>
        </p:grpSpPr>
        <p:grpSp>
          <p:nvGrpSpPr>
            <p:cNvPr id="88" name="그룹 87">
              <a:extLst>
                <a:ext uri="{FF2B5EF4-FFF2-40B4-BE49-F238E27FC236}">
                  <a16:creationId xmlns:a16="http://schemas.microsoft.com/office/drawing/2014/main" id="{56131837-9B70-2254-3652-7A3BBC83141F}"/>
                </a:ext>
              </a:extLst>
            </p:cNvPr>
            <p:cNvGrpSpPr/>
            <p:nvPr/>
          </p:nvGrpSpPr>
          <p:grpSpPr>
            <a:xfrm>
              <a:off x="7383738" y="5427069"/>
              <a:ext cx="1936899" cy="326914"/>
              <a:chOff x="4665552" y="3307757"/>
              <a:chExt cx="1936899" cy="326914"/>
            </a:xfrm>
          </p:grpSpPr>
          <p:grpSp>
            <p:nvGrpSpPr>
              <p:cNvPr id="89" name="그룹 88">
                <a:extLst>
                  <a:ext uri="{FF2B5EF4-FFF2-40B4-BE49-F238E27FC236}">
                    <a16:creationId xmlns:a16="http://schemas.microsoft.com/office/drawing/2014/main" id="{FDB2CC05-7D07-CB94-1C11-AA6CA7F3F719}"/>
                  </a:ext>
                </a:extLst>
              </p:cNvPr>
              <p:cNvGrpSpPr/>
              <p:nvPr/>
            </p:nvGrpSpPr>
            <p:grpSpPr>
              <a:xfrm>
                <a:off x="4665552" y="3307757"/>
                <a:ext cx="1706923" cy="326914"/>
                <a:chOff x="4665552" y="3307756"/>
                <a:chExt cx="1827181" cy="358636"/>
              </a:xfrm>
            </p:grpSpPr>
            <p:sp>
              <p:nvSpPr>
                <p:cNvPr id="91" name="사각형: 둥근 모서리 90">
                  <a:extLst>
                    <a:ext uri="{FF2B5EF4-FFF2-40B4-BE49-F238E27FC236}">
                      <a16:creationId xmlns:a16="http://schemas.microsoft.com/office/drawing/2014/main" id="{CE4D7620-95B3-3AFE-FF16-14EA352FDE4C}"/>
                    </a:ext>
                  </a:extLst>
                </p:cNvPr>
                <p:cNvSpPr/>
                <p:nvPr/>
              </p:nvSpPr>
              <p:spPr>
                <a:xfrm>
                  <a:off x="4665552" y="3307756"/>
                  <a:ext cx="1827181" cy="358635"/>
                </a:xfrm>
                <a:prstGeom prst="roundRect">
                  <a:avLst>
                    <a:gd name="adj" fmla="val 50000"/>
                  </a:avLst>
                </a:prstGeom>
                <a:solidFill>
                  <a:schemeClr val="bg1">
                    <a:lumMod val="9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600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  <p:sp>
              <p:nvSpPr>
                <p:cNvPr id="92" name="타원 91">
                  <a:extLst>
                    <a:ext uri="{FF2B5EF4-FFF2-40B4-BE49-F238E27FC236}">
                      <a16:creationId xmlns:a16="http://schemas.microsoft.com/office/drawing/2014/main" id="{D4AF9CA9-195E-A7C9-670D-7BCD3B05EC8A}"/>
                    </a:ext>
                  </a:extLst>
                </p:cNvPr>
                <p:cNvSpPr/>
                <p:nvPr/>
              </p:nvSpPr>
              <p:spPr>
                <a:xfrm>
                  <a:off x="4665552" y="3307757"/>
                  <a:ext cx="358635" cy="358635"/>
                </a:xfrm>
                <a:prstGeom prst="ellipse">
                  <a:avLst/>
                </a:prstGeom>
                <a:solidFill>
                  <a:srgbClr val="3378C8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dirty="0">
                    <a:latin typeface="세방고딕 Regular" panose="00000500000000000000" pitchFamily="2" charset="-127"/>
                    <a:ea typeface="세방고딕 Regular" panose="00000500000000000000" pitchFamily="2" charset="-127"/>
                  </a:endParaRPr>
                </a:p>
              </p:txBody>
            </p:sp>
          </p:grpSp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2AE65555-DE71-51FC-E0CD-0ACA6582EEE6}"/>
                  </a:ext>
                </a:extLst>
              </p:cNvPr>
              <p:cNvSpPr txBox="1"/>
              <p:nvPr/>
            </p:nvSpPr>
            <p:spPr>
              <a:xfrm>
                <a:off x="5018659" y="3340188"/>
                <a:ext cx="1583792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defRPr/>
                </a:pPr>
                <a:r>
                  <a:rPr lang="ko-KR" altLang="en-US" sz="120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2">
                        <a:lumMod val="25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rPr>
                  <a:t>모바일 플랫폼 구현</a:t>
                </a:r>
                <a:endParaRPr lang="en-US" altLang="ko-KR" sz="120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pic>
          <p:nvPicPr>
            <p:cNvPr id="118" name="그래픽 117">
              <a:extLst>
                <a:ext uri="{FF2B5EF4-FFF2-40B4-BE49-F238E27FC236}">
                  <a16:creationId xmlns:a16="http://schemas.microsoft.com/office/drawing/2014/main" id="{D020AD65-5473-489B-22AE-45FCA857C2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7490054" y="5505502"/>
              <a:ext cx="149803" cy="18053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6105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학습 데이터 소개 </a:t>
              </a: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(Train/dev set)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①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탐색적 분석 및 </a:t>
            </a:r>
            <a:r>
              <a:rPr lang="ko-KR" altLang="en-US" sz="1400" b="1" spc="-100" dirty="0" err="1">
                <a:solidFill>
                  <a:schemeClr val="accent1"/>
                </a:solidFill>
                <a:latin typeface="+mn-ea"/>
              </a:rPr>
              <a:t>전처리</a:t>
            </a:r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55" name="TextBox 9">
            <a:extLst>
              <a:ext uri="{FF2B5EF4-FFF2-40B4-BE49-F238E27FC236}">
                <a16:creationId xmlns:a16="http://schemas.microsoft.com/office/drawing/2014/main" id="{4C6423CA-E427-413A-9169-DD6B4B063271}"/>
              </a:ext>
            </a:extLst>
          </p:cNvPr>
          <p:cNvSpPr txBox="1"/>
          <p:nvPr/>
        </p:nvSpPr>
        <p:spPr>
          <a:xfrm>
            <a:off x="5266367" y="1988840"/>
            <a:ext cx="622051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Tokenizing : </a:t>
            </a:r>
            <a:r>
              <a:rPr lang="en-US" altLang="ko-KR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Okt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Regular Expression :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불용어가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많아 필수 한글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영어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숫자만 추출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Embedding :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</a:t>
            </a:r>
            <a:r>
              <a:rPr lang="ko-KR" altLang="en-US" sz="1600" spc="-10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임베딩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(Glove) –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단어 사이 문맥상 유사성 이해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Vocabulary </a:t>
            </a:r>
          </a:p>
        </p:txBody>
      </p:sp>
      <p:sp>
        <p:nvSpPr>
          <p:cNvPr id="56" name="TextBox 19">
            <a:extLst>
              <a:ext uri="{FF2B5EF4-FFF2-40B4-BE49-F238E27FC236}">
                <a16:creationId xmlns:a16="http://schemas.microsoft.com/office/drawing/2014/main" id="{BBB05C6D-B97A-4461-AB21-36F1A11EE486}"/>
              </a:ext>
            </a:extLst>
          </p:cNvPr>
          <p:cNvSpPr txBox="1"/>
          <p:nvPr/>
        </p:nvSpPr>
        <p:spPr>
          <a:xfrm>
            <a:off x="705123" y="1988840"/>
            <a:ext cx="3846331" cy="11526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LG CNS KORQUAD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질의응답 형식</a:t>
            </a:r>
            <a:endParaRPr lang="en-US" altLang="ko-KR" sz="1600" spc="-10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Context : 10,645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·  QA 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쌍 </a:t>
            </a:r>
            <a:r>
              <a:rPr lang="en-US" altLang="ko-KR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: 66,181</a:t>
            </a:r>
            <a:r>
              <a:rPr lang="ko-KR" altLang="en-US" sz="1600" spc="-10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개 </a:t>
            </a:r>
          </a:p>
        </p:txBody>
      </p:sp>
      <p:pic>
        <p:nvPicPr>
          <p:cNvPr id="57" name="Picture 2">
            <a:extLst>
              <a:ext uri="{FF2B5EF4-FFF2-40B4-BE49-F238E27FC236}">
                <a16:creationId xmlns:a16="http://schemas.microsoft.com/office/drawing/2014/main" id="{CF7A9261-D168-451B-8DCF-4D83C1C969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960" y="3741700"/>
            <a:ext cx="4110349" cy="2476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pic>
        <p:nvPicPr>
          <p:cNvPr id="58" name="그림 57">
            <a:extLst>
              <a:ext uri="{FF2B5EF4-FFF2-40B4-BE49-F238E27FC236}">
                <a16:creationId xmlns:a16="http://schemas.microsoft.com/office/drawing/2014/main" id="{6D404287-8078-4842-B0B0-2FE3782BD05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8159" y="3767684"/>
            <a:ext cx="2045691" cy="2318448"/>
          </a:xfrm>
          <a:prstGeom prst="rect">
            <a:avLst/>
          </a:prstGeom>
        </p:spPr>
      </p:pic>
      <p:pic>
        <p:nvPicPr>
          <p:cNvPr id="59" name="Picture 2">
            <a:extLst>
              <a:ext uri="{FF2B5EF4-FFF2-40B4-BE49-F238E27FC236}">
                <a16:creationId xmlns:a16="http://schemas.microsoft.com/office/drawing/2014/main" id="{913155D6-82A4-4267-9537-3BFA351FFA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0226" y="3747151"/>
            <a:ext cx="2128143" cy="12525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0" name="그림 59">
            <a:extLst>
              <a:ext uri="{FF2B5EF4-FFF2-40B4-BE49-F238E27FC236}">
                <a16:creationId xmlns:a16="http://schemas.microsoft.com/office/drawing/2014/main" id="{6CB52E87-B98A-4160-86DD-213E8BA571D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70014" y="4560935"/>
            <a:ext cx="1816710" cy="2007121"/>
          </a:xfrm>
          <a:prstGeom prst="rect">
            <a:avLst/>
          </a:prstGeom>
        </p:spPr>
      </p:pic>
      <p:pic>
        <p:nvPicPr>
          <p:cNvPr id="61" name="그림 60">
            <a:extLst>
              <a:ext uri="{FF2B5EF4-FFF2-40B4-BE49-F238E27FC236}">
                <a16:creationId xmlns:a16="http://schemas.microsoft.com/office/drawing/2014/main" id="{F45D3DA0-7C02-4741-82BA-4B5B4BF9E06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84533" y="4182580"/>
            <a:ext cx="2173901" cy="163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200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646331"/>
            <a:chOff x="541891" y="1430219"/>
            <a:chExt cx="10526159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dirty="0">
                  <a:solidFill>
                    <a:schemeClr val="tx2">
                      <a:lumMod val="75000"/>
                    </a:schemeClr>
                  </a:solidFill>
                  <a:latin typeface="+mn-ea"/>
                </a:rPr>
                <a:t>LSTM(Long short-term memory)</a:t>
              </a:r>
            </a:p>
            <a:p>
              <a:pPr marR="0" indent="0" fontAlgn="base">
                <a:spcBef>
                  <a:spcPts val="0"/>
                </a:spcBef>
                <a:spcAft>
                  <a:spcPts val="0"/>
                </a:spcAft>
                <a:defRPr/>
              </a:pPr>
              <a:endParaRPr lang="ko-KR" altLang="en-US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②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개요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sp>
        <p:nvSpPr>
          <p:cNvPr id="25" name="TextBox 1">
            <a:extLst>
              <a:ext uri="{FF2B5EF4-FFF2-40B4-BE49-F238E27FC236}">
                <a16:creationId xmlns:a16="http://schemas.microsoft.com/office/drawing/2014/main" id="{31AB7C40-6529-4100-A8D7-847A66DFB74A}"/>
              </a:ext>
            </a:extLst>
          </p:cNvPr>
          <p:cNvSpPr txBox="1"/>
          <p:nvPr/>
        </p:nvSpPr>
        <p:spPr>
          <a:xfrm>
            <a:off x="532824" y="2083385"/>
            <a:ext cx="11359819" cy="4140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피드백 루프를 순환하면서 주어진 입력에 관한 신경망 출력을 방지하기 위해 고안된 순환 신경망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(RNN: Recurrent Neural Network) </a:t>
            </a:r>
          </a:p>
        </p:txBody>
      </p:sp>
      <p:graphicFrame>
        <p:nvGraphicFramePr>
          <p:cNvPr id="26" name="다이어그램 25">
            <a:extLst>
              <a:ext uri="{FF2B5EF4-FFF2-40B4-BE49-F238E27FC236}">
                <a16:creationId xmlns:a16="http://schemas.microsoft.com/office/drawing/2014/main" id="{C91597F8-263D-44EE-B1F6-802F20468E4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67794650"/>
              </p:ext>
            </p:extLst>
          </p:nvPr>
        </p:nvGraphicFramePr>
        <p:xfrm>
          <a:off x="2629468" y="2910825"/>
          <a:ext cx="6552728" cy="36319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3662730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③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선정 및 분석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20" name="Picture 2" descr="https://i.imgur.com/NV7jQ0X.png">
            <a:extLst>
              <a:ext uri="{FF2B5EF4-FFF2-40B4-BE49-F238E27FC236}">
                <a16:creationId xmlns:a16="http://schemas.microsoft.com/office/drawing/2014/main" id="{40AE1313-B21E-4797-B580-D82F3ED95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746" y="3140968"/>
            <a:ext cx="4957365" cy="2160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7D8C36C1-AB7E-479F-9283-8BEEF5D1D6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5175" y="2527463"/>
            <a:ext cx="3888315" cy="36378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Box 1">
            <a:extLst>
              <a:ext uri="{FF2B5EF4-FFF2-40B4-BE49-F238E27FC236}">
                <a16:creationId xmlns:a16="http://schemas.microsoft.com/office/drawing/2014/main" id="{003AD388-3AE0-46FA-BDB3-497A6FB3E7CB}"/>
              </a:ext>
            </a:extLst>
          </p:cNvPr>
          <p:cNvSpPr txBox="1"/>
          <p:nvPr/>
        </p:nvSpPr>
        <p:spPr>
          <a:xfrm>
            <a:off x="803412" y="2069208"/>
            <a:ext cx="3855655" cy="7833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2Layer LSTM :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문단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,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질문</a:t>
            </a:r>
            <a:endParaRPr lang="en-US" altLang="ko-KR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코사인 유사도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(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문서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) </a:t>
            </a:r>
            <a:endParaRPr lang="ko-KR" altLang="en-US" sz="1600" spc="-150" dirty="0">
              <a:solidFill>
                <a:schemeClr val="bg2">
                  <a:lumMod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5353243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그래픽 98">
            <a:extLst>
              <a:ext uri="{FF2B5EF4-FFF2-40B4-BE49-F238E27FC236}">
                <a16:creationId xmlns:a16="http://schemas.microsoft.com/office/drawing/2014/main" id="{F903AA09-02EA-76CC-8175-834ABC7B3E7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6FDEB448-9EE3-E350-4F7B-B8FDAF319438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수행 경과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AF4B2E62-632E-762D-16F9-2015B268C1F4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en-US" altLang="ko-KR" b="1" spc="-100" dirty="0">
                  <a:solidFill>
                    <a:schemeClr val="bg2">
                      <a:lumMod val="25000"/>
                    </a:schemeClr>
                  </a:solidFill>
                  <a:latin typeface="+mn-ea"/>
                </a:rPr>
                <a:t>LSTM(Long short-term memory)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8BD100E5-682D-13CE-B307-81D8B8E71B57}"/>
              </a:ext>
            </a:extLst>
          </p:cNvPr>
          <p:cNvSpPr txBox="1"/>
          <p:nvPr/>
        </p:nvSpPr>
        <p:spPr>
          <a:xfrm>
            <a:off x="8312385" y="854343"/>
            <a:ext cx="350351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altLang="ko-KR" sz="1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accent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*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결과 제시 ④</a:t>
            </a:r>
            <a:r>
              <a:rPr lang="en-US" altLang="ko-KR" sz="1400" b="1" spc="-100" dirty="0">
                <a:solidFill>
                  <a:schemeClr val="accent1"/>
                </a:solidFill>
                <a:latin typeface="+mn-ea"/>
              </a:rPr>
              <a:t> </a:t>
            </a:r>
            <a:r>
              <a:rPr lang="ko-KR" altLang="en-US" sz="1400" b="1" spc="-100" dirty="0">
                <a:solidFill>
                  <a:schemeClr val="accent1"/>
                </a:solidFill>
                <a:latin typeface="+mn-ea"/>
              </a:rPr>
              <a:t>모델 평가 및 개선</a:t>
            </a:r>
          </a:p>
          <a:p>
            <a:pPr algn="r"/>
            <a:endParaRPr lang="ko-KR" altLang="en-US" sz="1400" b="1" spc="-100" dirty="0">
              <a:solidFill>
                <a:schemeClr val="accent1"/>
              </a:solidFill>
              <a:latin typeface="+mn-ea"/>
            </a:endParaRPr>
          </a:p>
          <a:p>
            <a:pPr algn="r"/>
            <a:endParaRPr lang="ko-KR" altLang="en-US" sz="1400" b="1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chemeClr val="accent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5648E92E-01A1-4DED-9BE0-D0642559F0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02" y="2660321"/>
            <a:ext cx="4723224" cy="3612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378A6B5B-C0C5-46AE-AAFE-210FADFD42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617" y="4120782"/>
            <a:ext cx="4723224" cy="1814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6" name="TextBox 20">
            <a:extLst>
              <a:ext uri="{FF2B5EF4-FFF2-40B4-BE49-F238E27FC236}">
                <a16:creationId xmlns:a16="http://schemas.microsoft.com/office/drawing/2014/main" id="{248D3890-72E2-45B1-AACB-04DA448EE1C7}"/>
              </a:ext>
            </a:extLst>
          </p:cNvPr>
          <p:cNvSpPr txBox="1"/>
          <p:nvPr/>
        </p:nvSpPr>
        <p:spPr>
          <a:xfrm>
            <a:off x="908074" y="2158433"/>
            <a:ext cx="473566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5pPr>
            <a:lvl6pPr marL="22860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6pPr>
            <a:lvl7pPr marL="27432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7pPr>
            <a:lvl8pPr marL="32004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8pPr>
            <a:lvl9pPr marL="3657600" algn="l" defTabSz="914400" rtl="0" eaLnBrk="1" latinLnBrk="1" hangingPunct="1">
              <a:defRPr kern="1200">
                <a:solidFill>
                  <a:schemeClr val="tx1"/>
                </a:solidFill>
                <a:latin typeface="Calibri" panose="020F0502020204030204" pitchFamily="34" charset="0"/>
                <a:ea typeface="맑은 고딕" panose="020B0503020000020004" pitchFamily="50" charset="-127"/>
                <a:cs typeface="+mn-cs"/>
              </a:defRPr>
            </a:lvl9pPr>
          </a:lstStyle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3Layer LSTM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으로 변경</a:t>
            </a:r>
          </a:p>
          <a:p>
            <a:pPr marL="285750" indent="-285750">
              <a:lnSpc>
                <a:spcPct val="150000"/>
              </a:lnSpc>
              <a:buFontTx/>
              <a:buChar char="-"/>
              <a:defRPr/>
            </a:pPr>
            <a:r>
              <a:rPr lang="ko-KR" altLang="en-US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옵티마이저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조정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: Adam -&gt;‘</a:t>
            </a:r>
            <a:r>
              <a:rPr lang="en-US" altLang="ko-KR" sz="1600" spc="-150" dirty="0" err="1">
                <a:solidFill>
                  <a:schemeClr val="bg2">
                    <a:lumMod val="25000"/>
                  </a:schemeClr>
                </a:solidFill>
                <a:latin typeface="+mn-ea"/>
              </a:rPr>
              <a:t>rmsprop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’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로 변경</a:t>
            </a: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          &gt;&gt; </a:t>
            </a:r>
            <a:r>
              <a:rPr lang="ko-KR" altLang="en-US" sz="1600" spc="-150" dirty="0">
                <a:solidFill>
                  <a:schemeClr val="bg2">
                    <a:lumMod val="25000"/>
                  </a:schemeClr>
                </a:solidFill>
                <a:latin typeface="+mn-ea"/>
              </a:rPr>
              <a:t>학습속도 및 유사도 개선</a:t>
            </a:r>
          </a:p>
        </p:txBody>
      </p:sp>
    </p:spTree>
    <p:extLst>
      <p:ext uri="{BB962C8B-B14F-4D97-AF65-F5344CB8AC3E}">
        <p14:creationId xmlns:p14="http://schemas.microsoft.com/office/powerpoint/2010/main" val="13237324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" name="그래픽 60">
            <a:extLst>
              <a:ext uri="{FF2B5EF4-FFF2-40B4-BE49-F238E27FC236}">
                <a16:creationId xmlns:a16="http://schemas.microsoft.com/office/drawing/2014/main" id="{625593F1-7D9F-57DB-9FA7-6FB4706169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56" name="그래픽 55">
            <a:extLst>
              <a:ext uri="{FF2B5EF4-FFF2-40B4-BE49-F238E27FC236}">
                <a16:creationId xmlns:a16="http://schemas.microsoft.com/office/drawing/2014/main" id="{6D81A8B2-BC62-48C9-5FB0-18C5E633AE2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1" r="2096" b="22185"/>
          <a:stretch/>
        </p:blipFill>
        <p:spPr>
          <a:xfrm rot="16200000">
            <a:off x="10645617" y="3135340"/>
            <a:ext cx="2550875" cy="541890"/>
          </a:xfrm>
          <a:prstGeom prst="rect">
            <a:avLst/>
          </a:prstGeom>
        </p:spPr>
      </p:pic>
      <p:pic>
        <p:nvPicPr>
          <p:cNvPr id="54" name="그래픽 53">
            <a:extLst>
              <a:ext uri="{FF2B5EF4-FFF2-40B4-BE49-F238E27FC236}">
                <a16:creationId xmlns:a16="http://schemas.microsoft.com/office/drawing/2014/main" id="{BD4C7F95-5077-208A-7860-7A398744B57E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t="5760" r="51763"/>
          <a:stretch/>
        </p:blipFill>
        <p:spPr>
          <a:xfrm rot="10800000">
            <a:off x="-2" y="5284239"/>
            <a:ext cx="1369421" cy="1573760"/>
          </a:xfrm>
          <a:prstGeom prst="rect">
            <a:avLst/>
          </a:prstGeom>
        </p:spPr>
      </p:pic>
      <p:sp>
        <p:nvSpPr>
          <p:cNvPr id="39" name="사각형: 둥근 한쪽 모서리 38">
            <a:extLst>
              <a:ext uri="{FF2B5EF4-FFF2-40B4-BE49-F238E27FC236}">
                <a16:creationId xmlns:a16="http://schemas.microsoft.com/office/drawing/2014/main" id="{5EADE06A-9DBC-11A8-5DF5-38CF63ECD050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B7C90AA-2C31-5C36-C37E-E6E813231056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6C8DE4B1-0C6D-133C-80D8-F6968CBF60AC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2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0E94AA3-A994-6AB2-870F-88DA16811E4D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pic>
        <p:nvPicPr>
          <p:cNvPr id="35" name="그림 34">
            <a:extLst>
              <a:ext uri="{FF2B5EF4-FFF2-40B4-BE49-F238E27FC236}">
                <a16:creationId xmlns:a16="http://schemas.microsoft.com/office/drawing/2014/main" id="{753AFFF3-DFFD-86BD-A0E4-365D0D959218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2130850"/>
            <a:ext cx="12192000" cy="233580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7316AC48-FB9E-B12B-E3BC-DC5404211B32}"/>
              </a:ext>
            </a:extLst>
          </p:cNvPr>
          <p:cNvGrpSpPr/>
          <p:nvPr/>
        </p:nvGrpSpPr>
        <p:grpSpPr>
          <a:xfrm>
            <a:off x="541891" y="1430219"/>
            <a:ext cx="11108218" cy="646331"/>
            <a:chOff x="541891" y="1430219"/>
            <a:chExt cx="11108218" cy="6463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67F04AE5-D365-4B0E-9031-83310E282831}"/>
                </a:ext>
              </a:extLst>
            </p:cNvPr>
            <p:cNvSpPr txBox="1"/>
            <p:nvPr/>
          </p:nvSpPr>
          <p:spPr>
            <a:xfrm>
              <a:off x="743615" y="1430219"/>
              <a:ext cx="1090649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프로젝트 결과물에 대한 프로젝트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기획 의도와의 부합 정도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및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실무 활용 가능 정도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달성도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,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완성도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 등</a:t>
              </a:r>
              <a:b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훈련생의 자체적인 평가 의견과 느낀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점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을 작성한다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.</a:t>
              </a:r>
            </a:p>
          </p:txBody>
        </p:sp>
        <p:sp>
          <p:nvSpPr>
            <p:cNvPr id="45" name="그래픽 43">
              <a:extLst>
                <a:ext uri="{FF2B5EF4-FFF2-40B4-BE49-F238E27FC236}">
                  <a16:creationId xmlns:a16="http://schemas.microsoft.com/office/drawing/2014/main" id="{512AEB8B-AA28-FDBA-00E7-D5D95C2F683D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2C2358E-3B03-27B5-CA0C-4BF0B1CDFADB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7E27BB-6406-EC3A-3BF4-56C8615BDA1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5522619C-4947-3D41-24F0-88276CA5AB0C}"/>
              </a:ext>
            </a:extLst>
          </p:cNvPr>
          <p:cNvGrpSpPr/>
          <p:nvPr/>
        </p:nvGrpSpPr>
        <p:grpSpPr>
          <a:xfrm>
            <a:off x="541891" y="2408110"/>
            <a:ext cx="5363941" cy="1748490"/>
            <a:chOff x="541891" y="2408110"/>
            <a:chExt cx="5363941" cy="1748490"/>
          </a:xfrm>
        </p:grpSpPr>
        <p:sp>
          <p:nvSpPr>
            <p:cNvPr id="12" name="사각형: 둥근 모서리 11">
              <a:extLst>
                <a:ext uri="{FF2B5EF4-FFF2-40B4-BE49-F238E27FC236}">
                  <a16:creationId xmlns:a16="http://schemas.microsoft.com/office/drawing/2014/main" id="{3439B1C8-3528-F911-5457-BF5ED692D7CF}"/>
                </a:ext>
              </a:extLst>
            </p:cNvPr>
            <p:cNvSpPr/>
            <p:nvPr/>
          </p:nvSpPr>
          <p:spPr>
            <a:xfrm>
              <a:off x="541891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63A7B748-FE49-2B92-56C1-450D79C9FD92}"/>
                </a:ext>
              </a:extLst>
            </p:cNvPr>
            <p:cNvSpPr/>
            <p:nvPr/>
          </p:nvSpPr>
          <p:spPr>
            <a:xfrm rot="5400000">
              <a:off x="3176968" y="235037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7F9C6E5-5CF0-4ADD-53E6-0361985783EC}"/>
                </a:ext>
              </a:extLst>
            </p:cNvPr>
            <p:cNvSpPr txBox="1"/>
            <p:nvPr/>
          </p:nvSpPr>
          <p:spPr>
            <a:xfrm>
              <a:off x="758026" y="2900049"/>
              <a:ext cx="5051965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사전 기획의 관점에서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프로젝트 결과물에 대한 완성도 평가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(10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점 만점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D159DDAF-8BBD-007D-3622-AD77BC218E24}"/>
              </a:ext>
            </a:extLst>
          </p:cNvPr>
          <p:cNvGrpSpPr/>
          <p:nvPr/>
        </p:nvGrpSpPr>
        <p:grpSpPr>
          <a:xfrm>
            <a:off x="541891" y="4490910"/>
            <a:ext cx="5363941" cy="1748490"/>
            <a:chOff x="541891" y="4490910"/>
            <a:chExt cx="5363941" cy="1748490"/>
          </a:xfrm>
        </p:grpSpPr>
        <p:sp>
          <p:nvSpPr>
            <p:cNvPr id="15" name="사각형: 둥근 모서리 14">
              <a:extLst>
                <a:ext uri="{FF2B5EF4-FFF2-40B4-BE49-F238E27FC236}">
                  <a16:creationId xmlns:a16="http://schemas.microsoft.com/office/drawing/2014/main" id="{FBDEF34A-4B05-D616-FE0F-53CE76D5D25D}"/>
                </a:ext>
              </a:extLst>
            </p:cNvPr>
            <p:cNvSpPr/>
            <p:nvPr/>
          </p:nvSpPr>
          <p:spPr>
            <a:xfrm>
              <a:off x="541891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직사각형 43">
              <a:extLst>
                <a:ext uri="{FF2B5EF4-FFF2-40B4-BE49-F238E27FC236}">
                  <a16:creationId xmlns:a16="http://schemas.microsoft.com/office/drawing/2014/main" id="{38D88F86-1654-5597-84CB-A04A190FB71F}"/>
                </a:ext>
              </a:extLst>
            </p:cNvPr>
            <p:cNvSpPr/>
            <p:nvPr/>
          </p:nvSpPr>
          <p:spPr>
            <a:xfrm rot="5400000">
              <a:off x="3176968" y="2317832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F7304AE5-695E-DC8E-35C4-7970ECA23F32}"/>
                </a:ext>
              </a:extLst>
            </p:cNvPr>
            <p:cNvSpPr txBox="1"/>
            <p:nvPr/>
          </p:nvSpPr>
          <p:spPr>
            <a:xfrm>
              <a:off x="912406" y="5019135"/>
              <a:ext cx="4622911" cy="7243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 결과물의 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  <a:p>
              <a:pPr algn="ctr">
                <a:lnSpc>
                  <a:spcPct val="120000"/>
                </a:lnSpc>
                <a:defRPr/>
              </a:pP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추후 개선점이나 보완할 점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D85C"/>
                  </a:solidFill>
                  <a:latin typeface="+mj-ea"/>
                  <a:ea typeface="+mj-ea"/>
                </a:rPr>
                <a:t> </a:t>
              </a: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등 내용 정리</a:t>
              </a:r>
              <a:endParaRPr lang="en-US" altLang="ko-KR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46FCD1F8-01D8-9AAA-897B-273E7CA1C058}"/>
              </a:ext>
            </a:extLst>
          </p:cNvPr>
          <p:cNvGrpSpPr/>
          <p:nvPr/>
        </p:nvGrpSpPr>
        <p:grpSpPr>
          <a:xfrm>
            <a:off x="6396215" y="4490910"/>
            <a:ext cx="5363941" cy="1748490"/>
            <a:chOff x="6396215" y="4490910"/>
            <a:chExt cx="5363941" cy="1748490"/>
          </a:xfrm>
        </p:grpSpPr>
        <p:sp>
          <p:nvSpPr>
            <p:cNvPr id="17" name="사각형: 둥근 모서리 16">
              <a:extLst>
                <a:ext uri="{FF2B5EF4-FFF2-40B4-BE49-F238E27FC236}">
                  <a16:creationId xmlns:a16="http://schemas.microsoft.com/office/drawing/2014/main" id="{E521B70D-67A3-8111-1F80-FCA0E1856D70}"/>
                </a:ext>
              </a:extLst>
            </p:cNvPr>
            <p:cNvSpPr/>
            <p:nvPr/>
          </p:nvSpPr>
          <p:spPr>
            <a:xfrm>
              <a:off x="6396215" y="44909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3378C8">
                  <a:alpha val="30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37E12C90-2C49-9FF1-E50E-2D4CA4336A95}"/>
                </a:ext>
              </a:extLst>
            </p:cNvPr>
            <p:cNvSpPr/>
            <p:nvPr/>
          </p:nvSpPr>
          <p:spPr>
            <a:xfrm rot="5400000">
              <a:off x="9031292" y="2317832"/>
              <a:ext cx="93786" cy="4439942"/>
            </a:xfrm>
            <a:prstGeom prst="rect">
              <a:avLst/>
            </a:prstGeom>
            <a:solidFill>
              <a:srgbClr val="3378C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0DB3080-EE57-F502-B40D-20275D5DAF63}"/>
                </a:ext>
              </a:extLst>
            </p:cNvPr>
            <p:cNvSpPr txBox="1"/>
            <p:nvPr/>
          </p:nvSpPr>
          <p:spPr>
            <a:xfrm>
              <a:off x="6747148" y="5019135"/>
              <a:ext cx="4622911" cy="74328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2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프로젝트를 수행하면서</a:t>
              </a:r>
              <a:br>
                <a:rPr lang="en-US" altLang="ko-KR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</a:b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느낀 점이나</a:t>
              </a:r>
              <a:r>
                <a:rPr lang="en-US" altLang="ko-KR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+mj-ea"/>
                  <a:ea typeface="+mj-ea"/>
                </a:rPr>
                <a:t>경험한 성과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(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경력 계획 등과 연관</a:t>
              </a:r>
              <a:r>
                <a:rPr lang="en-US" altLang="ko-KR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)</a:t>
              </a:r>
              <a:r>
                <a:rPr lang="ko-KR" altLang="en-US" sz="16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 </a:t>
              </a:r>
              <a:endParaRPr lang="ko-KR" altLang="en-US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j-ea"/>
                <a:ea typeface="+mj-ea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125D473-6822-3549-B009-40577C5E1CB8}"/>
              </a:ext>
            </a:extLst>
          </p:cNvPr>
          <p:cNvGrpSpPr/>
          <p:nvPr/>
        </p:nvGrpSpPr>
        <p:grpSpPr>
          <a:xfrm>
            <a:off x="6396215" y="2408110"/>
            <a:ext cx="5363941" cy="1748490"/>
            <a:chOff x="6396215" y="2408110"/>
            <a:chExt cx="5363941" cy="1748490"/>
          </a:xfrm>
        </p:grpSpPr>
        <p:sp>
          <p:nvSpPr>
            <p:cNvPr id="14" name="사각형: 둥근 모서리 13">
              <a:extLst>
                <a:ext uri="{FF2B5EF4-FFF2-40B4-BE49-F238E27FC236}">
                  <a16:creationId xmlns:a16="http://schemas.microsoft.com/office/drawing/2014/main" id="{1E025A8C-5815-C97A-B3AE-8F5FE071600F}"/>
                </a:ext>
              </a:extLst>
            </p:cNvPr>
            <p:cNvSpPr/>
            <p:nvPr/>
          </p:nvSpPr>
          <p:spPr>
            <a:xfrm>
              <a:off x="6396215" y="2408110"/>
              <a:ext cx="5363941" cy="1748490"/>
            </a:xfrm>
            <a:prstGeom prst="roundRect">
              <a:avLst>
                <a:gd name="adj" fmla="val 6897"/>
              </a:avLst>
            </a:prstGeom>
            <a:solidFill>
              <a:schemeClr val="bg1">
                <a:alpha val="85000"/>
              </a:schemeClr>
            </a:solidFill>
            <a:ln>
              <a:noFill/>
            </a:ln>
            <a:effectLst>
              <a:outerShdw blurRad="63500" algn="ctr" rotWithShape="0">
                <a:srgbClr val="FFD85C">
                  <a:alpha val="55000"/>
                </a:srgb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3" name="직사각형 42">
              <a:extLst>
                <a:ext uri="{FF2B5EF4-FFF2-40B4-BE49-F238E27FC236}">
                  <a16:creationId xmlns:a16="http://schemas.microsoft.com/office/drawing/2014/main" id="{F7041EC4-B376-7174-8938-DC069344B1D2}"/>
                </a:ext>
              </a:extLst>
            </p:cNvPr>
            <p:cNvSpPr/>
            <p:nvPr/>
          </p:nvSpPr>
          <p:spPr>
            <a:xfrm rot="5400000">
              <a:off x="9031292" y="235037"/>
              <a:ext cx="93786" cy="4439942"/>
            </a:xfrm>
            <a:prstGeom prst="rect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719653C-5E68-CF3A-C029-6588E11E539A}"/>
                </a:ext>
              </a:extLst>
            </p:cNvPr>
            <p:cNvSpPr txBox="1"/>
            <p:nvPr/>
          </p:nvSpPr>
          <p:spPr>
            <a:xfrm>
              <a:off x="6636060" y="2900049"/>
              <a:ext cx="4995645" cy="37119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>
                <a:lnSpc>
                  <a:spcPct val="110000"/>
                </a:lnSpc>
                <a:defRPr/>
              </a:pPr>
              <a:r>
                <a:rPr lang="ko-KR" altLang="en-US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+mj-ea"/>
                  <a:ea typeface="+mj-ea"/>
                </a:rPr>
                <a:t>개인 또는 우리 팀이 </a:t>
              </a:r>
              <a:r>
                <a:rPr lang="ko-KR" altLang="en-US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rgbClr val="FFC000"/>
                  </a:solidFill>
                  <a:latin typeface="+mj-ea"/>
                  <a:ea typeface="+mj-ea"/>
                </a:rPr>
                <a:t>잘한 부분과 아쉬운 점</a:t>
              </a:r>
              <a:endParaRPr lang="en-US" altLang="ko-KR" b="1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rgbClr val="FFC000"/>
                </a:solidFill>
                <a:latin typeface="+mj-ea"/>
                <a:ea typeface="+mj-ea"/>
              </a:endParaRP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3EABFA61-909C-6DFC-2F3E-B5C44522F4AE}"/>
                </a:ext>
              </a:extLst>
            </p:cNvPr>
            <p:cNvSpPr txBox="1"/>
            <p:nvPr/>
          </p:nvSpPr>
          <p:spPr>
            <a:xfrm>
              <a:off x="7774256" y="3457087"/>
              <a:ext cx="3182283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모델 평가 결과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정확도가 </a:t>
              </a:r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00.00%</a:t>
              </a: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로</a:t>
              </a:r>
              <a:b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</a:br>
              <a:r>
                <a:rPr lang="ko-KR" altLang="en-US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2">
                      <a:lumMod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정확도 향상을 위해 모델 추후 개선 필요</a:t>
              </a:r>
              <a:endParaRPr lang="ko-KR" altLang="en-US" sz="1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2" name="타원 51">
              <a:extLst>
                <a:ext uri="{FF2B5EF4-FFF2-40B4-BE49-F238E27FC236}">
                  <a16:creationId xmlns:a16="http://schemas.microsoft.com/office/drawing/2014/main" id="{AD969652-523C-023E-663E-3084DFB93342}"/>
                </a:ext>
              </a:extLst>
            </p:cNvPr>
            <p:cNvSpPr/>
            <p:nvPr/>
          </p:nvSpPr>
          <p:spPr>
            <a:xfrm>
              <a:off x="7543801" y="3476532"/>
              <a:ext cx="230456" cy="230456"/>
            </a:xfrm>
            <a:prstGeom prst="ellipse">
              <a:avLst/>
            </a:prstGeom>
            <a:solidFill>
              <a:srgbClr val="FFD85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1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세방고딕 Regular" panose="00000500000000000000" pitchFamily="2" charset="-127"/>
                  <a:ea typeface="세방고딕 Regular" panose="00000500000000000000" pitchFamily="2" charset="-127"/>
                </a:rPr>
                <a:t>예</a:t>
              </a:r>
            </a:p>
          </p:txBody>
        </p:sp>
      </p:grpSp>
      <p:pic>
        <p:nvPicPr>
          <p:cNvPr id="58" name="그래픽 57">
            <a:extLst>
              <a:ext uri="{FF2B5EF4-FFF2-40B4-BE49-F238E27FC236}">
                <a16:creationId xmlns:a16="http://schemas.microsoft.com/office/drawing/2014/main" id="{139E4CDD-1A9C-F6FA-D336-76FF37A49822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 rot="1800000">
            <a:off x="378147" y="4327165"/>
            <a:ext cx="138413" cy="13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77565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1" name="그래픽 40">
            <a:extLst>
              <a:ext uri="{FF2B5EF4-FFF2-40B4-BE49-F238E27FC236}">
                <a16:creationId xmlns:a16="http://schemas.microsoft.com/office/drawing/2014/main" id="{377B7F54-DA4F-B3D9-04F9-D2EBDE1BC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9" name="그래픽 88">
            <a:extLst>
              <a:ext uri="{FF2B5EF4-FFF2-40B4-BE49-F238E27FC236}">
                <a16:creationId xmlns:a16="http://schemas.microsoft.com/office/drawing/2014/main" id="{74114B4B-F496-60FE-9596-E6AE560E9DC6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t="37985" r="48349"/>
          <a:stretch/>
        </p:blipFill>
        <p:spPr>
          <a:xfrm>
            <a:off x="10333589" y="-1"/>
            <a:ext cx="1858411" cy="2170297"/>
          </a:xfrm>
          <a:prstGeom prst="rect">
            <a:avLst/>
          </a:prstGeom>
        </p:spPr>
      </p:pic>
      <p:grpSp>
        <p:nvGrpSpPr>
          <p:cNvPr id="3" name="그룹 2">
            <a:extLst>
              <a:ext uri="{FF2B5EF4-FFF2-40B4-BE49-F238E27FC236}">
                <a16:creationId xmlns:a16="http://schemas.microsoft.com/office/drawing/2014/main" id="{6BB7F9CF-D2E8-11E8-C21E-3BFA51F0BBAB}"/>
              </a:ext>
            </a:extLst>
          </p:cNvPr>
          <p:cNvGrpSpPr/>
          <p:nvPr/>
        </p:nvGrpSpPr>
        <p:grpSpPr>
          <a:xfrm>
            <a:off x="4367809" y="1370504"/>
            <a:ext cx="7115886" cy="1547230"/>
            <a:chOff x="6747213" y="1370504"/>
            <a:chExt cx="4736481" cy="154723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829A270-96EA-F97C-E5A6-A95390C1A2BA}"/>
                </a:ext>
              </a:extLst>
            </p:cNvPr>
            <p:cNvSpPr txBox="1"/>
            <p:nvPr/>
          </p:nvSpPr>
          <p:spPr>
            <a:xfrm>
              <a:off x="6784188" y="1370504"/>
              <a:ext cx="40610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[</a:t>
              </a: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두산로보틱스</a:t>
              </a:r>
              <a:r>
                <a:rPr lang="en-US" altLang="ko-KR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] 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지능형 </a:t>
              </a:r>
              <a:r>
                <a:rPr lang="ko-KR" altLang="en-US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로보틱스</a:t>
              </a:r>
              <a:r>
                <a:rPr lang="ko-KR" altLang="en-US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 엔지니어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673C8D9-CE6D-AA17-08C5-62EEC7375D4E}"/>
                </a:ext>
              </a:extLst>
            </p:cNvPr>
            <p:cNvSpPr txBox="1"/>
            <p:nvPr/>
          </p:nvSpPr>
          <p:spPr>
            <a:xfrm>
              <a:off x="6747213" y="1809738"/>
              <a:ext cx="4736481" cy="1107996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>
                <a:defRPr/>
              </a:pPr>
              <a:r>
                <a:rPr lang="ko-KR" altLang="en-US" sz="4800" b="0" i="0" dirty="0">
                  <a:solidFill>
                    <a:srgbClr val="1F2328"/>
                  </a:solidFill>
                  <a:effectLst/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산업 안전 로봇 시스템</a:t>
              </a:r>
              <a:br>
                <a:rPr lang="en-US" altLang="ko-KR" sz="4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</a:b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KoPub돋움체 Bold" panose="00000800000000000000" pitchFamily="2" charset="-127"/>
                  <a:ea typeface="KoPub돋움체 Bold" panose="00000800000000000000" pitchFamily="2" charset="-127"/>
                </a:rPr>
                <a:t>실시간 무인 산업안전 감시 시스템 개발</a:t>
              </a:r>
              <a:endParaRPr lang="ko-KR" altLang="en-US" sz="4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0000800000000000000" pitchFamily="2" charset="-127"/>
                <a:ea typeface="KoPub돋움체 Bold" panose="00000800000000000000" pitchFamily="2" charset="-127"/>
              </a:endParaRPr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AC6A9F18-1841-DEC0-E8F7-05B5795B476E}"/>
              </a:ext>
            </a:extLst>
          </p:cNvPr>
          <p:cNvSpPr txBox="1"/>
          <p:nvPr/>
        </p:nvSpPr>
        <p:spPr>
          <a:xfrm>
            <a:off x="0" y="0"/>
            <a:ext cx="12192000" cy="430886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r>
              <a:rPr lang="en-US" altLang="ko-KR" sz="1600" b="1" spc="600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K-Digital Training</a:t>
            </a:r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3" name="그래픽 82">
            <a:extLst>
              <a:ext uri="{FF2B5EF4-FFF2-40B4-BE49-F238E27FC236}">
                <a16:creationId xmlns:a16="http://schemas.microsoft.com/office/drawing/2014/main" id="{C8CDCDEF-234C-3475-E28B-71872D494B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60030" y="3915155"/>
            <a:ext cx="7469973" cy="3682727"/>
          </a:xfrm>
          <a:prstGeom prst="rect">
            <a:avLst/>
          </a:prstGeom>
        </p:spPr>
      </p:pic>
      <p:pic>
        <p:nvPicPr>
          <p:cNvPr id="35" name="그래픽 34">
            <a:extLst>
              <a:ext uri="{FF2B5EF4-FFF2-40B4-BE49-F238E27FC236}">
                <a16:creationId xmlns:a16="http://schemas.microsoft.com/office/drawing/2014/main" id="{0D726EA1-BE16-120A-6ADB-5C5AB1216ACF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21662" t="1" b="17379"/>
          <a:stretch/>
        </p:blipFill>
        <p:spPr>
          <a:xfrm>
            <a:off x="0" y="1229667"/>
            <a:ext cx="6616357" cy="5641295"/>
          </a:xfrm>
          <a:prstGeom prst="rect">
            <a:avLst/>
          </a:prstGeom>
        </p:spPr>
      </p:pic>
      <p:grpSp>
        <p:nvGrpSpPr>
          <p:cNvPr id="47" name="그룹 46">
            <a:extLst>
              <a:ext uri="{FF2B5EF4-FFF2-40B4-BE49-F238E27FC236}">
                <a16:creationId xmlns:a16="http://schemas.microsoft.com/office/drawing/2014/main" id="{483AC635-D27B-44AF-C252-C231B6D1D76F}"/>
              </a:ext>
            </a:extLst>
          </p:cNvPr>
          <p:cNvGrpSpPr/>
          <p:nvPr/>
        </p:nvGrpSpPr>
        <p:grpSpPr>
          <a:xfrm>
            <a:off x="396381" y="2177346"/>
            <a:ext cx="1047217" cy="1047469"/>
            <a:chOff x="251139" y="1723399"/>
            <a:chExt cx="1047217" cy="1047469"/>
          </a:xfrm>
        </p:grpSpPr>
        <p:sp>
          <p:nvSpPr>
            <p:cNvPr id="45" name="자유형: 도형 44">
              <a:extLst>
                <a:ext uri="{FF2B5EF4-FFF2-40B4-BE49-F238E27FC236}">
                  <a16:creationId xmlns:a16="http://schemas.microsoft.com/office/drawing/2014/main" id="{A355785C-5147-8E5C-8C08-D78A66EB5980}"/>
                </a:ext>
              </a:extLst>
            </p:cNvPr>
            <p:cNvSpPr/>
            <p:nvPr/>
          </p:nvSpPr>
          <p:spPr>
            <a:xfrm>
              <a:off x="251139" y="1723399"/>
              <a:ext cx="1047217" cy="1047469"/>
            </a:xfrm>
            <a:custGeom>
              <a:avLst/>
              <a:gdLst>
                <a:gd name="connsiteX0" fmla="*/ 1047155 w 1047217"/>
                <a:gd name="connsiteY0" fmla="*/ 563441 h 1047469"/>
                <a:gd name="connsiteX1" fmla="*/ 1047155 w 1047217"/>
                <a:gd name="connsiteY1" fmla="*/ 483903 h 1047469"/>
                <a:gd name="connsiteX2" fmla="*/ 992095 w 1047217"/>
                <a:gd name="connsiteY2" fmla="*/ 428842 h 1047469"/>
                <a:gd name="connsiteX3" fmla="*/ 942257 w 1047217"/>
                <a:gd name="connsiteY3" fmla="*/ 428842 h 1047469"/>
                <a:gd name="connsiteX4" fmla="*/ 889651 w 1047217"/>
                <a:gd name="connsiteY4" fmla="*/ 391967 h 1047469"/>
                <a:gd name="connsiteX5" fmla="*/ 875555 w 1047217"/>
                <a:gd name="connsiteY5" fmla="*/ 356666 h 1047469"/>
                <a:gd name="connsiteX6" fmla="*/ 886127 w 1047217"/>
                <a:gd name="connsiteY6" fmla="*/ 295250 h 1047469"/>
                <a:gd name="connsiteX7" fmla="*/ 921995 w 1047217"/>
                <a:gd name="connsiteY7" fmla="*/ 259382 h 1047469"/>
                <a:gd name="connsiteX8" fmla="*/ 921995 w 1047217"/>
                <a:gd name="connsiteY8" fmla="*/ 181479 h 1047469"/>
                <a:gd name="connsiteX9" fmla="*/ 865739 w 1047217"/>
                <a:gd name="connsiteY9" fmla="*/ 125223 h 1047469"/>
                <a:gd name="connsiteX10" fmla="*/ 787836 w 1047217"/>
                <a:gd name="connsiteY10" fmla="*/ 125223 h 1047469"/>
                <a:gd name="connsiteX11" fmla="*/ 755870 w 1047217"/>
                <a:gd name="connsiteY11" fmla="*/ 157190 h 1047469"/>
                <a:gd name="connsiteX12" fmla="*/ 692692 w 1047217"/>
                <a:gd name="connsiteY12" fmla="*/ 167698 h 1047469"/>
                <a:gd name="connsiteX13" fmla="*/ 653866 w 1047217"/>
                <a:gd name="connsiteY13" fmla="*/ 150897 h 1047469"/>
                <a:gd name="connsiteX14" fmla="*/ 618439 w 1047217"/>
                <a:gd name="connsiteY14" fmla="*/ 99486 h 1047469"/>
                <a:gd name="connsiteX15" fmla="*/ 618439 w 1047217"/>
                <a:gd name="connsiteY15" fmla="*/ 55060 h 1047469"/>
                <a:gd name="connsiteX16" fmla="*/ 563378 w 1047217"/>
                <a:gd name="connsiteY16" fmla="*/ 0 h 1047469"/>
                <a:gd name="connsiteX17" fmla="*/ 483840 w 1047217"/>
                <a:gd name="connsiteY17" fmla="*/ 0 h 1047469"/>
                <a:gd name="connsiteX18" fmla="*/ 428779 w 1047217"/>
                <a:gd name="connsiteY18" fmla="*/ 55060 h 1047469"/>
                <a:gd name="connsiteX19" fmla="*/ 428779 w 1047217"/>
                <a:gd name="connsiteY19" fmla="*/ 95522 h 1047469"/>
                <a:gd name="connsiteX20" fmla="*/ 391904 w 1047217"/>
                <a:gd name="connsiteY20" fmla="*/ 147499 h 1047469"/>
                <a:gd name="connsiteX21" fmla="*/ 349555 w 1047217"/>
                <a:gd name="connsiteY21" fmla="*/ 164615 h 1047469"/>
                <a:gd name="connsiteX22" fmla="*/ 287636 w 1047217"/>
                <a:gd name="connsiteY22" fmla="*/ 153540 h 1047469"/>
                <a:gd name="connsiteX23" fmla="*/ 259382 w 1047217"/>
                <a:gd name="connsiteY23" fmla="*/ 125286 h 1047469"/>
                <a:gd name="connsiteX24" fmla="*/ 181479 w 1047217"/>
                <a:gd name="connsiteY24" fmla="*/ 125286 h 1047469"/>
                <a:gd name="connsiteX25" fmla="*/ 125223 w 1047217"/>
                <a:gd name="connsiteY25" fmla="*/ 181542 h 1047469"/>
                <a:gd name="connsiteX26" fmla="*/ 125223 w 1047217"/>
                <a:gd name="connsiteY26" fmla="*/ 259445 h 1047469"/>
                <a:gd name="connsiteX27" fmla="*/ 152785 w 1047217"/>
                <a:gd name="connsiteY27" fmla="*/ 287006 h 1047469"/>
                <a:gd name="connsiteX28" fmla="*/ 163734 w 1047217"/>
                <a:gd name="connsiteY28" fmla="*/ 349240 h 1047469"/>
                <a:gd name="connsiteX29" fmla="*/ 146052 w 1047217"/>
                <a:gd name="connsiteY29" fmla="*/ 392345 h 1047469"/>
                <a:gd name="connsiteX30" fmla="*/ 94201 w 1047217"/>
                <a:gd name="connsiteY30" fmla="*/ 428905 h 1047469"/>
                <a:gd name="connsiteX31" fmla="*/ 55060 w 1047217"/>
                <a:gd name="connsiteY31" fmla="*/ 428905 h 1047469"/>
                <a:gd name="connsiteX32" fmla="*/ 0 w 1047217"/>
                <a:gd name="connsiteY32" fmla="*/ 483965 h 1047469"/>
                <a:gd name="connsiteX33" fmla="*/ 0 w 1047217"/>
                <a:gd name="connsiteY33" fmla="*/ 563504 h 1047469"/>
                <a:gd name="connsiteX34" fmla="*/ 55060 w 1047217"/>
                <a:gd name="connsiteY34" fmla="*/ 618565 h 1047469"/>
                <a:gd name="connsiteX35" fmla="*/ 96781 w 1047217"/>
                <a:gd name="connsiteY35" fmla="*/ 618565 h 1047469"/>
                <a:gd name="connsiteX36" fmla="*/ 148254 w 1047217"/>
                <a:gd name="connsiteY36" fmla="*/ 654118 h 1047469"/>
                <a:gd name="connsiteX37" fmla="*/ 165748 w 1047217"/>
                <a:gd name="connsiteY37" fmla="*/ 694894 h 1047469"/>
                <a:gd name="connsiteX38" fmla="*/ 155239 w 1047217"/>
                <a:gd name="connsiteY38" fmla="*/ 758009 h 1047469"/>
                <a:gd name="connsiteX39" fmla="*/ 125223 w 1047217"/>
                <a:gd name="connsiteY39" fmla="*/ 788025 h 1047469"/>
                <a:gd name="connsiteX40" fmla="*/ 125223 w 1047217"/>
                <a:gd name="connsiteY40" fmla="*/ 865928 h 1047469"/>
                <a:gd name="connsiteX41" fmla="*/ 181479 w 1047217"/>
                <a:gd name="connsiteY41" fmla="*/ 922184 h 1047469"/>
                <a:gd name="connsiteX42" fmla="*/ 259382 w 1047217"/>
                <a:gd name="connsiteY42" fmla="*/ 922184 h 1047469"/>
                <a:gd name="connsiteX43" fmla="*/ 292733 w 1047217"/>
                <a:gd name="connsiteY43" fmla="*/ 888833 h 1047469"/>
                <a:gd name="connsiteX44" fmla="*/ 355218 w 1047217"/>
                <a:gd name="connsiteY44" fmla="*/ 878072 h 1047469"/>
                <a:gd name="connsiteX45" fmla="*/ 391149 w 1047217"/>
                <a:gd name="connsiteY45" fmla="*/ 892357 h 1047469"/>
                <a:gd name="connsiteX46" fmla="*/ 428779 w 1047217"/>
                <a:gd name="connsiteY46" fmla="*/ 943956 h 1047469"/>
                <a:gd name="connsiteX47" fmla="*/ 428779 w 1047217"/>
                <a:gd name="connsiteY47" fmla="*/ 992409 h 1047469"/>
                <a:gd name="connsiteX48" fmla="*/ 483840 w 1047217"/>
                <a:gd name="connsiteY48" fmla="*/ 1047470 h 1047469"/>
                <a:gd name="connsiteX49" fmla="*/ 563378 w 1047217"/>
                <a:gd name="connsiteY49" fmla="*/ 1047470 h 1047469"/>
                <a:gd name="connsiteX50" fmla="*/ 618439 w 1047217"/>
                <a:gd name="connsiteY50" fmla="*/ 992409 h 1047469"/>
                <a:gd name="connsiteX51" fmla="*/ 618439 w 1047217"/>
                <a:gd name="connsiteY51" fmla="*/ 939992 h 1047469"/>
                <a:gd name="connsiteX52" fmla="*/ 654621 w 1047217"/>
                <a:gd name="connsiteY52" fmla="*/ 888896 h 1047469"/>
                <a:gd name="connsiteX53" fmla="*/ 688853 w 1047217"/>
                <a:gd name="connsiteY53" fmla="*/ 874360 h 1047469"/>
                <a:gd name="connsiteX54" fmla="*/ 751024 w 1047217"/>
                <a:gd name="connsiteY54" fmla="*/ 885372 h 1047469"/>
                <a:gd name="connsiteX55" fmla="*/ 787899 w 1047217"/>
                <a:gd name="connsiteY55" fmla="*/ 922247 h 1047469"/>
                <a:gd name="connsiteX56" fmla="*/ 865802 w 1047217"/>
                <a:gd name="connsiteY56" fmla="*/ 922247 h 1047469"/>
                <a:gd name="connsiteX57" fmla="*/ 922058 w 1047217"/>
                <a:gd name="connsiteY57" fmla="*/ 865990 h 1047469"/>
                <a:gd name="connsiteX58" fmla="*/ 922058 w 1047217"/>
                <a:gd name="connsiteY58" fmla="*/ 788088 h 1047469"/>
                <a:gd name="connsiteX59" fmla="*/ 884428 w 1047217"/>
                <a:gd name="connsiteY59" fmla="*/ 750458 h 1047469"/>
                <a:gd name="connsiteX60" fmla="*/ 873290 w 1047217"/>
                <a:gd name="connsiteY60" fmla="*/ 688602 h 1047469"/>
                <a:gd name="connsiteX61" fmla="*/ 887511 w 1047217"/>
                <a:gd name="connsiteY61" fmla="*/ 654621 h 1047469"/>
                <a:gd name="connsiteX62" fmla="*/ 939803 w 1047217"/>
                <a:gd name="connsiteY62" fmla="*/ 618628 h 1047469"/>
                <a:gd name="connsiteX63" fmla="*/ 992158 w 1047217"/>
                <a:gd name="connsiteY63" fmla="*/ 618628 h 1047469"/>
                <a:gd name="connsiteX64" fmla="*/ 1047218 w 1047217"/>
                <a:gd name="connsiteY64" fmla="*/ 563567 h 10474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</a:cxnLst>
              <a:rect l="l" t="t" r="r" b="b"/>
              <a:pathLst>
                <a:path w="1047217" h="1047469">
                  <a:moveTo>
                    <a:pt x="1047155" y="563441"/>
                  </a:moveTo>
                  <a:lnTo>
                    <a:pt x="1047155" y="483903"/>
                  </a:lnTo>
                  <a:cubicBezTo>
                    <a:pt x="1047155" y="453509"/>
                    <a:pt x="1022488" y="428842"/>
                    <a:pt x="992095" y="428842"/>
                  </a:cubicBezTo>
                  <a:lnTo>
                    <a:pt x="942257" y="428842"/>
                  </a:lnTo>
                  <a:cubicBezTo>
                    <a:pt x="918723" y="428842"/>
                    <a:pt x="897328" y="414243"/>
                    <a:pt x="889651" y="391967"/>
                  </a:cubicBezTo>
                  <a:cubicBezTo>
                    <a:pt x="885498" y="379948"/>
                    <a:pt x="880778" y="368181"/>
                    <a:pt x="875555" y="356666"/>
                  </a:cubicBezTo>
                  <a:cubicBezTo>
                    <a:pt x="866053" y="335900"/>
                    <a:pt x="869955" y="311422"/>
                    <a:pt x="886127" y="295250"/>
                  </a:cubicBezTo>
                  <a:lnTo>
                    <a:pt x="921995" y="259382"/>
                  </a:lnTo>
                  <a:cubicBezTo>
                    <a:pt x="943516" y="237861"/>
                    <a:pt x="943516" y="203000"/>
                    <a:pt x="921995" y="181479"/>
                  </a:cubicBezTo>
                  <a:lnTo>
                    <a:pt x="865739" y="125223"/>
                  </a:lnTo>
                  <a:cubicBezTo>
                    <a:pt x="844218" y="103702"/>
                    <a:pt x="809357" y="103702"/>
                    <a:pt x="787836" y="125223"/>
                  </a:cubicBezTo>
                  <a:lnTo>
                    <a:pt x="755870" y="157190"/>
                  </a:lnTo>
                  <a:cubicBezTo>
                    <a:pt x="739194" y="173865"/>
                    <a:pt x="713772" y="178144"/>
                    <a:pt x="692692" y="167698"/>
                  </a:cubicBezTo>
                  <a:cubicBezTo>
                    <a:pt x="680106" y="161406"/>
                    <a:pt x="667144" y="155805"/>
                    <a:pt x="653866" y="150897"/>
                  </a:cubicBezTo>
                  <a:cubicBezTo>
                    <a:pt x="632471" y="142968"/>
                    <a:pt x="618439" y="122266"/>
                    <a:pt x="618439" y="99486"/>
                  </a:cubicBezTo>
                  <a:lnTo>
                    <a:pt x="618439" y="55060"/>
                  </a:lnTo>
                  <a:cubicBezTo>
                    <a:pt x="618439" y="24667"/>
                    <a:pt x="593772" y="0"/>
                    <a:pt x="563378" y="0"/>
                  </a:cubicBezTo>
                  <a:lnTo>
                    <a:pt x="483840" y="0"/>
                  </a:lnTo>
                  <a:cubicBezTo>
                    <a:pt x="453446" y="0"/>
                    <a:pt x="428779" y="24667"/>
                    <a:pt x="428779" y="55060"/>
                  </a:cubicBezTo>
                  <a:lnTo>
                    <a:pt x="428779" y="95522"/>
                  </a:lnTo>
                  <a:cubicBezTo>
                    <a:pt x="428779" y="118931"/>
                    <a:pt x="414054" y="140011"/>
                    <a:pt x="391904" y="147499"/>
                  </a:cubicBezTo>
                  <a:cubicBezTo>
                    <a:pt x="377368" y="152407"/>
                    <a:pt x="363210" y="158134"/>
                    <a:pt x="349555" y="164615"/>
                  </a:cubicBezTo>
                  <a:cubicBezTo>
                    <a:pt x="328727" y="174494"/>
                    <a:pt x="303934" y="169838"/>
                    <a:pt x="287636" y="153540"/>
                  </a:cubicBezTo>
                  <a:lnTo>
                    <a:pt x="259382" y="125286"/>
                  </a:lnTo>
                  <a:cubicBezTo>
                    <a:pt x="237861" y="103765"/>
                    <a:pt x="203000" y="103765"/>
                    <a:pt x="181479" y="125286"/>
                  </a:cubicBezTo>
                  <a:lnTo>
                    <a:pt x="125223" y="181542"/>
                  </a:lnTo>
                  <a:cubicBezTo>
                    <a:pt x="103702" y="203063"/>
                    <a:pt x="103702" y="237924"/>
                    <a:pt x="125223" y="259445"/>
                  </a:cubicBezTo>
                  <a:lnTo>
                    <a:pt x="152785" y="287006"/>
                  </a:lnTo>
                  <a:cubicBezTo>
                    <a:pt x="169146" y="303367"/>
                    <a:pt x="173802" y="328349"/>
                    <a:pt x="163734" y="349240"/>
                  </a:cubicBezTo>
                  <a:cubicBezTo>
                    <a:pt x="157001" y="363147"/>
                    <a:pt x="151149" y="377557"/>
                    <a:pt x="146052" y="392345"/>
                  </a:cubicBezTo>
                  <a:cubicBezTo>
                    <a:pt x="138501" y="414369"/>
                    <a:pt x="117483" y="428905"/>
                    <a:pt x="94201" y="428905"/>
                  </a:cubicBezTo>
                  <a:lnTo>
                    <a:pt x="55060" y="428905"/>
                  </a:lnTo>
                  <a:cubicBezTo>
                    <a:pt x="24667" y="428905"/>
                    <a:pt x="0" y="453572"/>
                    <a:pt x="0" y="483965"/>
                  </a:cubicBezTo>
                  <a:lnTo>
                    <a:pt x="0" y="563504"/>
                  </a:lnTo>
                  <a:cubicBezTo>
                    <a:pt x="0" y="593898"/>
                    <a:pt x="24667" y="618565"/>
                    <a:pt x="55060" y="618565"/>
                  </a:cubicBezTo>
                  <a:lnTo>
                    <a:pt x="96781" y="618565"/>
                  </a:lnTo>
                  <a:cubicBezTo>
                    <a:pt x="119686" y="618565"/>
                    <a:pt x="140451" y="632597"/>
                    <a:pt x="148254" y="654118"/>
                  </a:cubicBezTo>
                  <a:cubicBezTo>
                    <a:pt x="153351" y="668088"/>
                    <a:pt x="159203" y="681680"/>
                    <a:pt x="165748" y="694894"/>
                  </a:cubicBezTo>
                  <a:cubicBezTo>
                    <a:pt x="176256" y="715974"/>
                    <a:pt x="171851" y="741397"/>
                    <a:pt x="155239" y="758009"/>
                  </a:cubicBezTo>
                  <a:lnTo>
                    <a:pt x="125223" y="788025"/>
                  </a:lnTo>
                  <a:cubicBezTo>
                    <a:pt x="103702" y="809546"/>
                    <a:pt x="103702" y="844407"/>
                    <a:pt x="125223" y="865928"/>
                  </a:cubicBezTo>
                  <a:lnTo>
                    <a:pt x="181479" y="922184"/>
                  </a:lnTo>
                  <a:cubicBezTo>
                    <a:pt x="203000" y="943704"/>
                    <a:pt x="237861" y="943704"/>
                    <a:pt x="259382" y="922184"/>
                  </a:cubicBezTo>
                  <a:lnTo>
                    <a:pt x="292733" y="888833"/>
                  </a:lnTo>
                  <a:cubicBezTo>
                    <a:pt x="309219" y="872346"/>
                    <a:pt x="334075" y="868382"/>
                    <a:pt x="355218" y="878072"/>
                  </a:cubicBezTo>
                  <a:cubicBezTo>
                    <a:pt x="366923" y="883421"/>
                    <a:pt x="378879" y="888140"/>
                    <a:pt x="391149" y="892357"/>
                  </a:cubicBezTo>
                  <a:cubicBezTo>
                    <a:pt x="413425" y="899971"/>
                    <a:pt x="428779" y="920422"/>
                    <a:pt x="428779" y="943956"/>
                  </a:cubicBezTo>
                  <a:lnTo>
                    <a:pt x="428779" y="992409"/>
                  </a:lnTo>
                  <a:cubicBezTo>
                    <a:pt x="428779" y="1022803"/>
                    <a:pt x="453446" y="1047470"/>
                    <a:pt x="483840" y="1047470"/>
                  </a:cubicBezTo>
                  <a:lnTo>
                    <a:pt x="563378" y="1047470"/>
                  </a:lnTo>
                  <a:cubicBezTo>
                    <a:pt x="593772" y="1047470"/>
                    <a:pt x="618439" y="1022803"/>
                    <a:pt x="618439" y="992409"/>
                  </a:cubicBezTo>
                  <a:lnTo>
                    <a:pt x="618439" y="939992"/>
                  </a:lnTo>
                  <a:cubicBezTo>
                    <a:pt x="618439" y="917024"/>
                    <a:pt x="633038" y="896887"/>
                    <a:pt x="654621" y="888896"/>
                  </a:cubicBezTo>
                  <a:cubicBezTo>
                    <a:pt x="666326" y="884554"/>
                    <a:pt x="677715" y="879708"/>
                    <a:pt x="688853" y="874360"/>
                  </a:cubicBezTo>
                  <a:cubicBezTo>
                    <a:pt x="709682" y="864291"/>
                    <a:pt x="734663" y="869011"/>
                    <a:pt x="751024" y="885372"/>
                  </a:cubicBezTo>
                  <a:lnTo>
                    <a:pt x="787899" y="922247"/>
                  </a:lnTo>
                  <a:cubicBezTo>
                    <a:pt x="809420" y="943767"/>
                    <a:pt x="844281" y="943767"/>
                    <a:pt x="865802" y="922247"/>
                  </a:cubicBezTo>
                  <a:lnTo>
                    <a:pt x="922058" y="865990"/>
                  </a:lnTo>
                  <a:cubicBezTo>
                    <a:pt x="943578" y="844470"/>
                    <a:pt x="943578" y="809609"/>
                    <a:pt x="922058" y="788088"/>
                  </a:cubicBezTo>
                  <a:lnTo>
                    <a:pt x="884428" y="750458"/>
                  </a:lnTo>
                  <a:cubicBezTo>
                    <a:pt x="868130" y="734160"/>
                    <a:pt x="863410" y="709367"/>
                    <a:pt x="873290" y="688602"/>
                  </a:cubicBezTo>
                  <a:cubicBezTo>
                    <a:pt x="878576" y="677526"/>
                    <a:pt x="883295" y="666200"/>
                    <a:pt x="887511" y="654621"/>
                  </a:cubicBezTo>
                  <a:cubicBezTo>
                    <a:pt x="895440" y="632849"/>
                    <a:pt x="916583" y="618628"/>
                    <a:pt x="939803" y="618628"/>
                  </a:cubicBezTo>
                  <a:lnTo>
                    <a:pt x="992158" y="618628"/>
                  </a:lnTo>
                  <a:cubicBezTo>
                    <a:pt x="1022551" y="618628"/>
                    <a:pt x="1047218" y="593960"/>
                    <a:pt x="1047218" y="563567"/>
                  </a:cubicBezTo>
                  <a:close/>
                </a:path>
              </a:pathLst>
            </a:custGeom>
            <a:solidFill>
              <a:srgbClr val="FFD85C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  <p:sp>
          <p:nvSpPr>
            <p:cNvPr id="46" name="자유형: 도형 45">
              <a:extLst>
                <a:ext uri="{FF2B5EF4-FFF2-40B4-BE49-F238E27FC236}">
                  <a16:creationId xmlns:a16="http://schemas.microsoft.com/office/drawing/2014/main" id="{4CF8A4C2-E2E9-4801-D878-CC415D2530BD}"/>
                </a:ext>
              </a:extLst>
            </p:cNvPr>
            <p:cNvSpPr/>
            <p:nvPr/>
          </p:nvSpPr>
          <p:spPr>
            <a:xfrm>
              <a:off x="575650" y="2048162"/>
              <a:ext cx="397819" cy="397819"/>
            </a:xfrm>
            <a:custGeom>
              <a:avLst/>
              <a:gdLst>
                <a:gd name="connsiteX0" fmla="*/ 397819 w 397819"/>
                <a:gd name="connsiteY0" fmla="*/ 198910 h 397819"/>
                <a:gd name="connsiteX1" fmla="*/ 198910 w 397819"/>
                <a:gd name="connsiteY1" fmla="*/ 397819 h 397819"/>
                <a:gd name="connsiteX2" fmla="*/ 0 w 397819"/>
                <a:gd name="connsiteY2" fmla="*/ 198910 h 397819"/>
                <a:gd name="connsiteX3" fmla="*/ 198910 w 397819"/>
                <a:gd name="connsiteY3" fmla="*/ 0 h 397819"/>
                <a:gd name="connsiteX4" fmla="*/ 397819 w 397819"/>
                <a:gd name="connsiteY4" fmla="*/ 198910 h 397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97819" h="397819">
                  <a:moveTo>
                    <a:pt x="397819" y="198910"/>
                  </a:moveTo>
                  <a:cubicBezTo>
                    <a:pt x="397819" y="308779"/>
                    <a:pt x="308779" y="397819"/>
                    <a:pt x="198910" y="397819"/>
                  </a:cubicBezTo>
                  <a:cubicBezTo>
                    <a:pt x="89041" y="397819"/>
                    <a:pt x="0" y="308779"/>
                    <a:pt x="0" y="198910"/>
                  </a:cubicBezTo>
                  <a:cubicBezTo>
                    <a:pt x="0" y="89041"/>
                    <a:pt x="89041" y="0"/>
                    <a:pt x="198910" y="0"/>
                  </a:cubicBezTo>
                  <a:cubicBezTo>
                    <a:pt x="308779" y="0"/>
                    <a:pt x="397819" y="89041"/>
                    <a:pt x="397819" y="198910"/>
                  </a:cubicBezTo>
                  <a:close/>
                </a:path>
              </a:pathLst>
            </a:custGeom>
            <a:solidFill>
              <a:srgbClr val="3378C8"/>
            </a:solidFill>
            <a:ln w="6254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/>
            </a:p>
          </p:txBody>
        </p:sp>
      </p:grpSp>
      <p:pic>
        <p:nvPicPr>
          <p:cNvPr id="81" name="그래픽 80">
            <a:extLst>
              <a:ext uri="{FF2B5EF4-FFF2-40B4-BE49-F238E27FC236}">
                <a16:creationId xmlns:a16="http://schemas.microsoft.com/office/drawing/2014/main" id="{EB909586-6D08-0A01-846F-B0B934F70FD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528896" y="5508981"/>
            <a:ext cx="335776" cy="335776"/>
          </a:xfrm>
          <a:prstGeom prst="rect">
            <a:avLst/>
          </a:prstGeom>
        </p:spPr>
      </p:pic>
      <p:pic>
        <p:nvPicPr>
          <p:cNvPr id="85" name="그래픽 84">
            <a:extLst>
              <a:ext uri="{FF2B5EF4-FFF2-40B4-BE49-F238E27FC236}">
                <a16:creationId xmlns:a16="http://schemas.microsoft.com/office/drawing/2014/main" id="{5B98B6AA-191E-3F47-C5A2-7437B866088A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919990" y="5818556"/>
            <a:ext cx="321625" cy="321625"/>
          </a:xfrm>
          <a:prstGeom prst="rect">
            <a:avLst/>
          </a:prstGeom>
        </p:spPr>
      </p:pic>
      <p:grpSp>
        <p:nvGrpSpPr>
          <p:cNvPr id="5" name="그룹 4">
            <a:extLst>
              <a:ext uri="{FF2B5EF4-FFF2-40B4-BE49-F238E27FC236}">
                <a16:creationId xmlns:a16="http://schemas.microsoft.com/office/drawing/2014/main" id="{47E940EE-9ABE-2A3B-7544-82A403E19450}"/>
              </a:ext>
            </a:extLst>
          </p:cNvPr>
          <p:cNvGrpSpPr/>
          <p:nvPr/>
        </p:nvGrpSpPr>
        <p:grpSpPr>
          <a:xfrm>
            <a:off x="6747213" y="3882051"/>
            <a:ext cx="5236249" cy="1641298"/>
            <a:chOff x="6768048" y="3882051"/>
            <a:chExt cx="5236249" cy="1641298"/>
          </a:xfrm>
        </p:grpSpPr>
        <p:pic>
          <p:nvPicPr>
            <p:cNvPr id="91" name="그래픽 90">
              <a:extLst>
                <a:ext uri="{FF2B5EF4-FFF2-40B4-BE49-F238E27FC236}">
                  <a16:creationId xmlns:a16="http://schemas.microsoft.com/office/drawing/2014/main" id="{A8FD9C56-2157-5E5A-A440-580466384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 flipV="1">
              <a:off x="6768048" y="3882051"/>
              <a:ext cx="1663769" cy="704998"/>
            </a:xfrm>
            <a:prstGeom prst="rect">
              <a:avLst/>
            </a:prstGeom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EFFA678B-2EB1-169D-6EE4-F587EF397234}"/>
                </a:ext>
              </a:extLst>
            </p:cNvPr>
            <p:cNvSpPr txBox="1"/>
            <p:nvPr/>
          </p:nvSpPr>
          <p:spPr>
            <a:xfrm>
              <a:off x="6841385" y="4051223"/>
              <a:ext cx="5158567" cy="956159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TEAM 1</a:t>
              </a:r>
              <a:r>
                <a:rPr lang="ko-KR" altLang="en-US" sz="24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bg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조</a:t>
              </a:r>
              <a:endParaRPr lang="en-US" altLang="ko-KR" sz="2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eaLnBrk="1" fontAlgn="auto" latinLnBrk="1" hangingPunct="1">
                <a:lnSpc>
                  <a:spcPct val="15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오재홍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박건욱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전효재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오경준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, </a:t>
              </a:r>
              <a:r>
                <a:rPr lang="ko-KR" altLang="en-US" sz="2000" b="1" dirty="0" err="1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한민석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065ADEEF-A1EB-4A5E-B31D-2DD09939039D}"/>
                </a:ext>
              </a:extLst>
            </p:cNvPr>
            <p:cNvSpPr txBox="1"/>
            <p:nvPr/>
          </p:nvSpPr>
          <p:spPr>
            <a:xfrm>
              <a:off x="6845730" y="5121188"/>
              <a:ext cx="5158567" cy="402161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>
                <a:lnSpc>
                  <a:spcPct val="150000"/>
                </a:lnSpc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[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멘토</a:t>
              </a:r>
              <a:r>
                <a:rPr lang="en-US" altLang="ko-KR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] </a:t>
              </a:r>
              <a:r>
                <a:rPr lang="ko-KR" altLang="en-US" sz="20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</a:rPr>
                <a:t>○○○</a:t>
              </a:r>
              <a:endParaRPr lang="en-US" altLang="ko-KR" sz="20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728014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그래픽 21">
            <a:extLst>
              <a:ext uri="{FF2B5EF4-FFF2-40B4-BE49-F238E27FC236}">
                <a16:creationId xmlns:a16="http://schemas.microsoft.com/office/drawing/2014/main" id="{DA74FF4B-66B3-60E4-0B66-EA52522245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63388"/>
            <a:ext cx="12192000" cy="6858000"/>
          </a:xfrm>
          <a:prstGeom prst="rect">
            <a:avLst/>
          </a:prstGeom>
        </p:spPr>
      </p:pic>
      <p:pic>
        <p:nvPicPr>
          <p:cNvPr id="38" name="그래픽 37">
            <a:extLst>
              <a:ext uri="{FF2B5EF4-FFF2-40B4-BE49-F238E27FC236}">
                <a16:creationId xmlns:a16="http://schemas.microsoft.com/office/drawing/2014/main" id="{02FBEB9F-9FB4-5657-130A-CD2351467C34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-1" r="27522" b="23907"/>
          <a:stretch/>
        </p:blipFill>
        <p:spPr>
          <a:xfrm flipV="1">
            <a:off x="7546066" y="-1"/>
            <a:ext cx="4645934" cy="3296669"/>
          </a:xfrm>
          <a:prstGeom prst="rect">
            <a:avLst/>
          </a:prstGeom>
        </p:spPr>
      </p:pic>
      <p:grpSp>
        <p:nvGrpSpPr>
          <p:cNvPr id="2" name="그룹 1">
            <a:extLst>
              <a:ext uri="{FF2B5EF4-FFF2-40B4-BE49-F238E27FC236}">
                <a16:creationId xmlns:a16="http://schemas.microsoft.com/office/drawing/2014/main" id="{27DEE60A-06FB-8528-5148-E5576BB19A0F}"/>
              </a:ext>
            </a:extLst>
          </p:cNvPr>
          <p:cNvGrpSpPr/>
          <p:nvPr/>
        </p:nvGrpSpPr>
        <p:grpSpPr>
          <a:xfrm>
            <a:off x="870882" y="519237"/>
            <a:ext cx="2256700" cy="1269295"/>
            <a:chOff x="870882" y="519237"/>
            <a:chExt cx="2256700" cy="1269295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4733C01-501E-BDB3-3FB4-8A1A6AFBB517}"/>
                </a:ext>
              </a:extLst>
            </p:cNvPr>
            <p:cNvSpPr txBox="1"/>
            <p:nvPr/>
          </p:nvSpPr>
          <p:spPr>
            <a:xfrm>
              <a:off x="875370" y="957535"/>
              <a:ext cx="2252212" cy="83099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sz="48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목 차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3B4124F-4D0D-30C0-E721-EE580D127CC8}"/>
                </a:ext>
              </a:extLst>
            </p:cNvPr>
            <p:cNvSpPr txBox="1"/>
            <p:nvPr/>
          </p:nvSpPr>
          <p:spPr>
            <a:xfrm>
              <a:off x="870882" y="519237"/>
              <a:ext cx="225221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18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8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" name="그룹 2">
            <a:extLst>
              <a:ext uri="{FF2B5EF4-FFF2-40B4-BE49-F238E27FC236}">
                <a16:creationId xmlns:a16="http://schemas.microsoft.com/office/drawing/2014/main" id="{81AEA493-6EE8-E6E0-22D0-D4B64342FD6D}"/>
              </a:ext>
            </a:extLst>
          </p:cNvPr>
          <p:cNvGrpSpPr/>
          <p:nvPr/>
        </p:nvGrpSpPr>
        <p:grpSpPr>
          <a:xfrm>
            <a:off x="1034426" y="2133955"/>
            <a:ext cx="4444751" cy="584775"/>
            <a:chOff x="6242110" y="2376079"/>
            <a:chExt cx="4444751" cy="584775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C3CE16-3D78-432D-45D4-887A58C787A8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Opening &amp; </a:t>
              </a: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모델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5684A24D-EA77-472C-D9A2-BB6B189736F2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" name="그룹 3">
            <a:extLst>
              <a:ext uri="{FF2B5EF4-FFF2-40B4-BE49-F238E27FC236}">
                <a16:creationId xmlns:a16="http://schemas.microsoft.com/office/drawing/2014/main" id="{D20302EC-FD5F-4618-CE2E-659079D82F39}"/>
              </a:ext>
            </a:extLst>
          </p:cNvPr>
          <p:cNvGrpSpPr/>
          <p:nvPr/>
        </p:nvGrpSpPr>
        <p:grpSpPr>
          <a:xfrm>
            <a:off x="1034425" y="2933261"/>
            <a:ext cx="3976700" cy="584775"/>
            <a:chOff x="6242109" y="3175385"/>
            <a:chExt cx="3976700" cy="584775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6CDD6500-F434-1C7D-0147-703718F294D9}"/>
                </a:ext>
              </a:extLst>
            </p:cNvPr>
            <p:cNvSpPr txBox="1"/>
            <p:nvPr/>
          </p:nvSpPr>
          <p:spPr>
            <a:xfrm>
              <a:off x="7013793" y="3315668"/>
              <a:ext cx="3205016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팀 구성 및 역할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6BCA31C1-3A00-5B22-AD1D-9939B1DD6C44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02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" name="그룹 4">
            <a:extLst>
              <a:ext uri="{FF2B5EF4-FFF2-40B4-BE49-F238E27FC236}">
                <a16:creationId xmlns:a16="http://schemas.microsoft.com/office/drawing/2014/main" id="{D21147F6-73ED-B15D-3DFE-4ADAFF33C696}"/>
              </a:ext>
            </a:extLst>
          </p:cNvPr>
          <p:cNvGrpSpPr/>
          <p:nvPr/>
        </p:nvGrpSpPr>
        <p:grpSpPr>
          <a:xfrm>
            <a:off x="1034425" y="3732566"/>
            <a:ext cx="4582519" cy="730610"/>
            <a:chOff x="6242109" y="3974691"/>
            <a:chExt cx="4079737" cy="752155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7E44B231-400D-B96D-4FEA-0393C6C1101A}"/>
                </a:ext>
              </a:extLst>
            </p:cNvPr>
            <p:cNvSpPr txBox="1"/>
            <p:nvPr/>
          </p:nvSpPr>
          <p:spPr>
            <a:xfrm>
              <a:off x="6907835" y="4111293"/>
              <a:ext cx="3414011" cy="615553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</a:t>
              </a:r>
              <a:r>
                <a:rPr lang="ko-KR" altLang="en-US" sz="2000" b="1" dirty="0" err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아키텍쳐</a:t>
              </a: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</a:t>
              </a:r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&amp; </a:t>
              </a: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핵심기술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8A44BBDE-9A03-753D-BEBD-076DCAC77B43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03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936AF52-1B94-6FAA-0B07-46390BD1D250}"/>
              </a:ext>
            </a:extLst>
          </p:cNvPr>
          <p:cNvGrpSpPr/>
          <p:nvPr/>
        </p:nvGrpSpPr>
        <p:grpSpPr>
          <a:xfrm>
            <a:off x="1034425" y="4531873"/>
            <a:ext cx="3873443" cy="584775"/>
            <a:chOff x="6242109" y="4773997"/>
            <a:chExt cx="3873443" cy="584775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7011022-0A21-498C-52F2-7DEE3D0CBE42}"/>
                </a:ext>
              </a:extLst>
            </p:cNvPr>
            <p:cNvSpPr txBox="1"/>
            <p:nvPr/>
          </p:nvSpPr>
          <p:spPr>
            <a:xfrm>
              <a:off x="7013793" y="4917846"/>
              <a:ext cx="3101759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Crack </a:t>
              </a: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탐지 시스템 분석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C1B5840F-C867-1449-73D3-066733F5C22F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04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8" name="그룹 7">
            <a:extLst>
              <a:ext uri="{FF2B5EF4-FFF2-40B4-BE49-F238E27FC236}">
                <a16:creationId xmlns:a16="http://schemas.microsoft.com/office/drawing/2014/main" id="{EFC425D4-6E83-E94D-6C6B-194A0473AC84}"/>
              </a:ext>
            </a:extLst>
          </p:cNvPr>
          <p:cNvGrpSpPr/>
          <p:nvPr/>
        </p:nvGrpSpPr>
        <p:grpSpPr>
          <a:xfrm>
            <a:off x="1034425" y="5331180"/>
            <a:ext cx="4125470" cy="584775"/>
            <a:chOff x="6242109" y="5573304"/>
            <a:chExt cx="4125470" cy="58477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2CFF09DF-8F34-A520-554E-5E8D5B8B64FC}"/>
                </a:ext>
              </a:extLst>
            </p:cNvPr>
            <p:cNvSpPr txBox="1"/>
            <p:nvPr/>
          </p:nvSpPr>
          <p:spPr>
            <a:xfrm>
              <a:off x="7013792" y="5718935"/>
              <a:ext cx="3353787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PPE </a:t>
              </a: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착용 감지 시스템 분석</a:t>
              </a:r>
            </a:p>
          </p:txBody>
        </p: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EF31F813-66E5-6D7E-A2E8-9D595F7C4B3C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05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4B796DA2-A294-786D-A804-14A5CA4298D2}"/>
              </a:ext>
            </a:extLst>
          </p:cNvPr>
          <p:cNvSpPr txBox="1"/>
          <p:nvPr/>
        </p:nvSpPr>
        <p:spPr>
          <a:xfrm>
            <a:off x="0" y="674370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42" name="그래픽 41">
            <a:extLst>
              <a:ext uri="{FF2B5EF4-FFF2-40B4-BE49-F238E27FC236}">
                <a16:creationId xmlns:a16="http://schemas.microsoft.com/office/drawing/2014/main" id="{5807ED90-BD54-871A-198F-7B8B0FF7B0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-1042684" y="4289182"/>
            <a:ext cx="142875" cy="142875"/>
          </a:xfrm>
          <a:prstGeom prst="rect">
            <a:avLst/>
          </a:prstGeom>
        </p:spPr>
      </p:pic>
      <p:pic>
        <p:nvPicPr>
          <p:cNvPr id="50" name="그래픽 49">
            <a:extLst>
              <a:ext uri="{FF2B5EF4-FFF2-40B4-BE49-F238E27FC236}">
                <a16:creationId xmlns:a16="http://schemas.microsoft.com/office/drawing/2014/main" id="{30C31F35-2805-AE48-BDF2-EA025493CB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865354" y="1313046"/>
            <a:ext cx="233362" cy="233362"/>
          </a:xfrm>
          <a:prstGeom prst="rect">
            <a:avLst/>
          </a:prstGeom>
        </p:spPr>
      </p:pic>
      <p:pic>
        <p:nvPicPr>
          <p:cNvPr id="52" name="그래픽 51">
            <a:extLst>
              <a:ext uri="{FF2B5EF4-FFF2-40B4-BE49-F238E27FC236}">
                <a16:creationId xmlns:a16="http://schemas.microsoft.com/office/drawing/2014/main" id="{CE4DB9DB-68C0-99C7-C871-369EF59049A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2700000">
            <a:off x="11933337" y="302760"/>
            <a:ext cx="343679" cy="343679"/>
          </a:xfrm>
          <a:prstGeom prst="rect">
            <a:avLst/>
          </a:prstGeom>
        </p:spPr>
      </p:pic>
      <p:grpSp>
        <p:nvGrpSpPr>
          <p:cNvPr id="34" name="그룹 33">
            <a:extLst>
              <a:ext uri="{FF2B5EF4-FFF2-40B4-BE49-F238E27FC236}">
                <a16:creationId xmlns:a16="http://schemas.microsoft.com/office/drawing/2014/main" id="{03856120-1371-4514-9542-F20320104CE3}"/>
              </a:ext>
            </a:extLst>
          </p:cNvPr>
          <p:cNvGrpSpPr/>
          <p:nvPr/>
        </p:nvGrpSpPr>
        <p:grpSpPr>
          <a:xfrm>
            <a:off x="6248548" y="2137373"/>
            <a:ext cx="4444751" cy="584775"/>
            <a:chOff x="6242110" y="2376079"/>
            <a:chExt cx="4444751" cy="584775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25F7F32-D96D-48E5-8E68-9A5096EBD904}"/>
                </a:ext>
              </a:extLst>
            </p:cNvPr>
            <p:cNvSpPr txBox="1"/>
            <p:nvPr/>
          </p:nvSpPr>
          <p:spPr>
            <a:xfrm>
              <a:off x="7013793" y="2514579"/>
              <a:ext cx="3673068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시스템 통합 및 성능 검증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A7C859D4-16FF-4A84-BB66-62E8B696ABB8}"/>
                </a:ext>
              </a:extLst>
            </p:cNvPr>
            <p:cNvSpPr txBox="1"/>
            <p:nvPr/>
          </p:nvSpPr>
          <p:spPr>
            <a:xfrm>
              <a:off x="6242110" y="2376079"/>
              <a:ext cx="747768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06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37" name="그룹 36">
            <a:extLst>
              <a:ext uri="{FF2B5EF4-FFF2-40B4-BE49-F238E27FC236}">
                <a16:creationId xmlns:a16="http://schemas.microsoft.com/office/drawing/2014/main" id="{BC200F1D-3929-44B2-B68C-5B632551A6E1}"/>
              </a:ext>
            </a:extLst>
          </p:cNvPr>
          <p:cNvGrpSpPr/>
          <p:nvPr/>
        </p:nvGrpSpPr>
        <p:grpSpPr>
          <a:xfrm>
            <a:off x="6248547" y="2936679"/>
            <a:ext cx="4909028" cy="584775"/>
            <a:chOff x="6242109" y="3175385"/>
            <a:chExt cx="4909028" cy="584775"/>
          </a:xfrm>
        </p:grpSpPr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D34A806-BCA6-4620-92EB-CC7E9ADEAEF1}"/>
                </a:ext>
              </a:extLst>
            </p:cNvPr>
            <p:cNvSpPr txBox="1"/>
            <p:nvPr/>
          </p:nvSpPr>
          <p:spPr>
            <a:xfrm>
              <a:off x="7013793" y="3315668"/>
              <a:ext cx="4137344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실시간 모니터링 </a:t>
              </a:r>
              <a:r>
                <a:rPr lang="ko-KR" altLang="en-US" sz="20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및 </a:t>
              </a:r>
              <a:r>
                <a:rPr lang="en-US" altLang="ko-KR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MQTT </a:t>
              </a: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연동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1CCEAE4A-8DCC-402E-8F69-FE4245DCD972}"/>
                </a:ext>
              </a:extLst>
            </p:cNvPr>
            <p:cNvSpPr txBox="1"/>
            <p:nvPr/>
          </p:nvSpPr>
          <p:spPr>
            <a:xfrm>
              <a:off x="6242109" y="3175385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07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6A8722EE-7FAA-4470-A55F-F2CFB5D25F8C}"/>
              </a:ext>
            </a:extLst>
          </p:cNvPr>
          <p:cNvGrpSpPr/>
          <p:nvPr/>
        </p:nvGrpSpPr>
        <p:grpSpPr>
          <a:xfrm>
            <a:off x="6248547" y="3735985"/>
            <a:ext cx="4185695" cy="584775"/>
            <a:chOff x="6242109" y="3974691"/>
            <a:chExt cx="4185695" cy="584775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6261D3A3-7950-41F4-BA5E-34EF4969A747}"/>
                </a:ext>
              </a:extLst>
            </p:cNvPr>
            <p:cNvSpPr txBox="1"/>
            <p:nvPr/>
          </p:nvSpPr>
          <p:spPr>
            <a:xfrm>
              <a:off x="7013793" y="4116757"/>
              <a:ext cx="3414011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결론 및 향후 계획</a:t>
              </a:r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494970C-D082-475E-AD7C-9FD4859592CC}"/>
                </a:ext>
              </a:extLst>
            </p:cNvPr>
            <p:cNvSpPr txBox="1"/>
            <p:nvPr/>
          </p:nvSpPr>
          <p:spPr>
            <a:xfrm>
              <a:off x="6242109" y="3974691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08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41707476-3875-4F1A-B919-FF0682706AED}"/>
              </a:ext>
            </a:extLst>
          </p:cNvPr>
          <p:cNvGrpSpPr/>
          <p:nvPr/>
        </p:nvGrpSpPr>
        <p:grpSpPr>
          <a:xfrm>
            <a:off x="6248547" y="4535291"/>
            <a:ext cx="3591869" cy="584775"/>
            <a:chOff x="6242109" y="4773997"/>
            <a:chExt cx="3591869" cy="584775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276D6E15-869D-4130-968B-943DCE784ED8}"/>
                </a:ext>
              </a:extLst>
            </p:cNvPr>
            <p:cNvSpPr txBox="1"/>
            <p:nvPr/>
          </p:nvSpPr>
          <p:spPr>
            <a:xfrm>
              <a:off x="7013793" y="4917846"/>
              <a:ext cx="2820185" cy="30777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프로젝트 중 이슈 사항</a:t>
              </a:r>
              <a:endParaRPr lang="ko-KR" altLang="en-US" sz="2000" b="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3B5738A1-369A-4F01-8EE5-1D7136A92303}"/>
                </a:ext>
              </a:extLst>
            </p:cNvPr>
            <p:cNvSpPr txBox="1"/>
            <p:nvPr/>
          </p:nvSpPr>
          <p:spPr>
            <a:xfrm>
              <a:off x="6242109" y="4773997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09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grpSp>
        <p:nvGrpSpPr>
          <p:cNvPr id="53" name="그룹 52">
            <a:extLst>
              <a:ext uri="{FF2B5EF4-FFF2-40B4-BE49-F238E27FC236}">
                <a16:creationId xmlns:a16="http://schemas.microsoft.com/office/drawing/2014/main" id="{A2765218-BE45-4107-B672-0FB5400E9DDE}"/>
              </a:ext>
            </a:extLst>
          </p:cNvPr>
          <p:cNvGrpSpPr/>
          <p:nvPr/>
        </p:nvGrpSpPr>
        <p:grpSpPr>
          <a:xfrm>
            <a:off x="6248547" y="5334598"/>
            <a:ext cx="3976700" cy="584775"/>
            <a:chOff x="6242109" y="5573304"/>
            <a:chExt cx="3976700" cy="584775"/>
          </a:xfrm>
        </p:grpSpPr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D21E1945-2D2A-49FA-9BD7-DFEDF13006AB}"/>
                </a:ext>
              </a:extLst>
            </p:cNvPr>
            <p:cNvSpPr txBox="1"/>
            <p:nvPr/>
          </p:nvSpPr>
          <p:spPr>
            <a:xfrm>
              <a:off x="7013793" y="5718935"/>
              <a:ext cx="3205016" cy="307777"/>
            </a:xfrm>
            <a:prstGeom prst="rect">
              <a:avLst/>
            </a:prstGeom>
            <a:noFill/>
          </p:spPr>
          <p:txBody>
            <a:bodyPr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ko-KR" altLang="en-US" sz="20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자체 평가 의견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F57CA20-DF5D-4765-BE32-8500F397E401}"/>
                </a:ext>
              </a:extLst>
            </p:cNvPr>
            <p:cNvSpPr txBox="1"/>
            <p:nvPr/>
          </p:nvSpPr>
          <p:spPr>
            <a:xfrm>
              <a:off x="6242109" y="5573304"/>
              <a:ext cx="764479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32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10</a:t>
              </a:r>
              <a:endParaRPr lang="ko-KR" altLang="en-US" sz="3200" dirty="0">
                <a:solidFill>
                  <a:srgbClr val="3378C8">
                    <a:alpha val="50000"/>
                  </a:srgbClr>
                </a:solidFill>
                <a:latin typeface="세방고딕 Bold" panose="00000800000000000000" pitchFamily="2" charset="-127"/>
                <a:ea typeface="세방고딕 Bold" panose="00000800000000000000" pitchFamily="2" charset="-127"/>
              </a:endParaRPr>
            </a:p>
          </p:txBody>
        </p:sp>
      </p:grpSp>
      <p:pic>
        <p:nvPicPr>
          <p:cNvPr id="57" name="그래픽 56">
            <a:extLst>
              <a:ext uri="{FF2B5EF4-FFF2-40B4-BE49-F238E27FC236}">
                <a16:creationId xmlns:a16="http://schemas.microsoft.com/office/drawing/2014/main" id="{8D6E5E81-B5DA-4924-AFAC-D45AF6D5D8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1079476" y="1316464"/>
            <a:ext cx="233362" cy="233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9302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Opening &amp; 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모델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7C1F5164-846C-497E-8A20-7B900459C828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AB1FF478-70A4-41BB-9A9B-24A12E17D7F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6BFCE24-CF35-43ED-A63B-FFA481D2D857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산업 및 건설 현장 안전의 현실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4" name="그래픽 43">
              <a:extLst>
                <a:ext uri="{FF2B5EF4-FFF2-40B4-BE49-F238E27FC236}">
                  <a16:creationId xmlns:a16="http://schemas.microsoft.com/office/drawing/2014/main" id="{72E925E3-A318-4157-A45C-3945E85D26DE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483E8753-9711-4D13-9F80-D1591A630EA8}"/>
              </a:ext>
            </a:extLst>
          </p:cNvPr>
          <p:cNvSpPr txBox="1"/>
          <p:nvPr/>
        </p:nvSpPr>
        <p:spPr>
          <a:xfrm>
            <a:off x="4511824" y="2600287"/>
            <a:ext cx="31683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산업재해는 줄고 있는가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30E8F8D-C415-4939-996F-C9753B09AB1A}"/>
              </a:ext>
            </a:extLst>
          </p:cNvPr>
          <p:cNvSpPr txBox="1"/>
          <p:nvPr/>
        </p:nvSpPr>
        <p:spPr>
          <a:xfrm>
            <a:off x="4085741" y="3711748"/>
            <a:ext cx="40205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기술 발전은 안전을 보장하는가</a:t>
            </a:r>
            <a:r>
              <a:rPr lang="en-US" altLang="ko-KR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?</a:t>
            </a:r>
            <a:r>
              <a:rPr lang="ko-KR" altLang="en-US" sz="2400" dirty="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D8DC6896-3B51-4954-83C5-9D926C06B0D2}"/>
              </a:ext>
            </a:extLst>
          </p:cNvPr>
          <p:cNvSpPr txBox="1"/>
          <p:nvPr/>
        </p:nvSpPr>
        <p:spPr>
          <a:xfrm>
            <a:off x="4037843" y="4864326"/>
            <a:ext cx="4290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>
                <a:solidFill>
                  <a:schemeClr val="tx1">
                    <a:lumMod val="75000"/>
                    <a:lumOff val="2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인간의 감시 능력은 신뢰가능한가</a:t>
            </a:r>
            <a:endParaRPr lang="en-US" sz="2400" dirty="0">
              <a:solidFill>
                <a:schemeClr val="tx1">
                  <a:lumMod val="75000"/>
                  <a:lumOff val="2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5594981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Opening &amp; 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모델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65700">
            <a:off x="8621099" y="4793923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7C1F5164-846C-497E-8A20-7B900459C828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AB1FF478-70A4-41BB-9A9B-24A12E17D7F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6BFCE24-CF35-43ED-A63B-FFA481D2D857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산업 및 건설 현장 안전의 현실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4" name="그래픽 43">
              <a:extLst>
                <a:ext uri="{FF2B5EF4-FFF2-40B4-BE49-F238E27FC236}">
                  <a16:creationId xmlns:a16="http://schemas.microsoft.com/office/drawing/2014/main" id="{72E925E3-A318-4157-A45C-3945E85D26DE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FB994AAA-899F-4A63-99F6-E73B43506983}"/>
              </a:ext>
            </a:extLst>
          </p:cNvPr>
          <p:cNvSpPr txBox="1"/>
          <p:nvPr/>
        </p:nvSpPr>
        <p:spPr>
          <a:xfrm>
            <a:off x="526516" y="6332882"/>
            <a:ext cx="4549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출처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“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재해조사 대상 사망사고 발생 현황”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고용노동부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2024)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19" name="차트 18">
            <a:extLst>
              <a:ext uri="{FF2B5EF4-FFF2-40B4-BE49-F238E27FC236}">
                <a16:creationId xmlns:a16="http://schemas.microsoft.com/office/drawing/2014/main" id="{2B94D26C-319B-440F-905D-0E6E67FE25C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581594713"/>
              </p:ext>
            </p:extLst>
          </p:nvPr>
        </p:nvGraphicFramePr>
        <p:xfrm>
          <a:off x="480447" y="2690523"/>
          <a:ext cx="5553490" cy="318038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pic>
        <p:nvPicPr>
          <p:cNvPr id="1026" name="Picture 2">
            <a:extLst>
              <a:ext uri="{FF2B5EF4-FFF2-40B4-BE49-F238E27FC236}">
                <a16:creationId xmlns:a16="http://schemas.microsoft.com/office/drawing/2014/main" id="{A776F642-346C-41B9-A597-64137C43A2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5416" y="2729786"/>
            <a:ext cx="4506390" cy="22250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315853D8-C793-48A1-AB8F-396B0254DC63}"/>
              </a:ext>
            </a:extLst>
          </p:cNvPr>
          <p:cNvSpPr txBox="1"/>
          <p:nvPr/>
        </p:nvSpPr>
        <p:spPr>
          <a:xfrm>
            <a:off x="7392144" y="6314847"/>
            <a:ext cx="3852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출처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23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명 목숨 앗아간 </a:t>
            </a: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아리셀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참사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(2025) </a:t>
            </a:r>
            <a:r>
              <a:rPr lang="ko-KR" altLang="en-US" sz="1200" dirty="0" err="1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프레시안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958BB48-8F34-4693-AC5E-C4CF3D48AF39}"/>
              </a:ext>
            </a:extLst>
          </p:cNvPr>
          <p:cNvSpPr txBox="1"/>
          <p:nvPr/>
        </p:nvSpPr>
        <p:spPr>
          <a:xfrm>
            <a:off x="6522605" y="5254886"/>
            <a:ext cx="60972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산업기술의 발전이 안전 보장으로 이어지지 않음 보여줌</a:t>
            </a:r>
            <a:endParaRPr lang="en-US" altLang="ko-KR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endParaRPr 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  <a:p>
            <a:r>
              <a:rPr lang="ko-KR" altLang="en-US" sz="14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안전 수칙의 관리의 필요성은 언제나 대두되지만 감시능력은 부족</a:t>
            </a:r>
            <a:endParaRPr lang="en-US" sz="14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190114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Opening &amp; 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모델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65700">
            <a:off x="8621099" y="4793923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7C1F5164-846C-497E-8A20-7B900459C828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AB1FF478-70A4-41BB-9A9B-24A12E17D7F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6BFCE24-CF35-43ED-A63B-FFA481D2D857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산업 및 건설 현장 안전의 현실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4" name="그래픽 43">
              <a:extLst>
                <a:ext uri="{FF2B5EF4-FFF2-40B4-BE49-F238E27FC236}">
                  <a16:creationId xmlns:a16="http://schemas.microsoft.com/office/drawing/2014/main" id="{72E925E3-A318-4157-A45C-3945E85D26DE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D1C6C681-7C18-45C0-A375-10ADC413E9A1}"/>
              </a:ext>
            </a:extLst>
          </p:cNvPr>
          <p:cNvSpPr txBox="1"/>
          <p:nvPr/>
        </p:nvSpPr>
        <p:spPr>
          <a:xfrm>
            <a:off x="484391" y="6234356"/>
            <a:ext cx="700964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출처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Promoting Sustainable Safety Work Environments: Factors Affecting Korean Workers’ Recognition of Their Right to Refuse Dangerous Work, Mi-</a:t>
            </a:r>
            <a:r>
              <a:rPr lang="en-US" altLang="ko-KR" sz="1100" dirty="0" err="1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Jeong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Lee,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MDPI,</a:t>
            </a:r>
            <a:r>
              <a:rPr lang="ko-KR" altLang="en-US" sz="11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</a:t>
            </a:r>
            <a:r>
              <a:rPr lang="en-US" altLang="ko-KR" sz="11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2024</a:t>
            </a:r>
            <a:endParaRPr lang="en-US" sz="1100" dirty="0">
              <a:solidFill>
                <a:schemeClr val="bg2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  <p:graphicFrame>
        <p:nvGraphicFramePr>
          <p:cNvPr id="9" name="표 9">
            <a:extLst>
              <a:ext uri="{FF2B5EF4-FFF2-40B4-BE49-F238E27FC236}">
                <a16:creationId xmlns:a16="http://schemas.microsoft.com/office/drawing/2014/main" id="{8465D791-4863-405A-8958-E1B11FF911A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627049"/>
              </p:ext>
            </p:extLst>
          </p:nvPr>
        </p:nvGraphicFramePr>
        <p:xfrm>
          <a:off x="727925" y="2879285"/>
          <a:ext cx="5755284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7642">
                  <a:extLst>
                    <a:ext uri="{9D8B030D-6E8A-4147-A177-3AD203B41FA5}">
                      <a16:colId xmlns:a16="http://schemas.microsoft.com/office/drawing/2014/main" val="2783516556"/>
                    </a:ext>
                  </a:extLst>
                </a:gridCol>
                <a:gridCol w="2877642">
                  <a:extLst>
                    <a:ext uri="{9D8B030D-6E8A-4147-A177-3AD203B41FA5}">
                      <a16:colId xmlns:a16="http://schemas.microsoft.com/office/drawing/2014/main" val="31478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항목</a:t>
                      </a:r>
                      <a:endParaRPr lang="en-US" sz="14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수치</a:t>
                      </a:r>
                      <a:endParaRPr lang="en-US" sz="14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83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작업 거부권 인지율</a:t>
                      </a:r>
                      <a:endParaRPr lang="en-US" sz="14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42.5 %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45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작업 거부권 행사 </a:t>
                      </a:r>
                      <a:r>
                        <a:rPr lang="ko-KR" altLang="en-US" sz="14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경험률</a:t>
                      </a:r>
                      <a:endParaRPr lang="en-US" sz="14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16.3 %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36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작업 중단 후 불이익 </a:t>
                      </a:r>
                      <a:r>
                        <a:rPr lang="ko-KR" altLang="en-US" sz="14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경험률</a:t>
                      </a:r>
                      <a:endParaRPr lang="en-US" sz="14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47.1 %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5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작업 중단 후 보호받았다는 느낌</a:t>
                      </a:r>
                      <a:endParaRPr lang="en-US" sz="14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13.8 %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96468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관리자 제재 및 통제 </a:t>
                      </a:r>
                      <a:r>
                        <a:rPr lang="ko-KR" altLang="en-US" sz="14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경험률</a:t>
                      </a:r>
                      <a:endParaRPr lang="en-US" sz="14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41.7 %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381609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24F8B193-11E3-4ED0-96A4-899785037711}"/>
              </a:ext>
            </a:extLst>
          </p:cNvPr>
          <p:cNvSpPr txBox="1"/>
          <p:nvPr/>
        </p:nvSpPr>
        <p:spPr>
          <a:xfrm>
            <a:off x="7104112" y="2990139"/>
            <a:ext cx="4177685" cy="1902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법적 제도가 존재해도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현장 내 안전 수칙 </a:t>
            </a:r>
            <a:r>
              <a:rPr lang="ko-KR" altLang="en-US" sz="16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이행률은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‘권리의 </a:t>
            </a:r>
            <a:r>
              <a:rPr lang="ko-KR" altLang="en-US" sz="1600" dirty="0" err="1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실효성’에</a:t>
            </a: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 달려 있음</a:t>
            </a:r>
            <a:r>
              <a:rPr lang="en-US" altLang="ko-KR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이는 외부 감시체계 및 제재 강화의 필요성을 정량적 수치로 보여주는 근거가 됨</a:t>
            </a:r>
            <a:endParaRPr lang="en-US" sz="1600" dirty="0"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296501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2EAF6D58-084F-2DED-DF2E-AAB0DF464557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739452E3-2013-66BF-2EBE-F0EC960C4077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92519771-A232-D9CF-4769-EBFF2F8CFBB1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E109AB5-00CA-F0E8-7FD9-645FB6E912A9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Opening &amp; 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모델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3CAA92-4EAE-8A8B-E8EE-0F5B51065B1A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F3F47CD5-B807-B83F-61E9-F4274413B9B9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33D5EC40-66CF-4031-0B6C-BB0FF72B95AC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52169E4C-2799-F656-9DE1-1585D60362A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07A591E4-A623-F9E5-1D76-C87CC8D6F3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987BCEF9-B226-F362-6313-E55EE991184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4B110257-EB8E-76DE-368E-E544EFAFF9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92D42B1E-2EB5-D71D-F8B8-63CD366F3570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F78E59B9-5F04-49C5-1722-52369FFA7F3C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83FBC032-B6AF-A79B-5B30-F603859AE36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7B6B5F6A-0FEB-342B-332D-F2272FE569D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7C1F5164-846C-497E-8A20-7B900459C828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AB1FF478-70A4-41BB-9A9B-24A12E17D7F1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D6BFCE24-CF35-43ED-A63B-FFA481D2D857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기술적 솔루션의 필요성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4" name="그래픽 43">
              <a:extLst>
                <a:ext uri="{FF2B5EF4-FFF2-40B4-BE49-F238E27FC236}">
                  <a16:creationId xmlns:a16="http://schemas.microsoft.com/office/drawing/2014/main" id="{72E925E3-A318-4157-A45C-3945E85D26DE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graphicFrame>
        <p:nvGraphicFramePr>
          <p:cNvPr id="10" name="차트 9">
            <a:extLst>
              <a:ext uri="{FF2B5EF4-FFF2-40B4-BE49-F238E27FC236}">
                <a16:creationId xmlns:a16="http://schemas.microsoft.com/office/drawing/2014/main" id="{7C45990D-F4BC-29B1-09F4-6908D629A61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87850687"/>
              </p:ext>
            </p:extLst>
          </p:nvPr>
        </p:nvGraphicFramePr>
        <p:xfrm>
          <a:off x="210872" y="2318546"/>
          <a:ext cx="5972212" cy="317107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9"/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7E6EA1C9-D41E-5A59-9A6B-616FC53370F6}"/>
              </a:ext>
            </a:extLst>
          </p:cNvPr>
          <p:cNvSpPr txBox="1"/>
          <p:nvPr/>
        </p:nvSpPr>
        <p:spPr>
          <a:xfrm>
            <a:off x="6324600" y="2414403"/>
            <a:ext cx="4644516" cy="8824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산업 관련 중대재해 원인조사 결과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: 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78.2% </a:t>
            </a:r>
            <a:r>
              <a:rPr lang="ko-KR" altLang="en-US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가 작업자 행동요인에 따른 사고발생</a:t>
            </a:r>
            <a:r>
              <a:rPr lang="en-US" altLang="ko-KR" dirty="0">
                <a:latin typeface="KoPub돋움체 Bold" panose="00000800000000000000" pitchFamily="2" charset="-127"/>
                <a:ea typeface="KoPub돋움체 Bold" panose="00000800000000000000" pitchFamily="2" charset="-127"/>
              </a:rPr>
              <a:t>.</a:t>
            </a:r>
            <a:endParaRPr lang="ko-KR" altLang="en-US" dirty="0">
              <a:latin typeface="KoPub돋움체 Bold" panose="00000800000000000000" pitchFamily="2" charset="-127"/>
              <a:ea typeface="KoPub돋움체 Bold" panose="00000800000000000000" pitchFamily="2" charset="-127"/>
            </a:endParaRPr>
          </a:p>
        </p:txBody>
      </p:sp>
      <p:graphicFrame>
        <p:nvGraphicFramePr>
          <p:cNvPr id="12" name="표 9">
            <a:extLst>
              <a:ext uri="{FF2B5EF4-FFF2-40B4-BE49-F238E27FC236}">
                <a16:creationId xmlns:a16="http://schemas.microsoft.com/office/drawing/2014/main" id="{69FE7FAA-0342-6990-B621-4EC07DA0E2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5994637"/>
              </p:ext>
            </p:extLst>
          </p:nvPr>
        </p:nvGraphicFramePr>
        <p:xfrm>
          <a:off x="5684060" y="3519116"/>
          <a:ext cx="5755284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152">
                  <a:extLst>
                    <a:ext uri="{9D8B030D-6E8A-4147-A177-3AD203B41FA5}">
                      <a16:colId xmlns:a16="http://schemas.microsoft.com/office/drawing/2014/main" val="2783516556"/>
                    </a:ext>
                  </a:extLst>
                </a:gridCol>
                <a:gridCol w="3435132">
                  <a:extLst>
                    <a:ext uri="{9D8B030D-6E8A-4147-A177-3AD203B41FA5}">
                      <a16:colId xmlns:a16="http://schemas.microsoft.com/office/drawing/2014/main" val="31478794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한계 요인</a:t>
                      </a:r>
                      <a:endParaRPr lang="en-US" sz="14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상세 내용</a:t>
                      </a:r>
                      <a:endParaRPr lang="en-US" sz="14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lumMod val="65000"/>
                        <a:lumOff val="3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283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인지 한계</a:t>
                      </a:r>
                      <a:endParaRPr lang="en-US" sz="14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반복 작업 → 경계심 약화</a:t>
                      </a:r>
                      <a:r>
                        <a:rPr lang="en-US" altLang="ko-KR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위험무시</a:t>
                      </a:r>
                      <a:endParaRPr lang="en-US" sz="14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4513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현장 문화</a:t>
                      </a:r>
                      <a:endParaRPr lang="en-US" sz="14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빨리 </a:t>
                      </a:r>
                      <a:r>
                        <a:rPr lang="ko-KR" altLang="en-US" sz="14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끝내야한다</a:t>
                      </a:r>
                      <a:r>
                        <a:rPr lang="ko-KR" alt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 → 속도 </a:t>
                      </a:r>
                      <a:r>
                        <a:rPr lang="en-US" altLang="ko-KR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&gt; </a:t>
                      </a:r>
                      <a:r>
                        <a:rPr lang="ko-KR" alt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안전</a:t>
                      </a:r>
                      <a:endParaRPr lang="en-US" sz="14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083666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제도 </a:t>
                      </a:r>
                      <a:r>
                        <a:rPr lang="ko-KR" altLang="en-US" sz="1400" dirty="0" err="1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미이행</a:t>
                      </a:r>
                      <a:endParaRPr lang="en-US" sz="14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수칙은 있으나 감시</a:t>
                      </a:r>
                      <a:r>
                        <a:rPr lang="en-US" altLang="ko-KR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/</a:t>
                      </a:r>
                      <a:r>
                        <a:rPr lang="ko-KR" alt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기록 체계 부재</a:t>
                      </a:r>
                      <a:endParaRPr lang="en-US" sz="14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9775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언어</a:t>
                      </a:r>
                      <a:r>
                        <a:rPr lang="en-US" altLang="ko-KR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이해력 장벽</a:t>
                      </a:r>
                      <a:endParaRPr lang="en-US" sz="14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외국인 노동자</a:t>
                      </a:r>
                      <a:r>
                        <a:rPr lang="en-US" altLang="ko-KR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, </a:t>
                      </a:r>
                      <a:r>
                        <a:rPr lang="ko-KR" altLang="en-US" sz="1400" dirty="0">
                          <a:latin typeface="KoPub돋움체 Bold" panose="02020603020101020101" pitchFamily="18" charset="-127"/>
                          <a:ea typeface="KoPub돋움체 Bold" panose="02020603020101020101" pitchFamily="18" charset="-127"/>
                        </a:rPr>
                        <a:t>고령자 대상 교육 한계</a:t>
                      </a:r>
                      <a:endParaRPr lang="en-US" sz="1400" dirty="0">
                        <a:latin typeface="KoPub돋움체 Bold" panose="02020603020101020101" pitchFamily="18" charset="-127"/>
                        <a:ea typeface="KoPub돋움체 Bold" panose="02020603020101020101" pitchFamily="18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0381609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DDA4EB3-9F52-87BE-F23C-AFF3B264751E}"/>
              </a:ext>
            </a:extLst>
          </p:cNvPr>
          <p:cNvSpPr txBox="1"/>
          <p:nvPr/>
        </p:nvSpPr>
        <p:spPr>
          <a:xfrm>
            <a:off x="526516" y="6332882"/>
            <a:ext cx="4549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출처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“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재해조사 대상 사망사고 발생 현황”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고용노동부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2024)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3246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8DA4C2-A013-B529-E985-07BBC8B79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사각형: 둥근 한쪽 모서리 17">
            <a:extLst>
              <a:ext uri="{FF2B5EF4-FFF2-40B4-BE49-F238E27FC236}">
                <a16:creationId xmlns:a16="http://schemas.microsoft.com/office/drawing/2014/main" id="{761DE431-9BAA-6655-185A-61C6ED49BC61}"/>
              </a:ext>
            </a:extLst>
          </p:cNvPr>
          <p:cNvSpPr/>
          <p:nvPr/>
        </p:nvSpPr>
        <p:spPr>
          <a:xfrm flipH="1" flipV="1">
            <a:off x="174170" y="70719"/>
            <a:ext cx="12017829" cy="1221051"/>
          </a:xfrm>
          <a:prstGeom prst="round1Rect">
            <a:avLst>
              <a:gd name="adj" fmla="val 23799"/>
            </a:avLst>
          </a:prstGeom>
          <a:solidFill>
            <a:schemeClr val="bg1">
              <a:lumMod val="95000"/>
              <a:alpha val="50000"/>
            </a:schemeClr>
          </a:solidFill>
          <a:ln w="10818" cap="flat">
            <a:noFill/>
            <a:prstDash val="solid"/>
            <a:miter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0" name="그룹 19">
            <a:extLst>
              <a:ext uri="{FF2B5EF4-FFF2-40B4-BE49-F238E27FC236}">
                <a16:creationId xmlns:a16="http://schemas.microsoft.com/office/drawing/2014/main" id="{B749C988-16A2-EED0-2AEE-34FD6EA2D890}"/>
              </a:ext>
            </a:extLst>
          </p:cNvPr>
          <p:cNvGrpSpPr/>
          <p:nvPr/>
        </p:nvGrpSpPr>
        <p:grpSpPr>
          <a:xfrm>
            <a:off x="376102" y="333243"/>
            <a:ext cx="5948498" cy="830997"/>
            <a:chOff x="376102" y="333243"/>
            <a:chExt cx="5948498" cy="83099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694A2D96-7189-26DB-6E07-83F507D5299D}"/>
                </a:ext>
              </a:extLst>
            </p:cNvPr>
            <p:cNvSpPr txBox="1"/>
            <p:nvPr/>
          </p:nvSpPr>
          <p:spPr>
            <a:xfrm>
              <a:off x="1461721" y="366114"/>
              <a:ext cx="2252213" cy="27699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1200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>
                      <a:alpha val="50000"/>
                    </a:srgb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K-Digital Training</a:t>
              </a:r>
              <a:endParaRPr lang="ko-KR" altLang="en-US" sz="12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>
                    <a:alpha val="50000"/>
                  </a:srgbClr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9539496-908C-8AEC-ED0B-14901E83D11F}"/>
                </a:ext>
              </a:extLst>
            </p:cNvPr>
            <p:cNvSpPr txBox="1"/>
            <p:nvPr/>
          </p:nvSpPr>
          <p:spPr>
            <a:xfrm>
              <a:off x="1461721" y="585057"/>
              <a:ext cx="4862879" cy="52322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Opening &amp; </a:t>
              </a:r>
              <a:r>
                <a:rPr lang="ko-KR" altLang="en-US" sz="2800" b="1" dirty="0">
                  <a:ln>
                    <a:solidFill>
                      <a:schemeClr val="accent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비즈니스 모델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9FB684A-E8AD-CB99-AEAC-27075C034554}"/>
                </a:ext>
              </a:extLst>
            </p:cNvPr>
            <p:cNvSpPr txBox="1"/>
            <p:nvPr/>
          </p:nvSpPr>
          <p:spPr>
            <a:xfrm>
              <a:off x="376102" y="333243"/>
              <a:ext cx="1266679" cy="830997"/>
            </a:xfrm>
            <a:prstGeom prst="rect">
              <a:avLst/>
            </a:prstGeom>
            <a:noFill/>
          </p:spPr>
          <p:txBody>
            <a:bodyPr wrap="square" tIns="0" bIns="0">
              <a:spAutoFit/>
            </a:bodyPr>
            <a:lstStyle/>
            <a:p>
              <a:pPr eaLnBrk="1" fontAlgn="auto" latinLnBrk="1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en-US" altLang="ko-KR" sz="5400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rgbClr val="3378C8"/>
                  </a:solidFill>
                  <a:latin typeface="세방고딕 Bold" panose="00000800000000000000" pitchFamily="2" charset="-127"/>
                  <a:ea typeface="세방고딕 Bold" panose="00000800000000000000" pitchFamily="2" charset="-127"/>
                </a:rPr>
                <a:t>01</a:t>
              </a:r>
              <a:endParaRPr lang="ko-KR" altLang="en-US" sz="4400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rgbClr val="3378C8"/>
                </a:solidFill>
                <a:latin typeface="세방고딕 Regular" panose="00000500000000000000" pitchFamily="2" charset="-127"/>
                <a:ea typeface="세방고딕 Regular" panose="00000500000000000000" pitchFamily="2" charset="-127"/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B413748-80F0-5DEF-E221-A9A3CA545A64}"/>
              </a:ext>
            </a:extLst>
          </p:cNvPr>
          <p:cNvSpPr txBox="1"/>
          <p:nvPr/>
        </p:nvSpPr>
        <p:spPr>
          <a:xfrm>
            <a:off x="0" y="0"/>
            <a:ext cx="12192000" cy="114300"/>
          </a:xfrm>
          <a:prstGeom prst="rect">
            <a:avLst/>
          </a:prstGeom>
          <a:solidFill>
            <a:srgbClr val="FFD85C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48DF1E1-3760-60CE-689B-43BCECB7B724}"/>
              </a:ext>
            </a:extLst>
          </p:cNvPr>
          <p:cNvSpPr txBox="1"/>
          <p:nvPr/>
        </p:nvSpPr>
        <p:spPr>
          <a:xfrm>
            <a:off x="0" y="0"/>
            <a:ext cx="1336675" cy="114300"/>
          </a:xfrm>
          <a:prstGeom prst="rect">
            <a:avLst/>
          </a:prstGeom>
          <a:solidFill>
            <a:srgbClr val="3378C8"/>
          </a:solidFill>
          <a:effectLst/>
        </p:spPr>
        <p:txBody>
          <a:bodyPr wrap="square" rtlCol="0" anchor="ctr">
            <a:noAutofit/>
          </a:bodyPr>
          <a:lstStyle/>
          <a:p>
            <a:pPr algn="ctr"/>
            <a:endParaRPr lang="ko-KR" altLang="en-US" sz="1600" b="1" spc="600" dirty="0">
              <a:ln>
                <a:solidFill>
                  <a:schemeClr val="accent1">
                    <a:shade val="15000"/>
                    <a:alpha val="0"/>
                  </a:schemeClr>
                </a:solidFill>
              </a:ln>
              <a:solidFill>
                <a:srgbClr val="3378C8"/>
              </a:solidFill>
              <a:latin typeface="세방고딕 Regular" panose="00000500000000000000" pitchFamily="2" charset="-127"/>
              <a:ea typeface="세방고딕 Regular" panose="00000500000000000000" pitchFamily="2" charset="-127"/>
            </a:endParaRPr>
          </a:p>
        </p:txBody>
      </p:sp>
      <p:pic>
        <p:nvPicPr>
          <p:cNvPr id="38" name="그래픽 37">
            <a:extLst>
              <a:ext uri="{FF2B5EF4-FFF2-40B4-BE49-F238E27FC236}">
                <a16:creationId xmlns:a16="http://schemas.microsoft.com/office/drawing/2014/main" id="{44F38E61-21AC-8CA9-07A0-911CE11E238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974"/>
          <a:stretch/>
        </p:blipFill>
        <p:spPr>
          <a:xfrm rot="14660350">
            <a:off x="1714" y="5530566"/>
            <a:ext cx="1452422" cy="917364"/>
          </a:xfrm>
          <a:prstGeom prst="rect">
            <a:avLst/>
          </a:prstGeom>
        </p:spPr>
      </p:pic>
      <p:pic>
        <p:nvPicPr>
          <p:cNvPr id="77" name="그래픽 76">
            <a:extLst>
              <a:ext uri="{FF2B5EF4-FFF2-40B4-BE49-F238E27FC236}">
                <a16:creationId xmlns:a16="http://schemas.microsoft.com/office/drawing/2014/main" id="{2424653B-1441-79F4-2357-82171205C4F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1165700">
            <a:off x="8621099" y="4762217"/>
            <a:ext cx="3710393" cy="1869483"/>
          </a:xfrm>
          <a:prstGeom prst="rect">
            <a:avLst/>
          </a:prstGeom>
        </p:spPr>
      </p:pic>
      <p:pic>
        <p:nvPicPr>
          <p:cNvPr id="2" name="그래픽 1">
            <a:extLst>
              <a:ext uri="{FF2B5EF4-FFF2-40B4-BE49-F238E27FC236}">
                <a16:creationId xmlns:a16="http://schemas.microsoft.com/office/drawing/2014/main" id="{D82034AD-9B15-AB66-A585-87DB805600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690202" y="3164584"/>
            <a:ext cx="178594" cy="178594"/>
          </a:xfrm>
          <a:prstGeom prst="rect">
            <a:avLst/>
          </a:prstGeom>
        </p:spPr>
      </p:pic>
      <p:pic>
        <p:nvPicPr>
          <p:cNvPr id="3" name="그래픽 2">
            <a:extLst>
              <a:ext uri="{FF2B5EF4-FFF2-40B4-BE49-F238E27FC236}">
                <a16:creationId xmlns:a16="http://schemas.microsoft.com/office/drawing/2014/main" id="{E1A36516-DF1F-4160-3A74-4CD75ADFD2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rot="20272352">
            <a:off x="386995" y="5443343"/>
            <a:ext cx="186904" cy="207671"/>
          </a:xfrm>
          <a:prstGeom prst="rect">
            <a:avLst/>
          </a:prstGeom>
        </p:spPr>
      </p:pic>
      <p:pic>
        <p:nvPicPr>
          <p:cNvPr id="4" name="그래픽 3">
            <a:extLst>
              <a:ext uri="{FF2B5EF4-FFF2-40B4-BE49-F238E27FC236}">
                <a16:creationId xmlns:a16="http://schemas.microsoft.com/office/drawing/2014/main" id="{E084F3D0-721E-70FE-49C9-2A580249A0C7}"/>
              </a:ext>
            </a:extLst>
          </p:cNvPr>
          <p:cNvPicPr>
            <a:picLocks noChangeAspect="1"/>
          </p:cNvPicPr>
          <p:nvPr/>
        </p:nvPicPr>
        <p:blipFill rotWithShape="1"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rcRect l="44921"/>
          <a:stretch/>
        </p:blipFill>
        <p:spPr>
          <a:xfrm rot="10800000">
            <a:off x="11016343" y="4903197"/>
            <a:ext cx="1175656" cy="779989"/>
          </a:xfrm>
          <a:prstGeom prst="rect">
            <a:avLst/>
          </a:prstGeom>
        </p:spPr>
      </p:pic>
      <p:pic>
        <p:nvPicPr>
          <p:cNvPr id="5" name="그래픽 4">
            <a:extLst>
              <a:ext uri="{FF2B5EF4-FFF2-40B4-BE49-F238E27FC236}">
                <a16:creationId xmlns:a16="http://schemas.microsoft.com/office/drawing/2014/main" id="{2FB826A9-DC94-B852-43C3-2B9F18320A86}"/>
              </a:ext>
            </a:extLst>
          </p:cNvPr>
          <p:cNvPicPr>
            <a:picLocks noChangeAspect="1"/>
          </p:cNvPicPr>
          <p:nvPr/>
        </p:nvPicPr>
        <p:blipFill rotWithShape="1"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rcRect l="45412"/>
          <a:stretch/>
        </p:blipFill>
        <p:spPr>
          <a:xfrm>
            <a:off x="0" y="3261891"/>
            <a:ext cx="2914927" cy="2847758"/>
          </a:xfrm>
          <a:prstGeom prst="rect">
            <a:avLst/>
          </a:prstGeom>
        </p:spPr>
      </p:pic>
      <p:pic>
        <p:nvPicPr>
          <p:cNvPr id="7" name="그래픽 6">
            <a:extLst>
              <a:ext uri="{FF2B5EF4-FFF2-40B4-BE49-F238E27FC236}">
                <a16:creationId xmlns:a16="http://schemas.microsoft.com/office/drawing/2014/main" id="{E141880B-673D-FC35-276B-C6E0B436091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0" y="5934670"/>
            <a:ext cx="12192000" cy="923330"/>
          </a:xfrm>
          <a:prstGeom prst="rect">
            <a:avLst/>
          </a:prstGeom>
        </p:spPr>
      </p:pic>
      <p:pic>
        <p:nvPicPr>
          <p:cNvPr id="8" name="그래픽 7">
            <a:extLst>
              <a:ext uri="{FF2B5EF4-FFF2-40B4-BE49-F238E27FC236}">
                <a16:creationId xmlns:a16="http://schemas.microsoft.com/office/drawing/2014/main" id="{82F7AB6C-4F55-0DA8-D29B-1683FD2A520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672484" y="2240918"/>
            <a:ext cx="149373" cy="149373"/>
          </a:xfrm>
          <a:prstGeom prst="rect">
            <a:avLst/>
          </a:prstGeom>
        </p:spPr>
      </p:pic>
      <p:pic>
        <p:nvPicPr>
          <p:cNvPr id="76" name="그림 75">
            <a:extLst>
              <a:ext uri="{FF2B5EF4-FFF2-40B4-BE49-F238E27FC236}">
                <a16:creationId xmlns:a16="http://schemas.microsoft.com/office/drawing/2014/main" id="{75FE7D59-D472-35C5-0048-40B5C4C193FD}"/>
              </a:ext>
            </a:extLst>
          </p:cNvPr>
          <p:cNvPicPr>
            <a:picLocks noChangeAspect="1"/>
          </p:cNvPicPr>
          <p:nvPr/>
        </p:nvPicPr>
        <p:blipFill rotWithShape="1">
          <a:blip r:embed="rId18" cstate="print">
            <a:duotone>
              <a:schemeClr val="accent5">
                <a:shade val="45000"/>
                <a:satMod val="135000"/>
              </a:schemeClr>
              <a:prstClr val="white"/>
            </a:duotone>
            <a:alphaModFix amt="27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 rot="10800000" flipV="1">
            <a:off x="0" y="1916849"/>
            <a:ext cx="12192000" cy="233580"/>
          </a:xfrm>
          <a:prstGeom prst="rect">
            <a:avLst/>
          </a:prstGeom>
        </p:spPr>
      </p:pic>
      <p:grpSp>
        <p:nvGrpSpPr>
          <p:cNvPr id="79" name="그룹 78">
            <a:extLst>
              <a:ext uri="{FF2B5EF4-FFF2-40B4-BE49-F238E27FC236}">
                <a16:creationId xmlns:a16="http://schemas.microsoft.com/office/drawing/2014/main" id="{CF52386F-FB68-88AC-E56A-D734BEE46240}"/>
              </a:ext>
            </a:extLst>
          </p:cNvPr>
          <p:cNvGrpSpPr/>
          <p:nvPr/>
        </p:nvGrpSpPr>
        <p:grpSpPr>
          <a:xfrm>
            <a:off x="541891" y="1430219"/>
            <a:ext cx="10526159" cy="369332"/>
            <a:chOff x="541891" y="1430219"/>
            <a:chExt cx="10526159" cy="369332"/>
          </a:xfrm>
        </p:grpSpPr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72E3C68C-FD81-9D91-E341-EDA966EDBBFC}"/>
                </a:ext>
              </a:extLst>
            </p:cNvPr>
            <p:cNvSpPr txBox="1"/>
            <p:nvPr/>
          </p:nvSpPr>
          <p:spPr>
            <a:xfrm>
              <a:off x="743615" y="1430219"/>
              <a:ext cx="1032443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defRPr/>
              </a:pPr>
              <a:r>
                <a:rPr lang="ko-KR" altLang="en-US" b="1" dirty="0">
                  <a:ln>
                    <a:solidFill>
                      <a:schemeClr val="accent1">
                        <a:shade val="15000"/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j-ea"/>
                  <a:ea typeface="+mj-ea"/>
                </a:rPr>
                <a:t>기술적 솔루션의 필요성</a:t>
              </a:r>
              <a:endParaRPr lang="en-US" altLang="ko-KR" b="1" dirty="0">
                <a:ln>
                  <a:solidFill>
                    <a:schemeClr val="accent1">
                      <a:shade val="15000"/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endParaRPr>
            </a:p>
          </p:txBody>
        </p:sp>
        <p:sp>
          <p:nvSpPr>
            <p:cNvPr id="124" name="그래픽 43">
              <a:extLst>
                <a:ext uri="{FF2B5EF4-FFF2-40B4-BE49-F238E27FC236}">
                  <a16:creationId xmlns:a16="http://schemas.microsoft.com/office/drawing/2014/main" id="{3E76CEDE-9833-EEC1-7E8D-55FA9FD1D70E}"/>
                </a:ext>
              </a:extLst>
            </p:cNvPr>
            <p:cNvSpPr/>
            <p:nvPr/>
          </p:nvSpPr>
          <p:spPr>
            <a:xfrm>
              <a:off x="541891" y="1539006"/>
              <a:ext cx="101147" cy="113869"/>
            </a:xfrm>
            <a:custGeom>
              <a:avLst/>
              <a:gdLst>
                <a:gd name="connsiteX0" fmla="*/ 428021 w 450214"/>
                <a:gd name="connsiteY0" fmla="*/ 214932 h 506845"/>
                <a:gd name="connsiteX1" fmla="*/ 66705 w 450214"/>
                <a:gd name="connsiteY1" fmla="*/ 6045 h 506845"/>
                <a:gd name="connsiteX2" fmla="*/ 0 w 450214"/>
                <a:gd name="connsiteY2" fmla="*/ 44511 h 506845"/>
                <a:gd name="connsiteX3" fmla="*/ 0 w 450214"/>
                <a:gd name="connsiteY3" fmla="*/ 462326 h 506845"/>
                <a:gd name="connsiteX4" fmla="*/ 66705 w 450214"/>
                <a:gd name="connsiteY4" fmla="*/ 500812 h 506845"/>
                <a:gd name="connsiteX5" fmla="*/ 428021 w 450214"/>
                <a:gd name="connsiteY5" fmla="*/ 291905 h 506845"/>
                <a:gd name="connsiteX6" fmla="*/ 428021 w 450214"/>
                <a:gd name="connsiteY6" fmla="*/ 214932 h 5068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50214" h="506845">
                  <a:moveTo>
                    <a:pt x="428021" y="214932"/>
                  </a:moveTo>
                  <a:lnTo>
                    <a:pt x="66705" y="6045"/>
                  </a:lnTo>
                  <a:cubicBezTo>
                    <a:pt x="37072" y="-11108"/>
                    <a:pt x="0" y="10287"/>
                    <a:pt x="0" y="44511"/>
                  </a:cubicBezTo>
                  <a:lnTo>
                    <a:pt x="0" y="462326"/>
                  </a:lnTo>
                  <a:cubicBezTo>
                    <a:pt x="0" y="496550"/>
                    <a:pt x="37072" y="517945"/>
                    <a:pt x="66705" y="500812"/>
                  </a:cubicBezTo>
                  <a:lnTo>
                    <a:pt x="428021" y="291905"/>
                  </a:lnTo>
                  <a:cubicBezTo>
                    <a:pt x="457613" y="274793"/>
                    <a:pt x="457613" y="232064"/>
                    <a:pt x="428021" y="214932"/>
                  </a:cubicBezTo>
                  <a:close/>
                </a:path>
              </a:pathLst>
            </a:custGeom>
            <a:solidFill>
              <a:srgbClr val="3378C8"/>
            </a:solidFill>
            <a:ln w="2035" cap="flat">
              <a:noFill/>
              <a:prstDash val="solid"/>
              <a:miter/>
            </a:ln>
            <a:effectLst>
              <a:outerShdw blurRad="50800" dist="38100" dir="5400000" algn="t" rotWithShape="0">
                <a:srgbClr val="3378C8">
                  <a:alpha val="40000"/>
                </a:srgbClr>
              </a:outerShdw>
            </a:effectLst>
          </p:spPr>
          <p:txBody>
            <a:bodyPr rtlCol="0" anchor="ctr"/>
            <a:lstStyle/>
            <a:p>
              <a:endParaRPr lang="ko-KR" altLang="en-US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1B6DE3A4-2972-6874-1BDD-9CAFBCC02A66}"/>
              </a:ext>
            </a:extLst>
          </p:cNvPr>
          <p:cNvSpPr txBox="1"/>
          <p:nvPr/>
        </p:nvSpPr>
        <p:spPr>
          <a:xfrm>
            <a:off x="526516" y="6332882"/>
            <a:ext cx="454908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출처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: “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재해조사 대상 사망사고 발생 현황” 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(</a:t>
            </a:r>
            <a:r>
              <a:rPr lang="ko-KR" altLang="en-US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고용노동부</a:t>
            </a:r>
            <a:r>
              <a:rPr lang="en-US" altLang="ko-KR" sz="1200" dirty="0">
                <a:solidFill>
                  <a:schemeClr val="bg2">
                    <a:lumMod val="75000"/>
                  </a:schemeClr>
                </a:solidFill>
                <a:latin typeface="KoPub돋움체 Bold" panose="02020603020101020101" pitchFamily="18" charset="-127"/>
                <a:ea typeface="KoPub돋움체 Bold" panose="02020603020101020101" pitchFamily="18" charset="-127"/>
              </a:rPr>
              <a:t>, 2024)</a:t>
            </a:r>
            <a:endParaRPr lang="en-US" sz="1200" dirty="0">
              <a:solidFill>
                <a:schemeClr val="bg2">
                  <a:lumMod val="75000"/>
                </a:schemeClr>
              </a:solidFill>
              <a:latin typeface="KoPub돋움체 Bold" panose="02020603020101020101" pitchFamily="18" charset="-127"/>
              <a:ea typeface="KoPub돋움체 Bold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84231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1270</Words>
  <Application>Microsoft Office PowerPoint</Application>
  <PresentationFormat>와이드스크린</PresentationFormat>
  <Paragraphs>282</Paragraphs>
  <Slides>29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29</vt:i4>
      </vt:variant>
    </vt:vector>
  </HeadingPairs>
  <TitlesOfParts>
    <vt:vector size="39" baseType="lpstr">
      <vt:lpstr>KoPub돋움체 Bold</vt:lpstr>
      <vt:lpstr>굴림체</vt:lpstr>
      <vt:lpstr>맑은 고딕</vt:lpstr>
      <vt:lpstr>맑은 고딕 Semilight</vt:lpstr>
      <vt:lpstr>세방고딕 Bold</vt:lpstr>
      <vt:lpstr>세방고딕 Regular</vt:lpstr>
      <vt:lpstr>휴먼둥근헤드라인</vt:lpstr>
      <vt:lpstr>Arial</vt:lpstr>
      <vt:lpstr>Wingdings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김준영</dc:creator>
  <cp:lastModifiedBy>JaeHong Oh</cp:lastModifiedBy>
  <cp:revision>36</cp:revision>
  <dcterms:created xsi:type="dcterms:W3CDTF">2023-12-20T03:00:25Z</dcterms:created>
  <dcterms:modified xsi:type="dcterms:W3CDTF">2025-07-22T04:36:20Z</dcterms:modified>
</cp:coreProperties>
</file>