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0" r:id="rId2"/>
    <p:sldId id="257" r:id="rId3"/>
    <p:sldId id="321" r:id="rId4"/>
    <p:sldId id="328" r:id="rId5"/>
    <p:sldId id="323" r:id="rId6"/>
    <p:sldId id="324" r:id="rId7"/>
    <p:sldId id="322" r:id="rId8"/>
    <p:sldId id="325" r:id="rId9"/>
    <p:sldId id="327" r:id="rId10"/>
    <p:sldId id="32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412" autoAdjust="0"/>
  </p:normalViewPr>
  <p:slideViewPr>
    <p:cSldViewPr snapToGrid="0" showGuides="1">
      <p:cViewPr varScale="1">
        <p:scale>
          <a:sx n="99" d="100"/>
          <a:sy n="99" d="100"/>
        </p:scale>
        <p:origin x="85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970A7-47D4-4E28-8E56-70E9B04FE0D7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CCA46-B38A-4F50-B271-158EBC224E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15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6">
            <a:extLst>
              <a:ext uri="{FF2B5EF4-FFF2-40B4-BE49-F238E27FC236}">
                <a16:creationId xmlns:a16="http://schemas.microsoft.com/office/drawing/2014/main" id="{673E61FD-8199-43E2-9E76-BF5B46E1C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8150" y="262648"/>
            <a:ext cx="5807849" cy="181659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文字版面配置區 6">
            <a:extLst>
              <a:ext uri="{FF2B5EF4-FFF2-40B4-BE49-F238E27FC236}">
                <a16:creationId xmlns:a16="http://schemas.microsoft.com/office/drawing/2014/main" id="{94C89625-D0CB-4DA5-914F-9206586DC4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8149" y="2193329"/>
            <a:ext cx="5807849" cy="44559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5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46225-AF0E-4BBC-96C1-F8A98C8D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0B78C1-17C9-4144-9F93-168BC57A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827DF5-8689-4A7E-808E-0DC0AD84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EF76-A72B-4C90-AF6F-F34F043DD5C2}" type="datetime1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F50A70-8711-4111-BB3C-0D90151C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6A29A-32E2-4BCB-B686-FBCE68AA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1B29F0-B7D3-49EF-B527-253280C2C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993992-FCA9-4CA3-8648-590B2CC6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9B232D-3ED6-401A-B8E5-67F2A229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A36A-6167-46D5-B59D-75A52678EDB7}" type="datetime1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C8C045-12E0-46DD-A0B9-B8199743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FE1035-7856-4987-B6CC-85B3AD23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43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0DBA5-7FFB-4546-8170-6020F2C81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01102"/>
          </a:xfrm>
        </p:spPr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</a:defRPr>
            </a:lvl1pPr>
            <a:lvl2pPr>
              <a:defRPr>
                <a:latin typeface="+mn-lt"/>
                <a:ea typeface="微軟正黑體" panose="020B0604030504040204" pitchFamily="34" charset="-120"/>
              </a:defRPr>
            </a:lvl2pPr>
            <a:lvl3pPr>
              <a:defRPr>
                <a:latin typeface="+mn-lt"/>
                <a:ea typeface="微軟正黑體" panose="020B0604030504040204" pitchFamily="34" charset="-120"/>
              </a:defRPr>
            </a:lvl3pPr>
            <a:lvl4pPr>
              <a:defRPr>
                <a:latin typeface="+mn-lt"/>
                <a:ea typeface="微軟正黑體" panose="020B0604030504040204" pitchFamily="34" charset="-120"/>
              </a:defRPr>
            </a:lvl4pPr>
            <a:lvl5pPr>
              <a:defRPr>
                <a:latin typeface="+mn-lt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8C4BD4-B456-4143-AAFC-FA555B39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D3F4-E2DE-458C-B869-0BB0DFC29E6B}" type="datetime1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C524F5-0B3F-4E4D-B2D4-D557E7BB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7F2DF-755F-4C56-BB1F-B1ED6EC5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A1E67A-AE98-4A33-9F07-FC6DDCF5DB7E}"/>
              </a:ext>
            </a:extLst>
          </p:cNvPr>
          <p:cNvSpPr/>
          <p:nvPr userDrawn="1"/>
        </p:nvSpPr>
        <p:spPr>
          <a:xfrm>
            <a:off x="0" y="0"/>
            <a:ext cx="12192000" cy="588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2B9651-6EE3-4BB9-AE1C-5B2901E4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75"/>
            <a:ext cx="12191999" cy="527845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chemeClr val="bg1"/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25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E3F2D-9F14-4EC7-8828-308E8CA4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5D7D17-C90B-4F9D-B221-FAB72D75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AEB891-ADB4-411D-B8F9-028DC2D5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A5F0-F2B0-4E86-A608-C879D2FE1329}" type="datetime1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D99343-673E-448E-A10F-20169517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D6D33D-A570-49DD-966E-28116FA6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81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02BAB-DE58-4E48-9842-6032F0A9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D2A827-4F47-4041-B9D3-50E6B1D8E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963993-C83A-4757-B8CC-DD3DBC424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ADA211-3726-4C6E-8676-39A744C1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5FA-5A6E-48A7-8EC3-2EF2845793FF}" type="datetime1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A2F48-C0B2-4E50-A55F-761D35D5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DF9340-21DA-4EEB-A3F3-37A45381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66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48A1F-32C5-426D-820F-A69467D1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2A54CB-7727-41CA-9D26-9CA213BEB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44ECA3-AE65-484B-BA00-B36BEC33D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68AEEB-BB39-4189-95AD-3E9134952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17BB3EB-3AFE-4CB3-8A61-50DDFA2AB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6E964C-661D-41A8-9A52-4AA79CB8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8935-35A1-4E44-9F6F-E2415EDA03B3}" type="datetime1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0D85AF-2734-48AA-9A3D-F8C61913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F0829B-57C4-47BD-A411-94F74B3D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75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D0978-581B-4F0E-AD5C-AF4D6685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56D9D9-5A33-45A8-BA6C-CDCA0EC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89E7-3EF6-4096-BA8F-605CBB059DE3}" type="datetime1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1B351C-9198-4526-B9BE-566B143C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8BD8E3-DC97-43FC-90A7-54FC1AF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2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613B66-789A-443B-9A75-44496299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34D7-AA07-4B94-820A-BF52D7D5E5C9}" type="datetime1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C100AF-055C-432C-B308-B98A228B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5C014-DA77-44E4-BE47-E2A48A55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28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2653A-121C-4C0C-B0BE-85CCDCDE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7B4B58-6B4A-42A4-A084-DB2183A9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E214B4-DD4D-4C0E-9D1C-45C3155E4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FF80A9-A87A-47C8-9D23-F1F3D367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5C7-DF81-45CB-9B84-D78441C2AC0E}" type="datetime1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66C2F3-D4C2-427F-B53F-665F3326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5BE3F7-A9A8-4F1A-A07F-3CBC54A8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4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E1B71-484B-4EAD-AD30-8ED55BE4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999C53-49AF-4450-AAC3-2B46BD3C0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C2013B-AA7F-48D2-B765-4EC9E003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9B6715-B912-4449-8322-2D64BD8D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3846-AFE3-45FD-9157-896C857A2490}" type="datetime1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244D8F-2B8C-48C7-BFDF-1DCD4FCC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F08696-37DD-45BD-92C4-F3AC992F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72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4D313B-B562-4AA0-9D19-AE10A7E8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68F407-50CA-495B-A385-FA18D82C5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99C44-DA50-49CD-9047-8D1BBE724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5911-77FB-40DF-A929-3CD01CD2310E}" type="datetime1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576E08-AF05-4F22-80F3-1E9B29EB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264435-D31C-4A98-B055-4EFC9869C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04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epnotes.io/softmax-crossentro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D59A6-B316-4F16-B563-EEB89D4870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8150" y="262648"/>
            <a:ext cx="10515317" cy="1816596"/>
          </a:xfrm>
        </p:spPr>
        <p:txBody>
          <a:bodyPr/>
          <a:lstStyle/>
          <a:p>
            <a:r>
              <a:rPr lang="en-US" altLang="zh-TW" dirty="0"/>
              <a:t>Neural Network Questions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AF948E-007D-464A-990C-5F9311E06C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/>
              <a:t>Provider: </a:t>
            </a:r>
            <a:r>
              <a:rPr lang="zh-TW" altLang="en-US" dirty="0"/>
              <a:t>王瑞評 </a:t>
            </a:r>
            <a:r>
              <a:rPr lang="en-US" altLang="zh-TW" dirty="0"/>
              <a:t>(Jack)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845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7E58233-4EE6-4C0F-87EC-C3D3287E7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119527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You have to do </a:t>
            </a:r>
            <a:r>
              <a:rPr lang="en-US" altLang="zh-TW" dirty="0">
                <a:solidFill>
                  <a:srgbClr val="FF0000"/>
                </a:solidFill>
              </a:rPr>
              <a:t>one-hot encoding </a:t>
            </a:r>
            <a:r>
              <a:rPr lang="en-US" altLang="zh-TW" dirty="0"/>
              <a:t>the labels in IRIS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Normally, cross entropy + </a:t>
            </a:r>
            <a:r>
              <a:rPr lang="en-US" altLang="zh-TW" dirty="0" err="1">
                <a:solidFill>
                  <a:srgbClr val="FF0000"/>
                </a:solidFill>
              </a:rPr>
              <a:t>softmax</a:t>
            </a:r>
            <a:r>
              <a:rPr lang="en-US" altLang="zh-TW" dirty="0">
                <a:solidFill>
                  <a:srgbClr val="FF0000"/>
                </a:solidFill>
              </a:rPr>
              <a:t> is used in classification, MSE is used in regression</a:t>
            </a:r>
            <a:endParaRPr lang="en-US" altLang="zh-TW" dirty="0"/>
          </a:p>
          <a:p>
            <a:r>
              <a:rPr lang="en-US" altLang="zh-TW" dirty="0"/>
              <a:t>Create following neural network with </a:t>
            </a:r>
            <a:r>
              <a:rPr lang="en-US" altLang="zh-TW" dirty="0" err="1"/>
              <a:t>softmax</a:t>
            </a:r>
            <a:r>
              <a:rPr lang="en-US" altLang="zh-TW" dirty="0"/>
              <a:t> and cross entropy to get better 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5BA63E-F8CA-4087-A5E3-C8293CAB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10C7398-7B13-4129-BF84-C70115E8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4: Classification in IRIS dataset by Cross Entropy Loss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1A6A2BB-7B16-4A6E-A750-D274823615C9}"/>
              </a:ext>
            </a:extLst>
          </p:cNvPr>
          <p:cNvSpPr/>
          <p:nvPr/>
        </p:nvSpPr>
        <p:spPr>
          <a:xfrm>
            <a:off x="4080933" y="306414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3B302F6-507F-4B5F-8F9A-41711C92F670}"/>
              </a:ext>
            </a:extLst>
          </p:cNvPr>
          <p:cNvSpPr/>
          <p:nvPr/>
        </p:nvSpPr>
        <p:spPr>
          <a:xfrm>
            <a:off x="4080933" y="3601773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9C5A011-2858-4A14-BCCF-FFBF8DBDA34E}"/>
              </a:ext>
            </a:extLst>
          </p:cNvPr>
          <p:cNvSpPr/>
          <p:nvPr/>
        </p:nvSpPr>
        <p:spPr>
          <a:xfrm>
            <a:off x="4080933" y="4139406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A4A6552-3A50-47C2-9296-23B53D8600BD}"/>
              </a:ext>
            </a:extLst>
          </p:cNvPr>
          <p:cNvSpPr/>
          <p:nvPr/>
        </p:nvSpPr>
        <p:spPr>
          <a:xfrm>
            <a:off x="4080933" y="467703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772AE1A-3D5F-4859-B116-70AF3FA99CD1}"/>
              </a:ext>
            </a:extLst>
          </p:cNvPr>
          <p:cNvSpPr/>
          <p:nvPr/>
        </p:nvSpPr>
        <p:spPr>
          <a:xfrm>
            <a:off x="5579533" y="198887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364C3DB-45C5-479D-8BB0-443B1E0A5603}"/>
              </a:ext>
            </a:extLst>
          </p:cNvPr>
          <p:cNvSpPr/>
          <p:nvPr/>
        </p:nvSpPr>
        <p:spPr>
          <a:xfrm>
            <a:off x="5579533" y="2526507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CCAB84C-C329-4CB2-BE7A-A1D9AA764EE0}"/>
              </a:ext>
            </a:extLst>
          </p:cNvPr>
          <p:cNvSpPr/>
          <p:nvPr/>
        </p:nvSpPr>
        <p:spPr>
          <a:xfrm>
            <a:off x="5579533" y="306414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492E441-3E77-4D0B-8E3B-8622EBBF6D44}"/>
              </a:ext>
            </a:extLst>
          </p:cNvPr>
          <p:cNvSpPr/>
          <p:nvPr/>
        </p:nvSpPr>
        <p:spPr>
          <a:xfrm>
            <a:off x="5579533" y="3601773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0080E67-D165-4840-BC1C-3A0E26C9B832}"/>
              </a:ext>
            </a:extLst>
          </p:cNvPr>
          <p:cNvSpPr/>
          <p:nvPr/>
        </p:nvSpPr>
        <p:spPr>
          <a:xfrm>
            <a:off x="5579533" y="4139406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C0F18AE-9F9D-4729-A34A-A3EB699B9D0C}"/>
              </a:ext>
            </a:extLst>
          </p:cNvPr>
          <p:cNvSpPr/>
          <p:nvPr/>
        </p:nvSpPr>
        <p:spPr>
          <a:xfrm>
            <a:off x="5579533" y="467703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3C7AF96-CC1D-499E-92C1-F5D5BA1B2E81}"/>
              </a:ext>
            </a:extLst>
          </p:cNvPr>
          <p:cNvSpPr/>
          <p:nvPr/>
        </p:nvSpPr>
        <p:spPr>
          <a:xfrm>
            <a:off x="5579533" y="5214672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1AE9C8E6-9F81-4B2A-AB91-1826A7C7178C}"/>
              </a:ext>
            </a:extLst>
          </p:cNvPr>
          <p:cNvSpPr/>
          <p:nvPr/>
        </p:nvSpPr>
        <p:spPr>
          <a:xfrm>
            <a:off x="5579533" y="575230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08345D2C-874C-4527-AACE-05E3800887F7}"/>
              </a:ext>
            </a:extLst>
          </p:cNvPr>
          <p:cNvSpPr/>
          <p:nvPr/>
        </p:nvSpPr>
        <p:spPr>
          <a:xfrm>
            <a:off x="7078133" y="334499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34F107B6-283B-4E4B-8848-D0368BE67647}"/>
              </a:ext>
            </a:extLst>
          </p:cNvPr>
          <p:cNvSpPr/>
          <p:nvPr/>
        </p:nvSpPr>
        <p:spPr>
          <a:xfrm>
            <a:off x="7078133" y="3882627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88806E3-9EC7-4FA7-8EAA-011D76A296A9}"/>
              </a:ext>
            </a:extLst>
          </p:cNvPr>
          <p:cNvSpPr/>
          <p:nvPr/>
        </p:nvSpPr>
        <p:spPr>
          <a:xfrm>
            <a:off x="7078133" y="442026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0041120-BA20-46B0-9FA4-3DFFFBD467F6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4445000" y="2170908"/>
            <a:ext cx="1134533" cy="1075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5E003EB-66CA-45AC-86E8-4C64232A3AC4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4445000" y="2708541"/>
            <a:ext cx="1134533" cy="537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E065440-B805-44C8-A502-B47FC434599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445000" y="3246174"/>
            <a:ext cx="1134533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702AD3E-454F-46C7-BEC7-FA3A7A3C5DD3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4445000" y="3246174"/>
            <a:ext cx="1134533" cy="537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15DD2A8-2F30-459F-A101-2E8E54A5217E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445000" y="3246174"/>
            <a:ext cx="1134533" cy="1075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A0A158F-315C-4A2E-89C6-428E501C0411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445000" y="3246174"/>
            <a:ext cx="1134533" cy="16128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BEE3521-E6A2-40AF-A1AA-0C4D8112B5C0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445000" y="3246174"/>
            <a:ext cx="1134533" cy="21505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6CE69F9-7718-4D38-A961-86F64F13FB9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45000" y="3246174"/>
            <a:ext cx="1134533" cy="26881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2A6E00-CFEC-4462-BAD0-A22DD59FB4B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4445000" y="2170908"/>
            <a:ext cx="1134533" cy="16128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55E5E6D-4F03-46D7-A030-208562013644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4445000" y="2708541"/>
            <a:ext cx="1134533" cy="1075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78C920A-597A-4FD4-9515-94D038AD93EF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45000" y="3246175"/>
            <a:ext cx="1134533" cy="5376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FE0E1C88-C6EF-4131-BBCE-16B62A842D5A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4445000" y="3783807"/>
            <a:ext cx="11345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2E5D4F0-D10E-4CCA-9742-52C3DE29042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445000" y="3783807"/>
            <a:ext cx="1134533" cy="5376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88FB255-89AB-46F9-B9D4-F01C7F2A048A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445000" y="3783807"/>
            <a:ext cx="1134533" cy="1075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490D3642-4852-4E02-AEBD-CD66546331BA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445000" y="3783807"/>
            <a:ext cx="1134533" cy="16128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21F6F121-2C35-4720-8101-48B7EB2710FF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45000" y="3783807"/>
            <a:ext cx="1134533" cy="21505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D9E1F190-A3F5-416B-9CB9-EB43C371729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445000" y="2170908"/>
            <a:ext cx="1134533" cy="21505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3233B0F-6693-4AF9-B880-67230EE1D45B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445000" y="2718594"/>
            <a:ext cx="1134533" cy="16028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C2D8D28A-4D78-4AE2-9890-05FEA5E75AD6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445000" y="3266280"/>
            <a:ext cx="1134533" cy="1055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FE0E848-7612-48A3-A08D-1667FCDA8D75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445000" y="3813966"/>
            <a:ext cx="1134533" cy="507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27C676F-0FDA-46E6-8246-EC3BF3D3E68E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445000" y="4321440"/>
            <a:ext cx="1134533" cy="40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B97347B6-2600-4E20-9E83-539F74FB9CE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445000" y="4321440"/>
            <a:ext cx="1134533" cy="5476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1B6E820-1DFF-4800-AE81-0DE1BDB1037F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445000" y="4321440"/>
            <a:ext cx="1134533" cy="1075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837F5E48-F4DA-4C1A-A1A1-742ACF778DBB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45000" y="4321440"/>
            <a:ext cx="1134533" cy="16128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797B7FD7-3711-4EA3-8D16-FAFDE39CE7E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4445000" y="2170908"/>
            <a:ext cx="1134533" cy="26881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70CEE1C8-894B-4DF1-975A-26A632F4E34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445000" y="2708541"/>
            <a:ext cx="1134533" cy="21505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D9A1705B-EF26-4E13-8CA6-7DD34B89399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4445000" y="3246174"/>
            <a:ext cx="1134533" cy="16128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DA447C40-2241-4665-B696-BA14BD085297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445000" y="3783809"/>
            <a:ext cx="1134533" cy="10752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46D96597-5BE3-4A85-AC82-1823864990B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445000" y="4321445"/>
            <a:ext cx="1134533" cy="5376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2EC6FFD1-4042-435A-B4D4-72A435D00D3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45000" y="4859073"/>
            <a:ext cx="1134533" cy="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F9B456E4-DB77-4810-84ED-A8AB2E84F4D5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45000" y="4859073"/>
            <a:ext cx="1134533" cy="5376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19984DE1-9F6B-4D86-9815-B5D1453C53B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45000" y="4859073"/>
            <a:ext cx="1134533" cy="1075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FDE19DDD-1F48-4374-B939-29769A3011F8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5943600" y="2170908"/>
            <a:ext cx="1134533" cy="1356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FD7C96E5-1D64-4592-A94D-2CB4259CB61F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5943600" y="2170908"/>
            <a:ext cx="1134533" cy="18937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FF0164A1-8661-4BA1-B4D6-FAED88709CFC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5943600" y="2170908"/>
            <a:ext cx="1134533" cy="24313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CC9A9874-0D07-42F6-BB59-CD14994A14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943600" y="2708541"/>
            <a:ext cx="1134533" cy="18937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833AF697-316A-4CF1-8594-9208604E25A7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5943600" y="2708541"/>
            <a:ext cx="1134533" cy="818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715542AC-E9DD-4E41-903D-B4A761503C4F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943600" y="2708541"/>
            <a:ext cx="1134533" cy="1356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0E122BB0-E963-4F3B-B3CE-A6D2C120E73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5943600" y="3246174"/>
            <a:ext cx="1134533" cy="280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F7770CA5-8A2C-4222-B4C7-0F5E87E06115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943600" y="3246174"/>
            <a:ext cx="1134533" cy="818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BE2F883-AC98-47B6-9F92-0D20EC7EA9B8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5943600" y="3246174"/>
            <a:ext cx="1134533" cy="1356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575E785F-E5F7-4D8C-B822-47E1BD1A87B6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5943599" y="3527028"/>
            <a:ext cx="1134534" cy="252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8E276BC6-45AA-4268-9DB8-17D1999B0C48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>
            <a:off x="5943600" y="3783807"/>
            <a:ext cx="1134533" cy="280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16153526-7199-4E48-8B5A-A75AC8449077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5943600" y="3783807"/>
            <a:ext cx="1134533" cy="818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6B7F4D9D-A08D-4C33-A8F9-25B532D6FF10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5943600" y="4321440"/>
            <a:ext cx="1134533" cy="280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8756B4A3-EDCF-42BD-AB53-56B644B42594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943600" y="4602294"/>
            <a:ext cx="1134533" cy="2567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703C96E7-33B9-4289-A686-4C610AD4421A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 flipV="1">
            <a:off x="5943600" y="4602294"/>
            <a:ext cx="1134533" cy="794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F3F9013F-7DD8-4C64-9C84-365FA953078F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5943600" y="4602295"/>
            <a:ext cx="1134533" cy="13320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68CBC022-ED1B-4B15-85FE-71C9D1C792EE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5943600" y="4071870"/>
            <a:ext cx="1134533" cy="2495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19071CDD-7999-402C-A019-42984B27A945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5943600" y="4052625"/>
            <a:ext cx="1113367" cy="8064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825CAC59-675D-41C9-9EFA-BE303392CBC7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5943600" y="4033380"/>
            <a:ext cx="1113367" cy="1363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C00B962D-E3ED-41E8-982F-053D63AB3D29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5943600" y="4014135"/>
            <a:ext cx="1113367" cy="19202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3D3FF96E-F047-4AB6-85CC-C8BC975B3231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5943600" y="3527028"/>
            <a:ext cx="1134533" cy="794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1B0B94D-40DD-4BC8-BAAB-BB67D89F6345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5943600" y="3527028"/>
            <a:ext cx="1134533" cy="13320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E7DCA9D2-ECE3-427A-97EA-5CB03D4D31D3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5943600" y="3527030"/>
            <a:ext cx="1134533" cy="18696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40909E1-7F03-4ED6-9696-857A52116055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5943600" y="3527033"/>
            <a:ext cx="1134533" cy="2407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B0D3F579-901A-4807-A29F-30F1311E1024}"/>
              </a:ext>
            </a:extLst>
          </p:cNvPr>
          <p:cNvSpPr txBox="1"/>
          <p:nvPr/>
        </p:nvSpPr>
        <p:spPr>
          <a:xfrm>
            <a:off x="5486402" y="6128700"/>
            <a:ext cx="75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W, b</a:t>
            </a:r>
          </a:p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B830F32D-39EF-4CB7-9B49-88231DDF8C2A}"/>
              </a:ext>
            </a:extLst>
          </p:cNvPr>
          <p:cNvSpPr txBox="1"/>
          <p:nvPr/>
        </p:nvSpPr>
        <p:spPr>
          <a:xfrm>
            <a:off x="6735234" y="4890802"/>
            <a:ext cx="149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W, b</a:t>
            </a:r>
          </a:p>
          <a:p>
            <a:pPr algn="ctr"/>
            <a:r>
              <a:rPr lang="en-US" altLang="zh-TW" dirty="0" err="1"/>
              <a:t>Softmax</a:t>
            </a:r>
            <a:endParaRPr lang="en-US" altLang="zh-TW" dirty="0"/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A459C0C3-0CA4-4F14-95E6-A1FE3AA8CD1A}"/>
              </a:ext>
            </a:extLst>
          </p:cNvPr>
          <p:cNvSpPr txBox="1"/>
          <p:nvPr/>
        </p:nvSpPr>
        <p:spPr>
          <a:xfrm>
            <a:off x="8445265" y="3177247"/>
            <a:ext cx="461665" cy="1774826"/>
          </a:xfrm>
          <a:prstGeom prst="rect">
            <a:avLst/>
          </a:prstGeom>
          <a:solidFill>
            <a:schemeClr val="tx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Cross Entropy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8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FC9F8EF9-298D-4FFC-B045-BD7BE2C7B3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75861"/>
                <a:ext cx="10515600" cy="28547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Given a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/>
                  <a:t>The partial differential for each variables are: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FC9F8EF9-298D-4FFC-B045-BD7BE2C7B3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75861"/>
                <a:ext cx="10515600" cy="2854739"/>
              </a:xfrm>
              <a:blipFill>
                <a:blip r:embed="rId2"/>
                <a:stretch>
                  <a:fillRect l="-1217" t="-3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385803-2380-46D0-902A-8DB24EA2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F9378A3-E075-4BD8-A1E6-C6D881E2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1</a:t>
            </a:r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30C78C2-54CF-4DD1-847A-053B162AC735}"/>
              </a:ext>
            </a:extLst>
          </p:cNvPr>
          <p:cNvSpPr txBox="1">
            <a:spLocks/>
          </p:cNvSpPr>
          <p:nvPr/>
        </p:nvSpPr>
        <p:spPr>
          <a:xfrm>
            <a:off x="1041400" y="3505200"/>
            <a:ext cx="10515600" cy="2854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205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471A8BE3-C739-4929-8EC2-7FCB91415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75861"/>
                <a:ext cx="10515600" cy="201653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Given 3 matrixes A, B, C and a function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𝑐𝑜𝑛𝑡𝑎𝑖𝑛𝑠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𝑟𝑜𝑤𝑠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𝑐𝑜𝑙𝑢𝑚𝑛𝑠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Proof</a:t>
                </a:r>
                <a:r>
                  <a:rPr lang="en-US" altLang="zh-TW" dirty="0"/>
                  <a:t> the 2 Jacobian matrixes which are partial differential for each elements in matrix A and B are:</a:t>
                </a:r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471A8BE3-C739-4929-8EC2-7FCB91415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75861"/>
                <a:ext cx="10515600" cy="2016539"/>
              </a:xfrm>
              <a:blipFill>
                <a:blip r:embed="rId2"/>
                <a:stretch>
                  <a:fillRect l="-1043" t="-6042" r="-1391" b="-57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B8BFDE-E5E6-454B-A476-0E2FB70F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3">
                <a:extLst>
                  <a:ext uri="{FF2B5EF4-FFF2-40B4-BE49-F238E27FC236}">
                    <a16:creationId xmlns:a16="http://schemas.microsoft.com/office/drawing/2014/main" id="{1F8D010E-0827-44E3-ADB7-2486869006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Question 1: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Jacobian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matrix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標題 3">
                <a:extLst>
                  <a:ext uri="{FF2B5EF4-FFF2-40B4-BE49-F238E27FC236}">
                    <a16:creationId xmlns:a16="http://schemas.microsoft.com/office/drawing/2014/main" id="{1F8D010E-0827-44E3-ADB7-248686900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2989" b="-390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24922E-485D-4161-8354-FD1174B76032}"/>
                  </a:ext>
                </a:extLst>
              </p:cNvPr>
              <p:cNvSpPr/>
              <p:nvPr/>
            </p:nvSpPr>
            <p:spPr>
              <a:xfrm>
                <a:off x="3023138" y="4546178"/>
                <a:ext cx="7553158" cy="91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24922E-485D-4161-8354-FD1174B76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138" y="4546178"/>
                <a:ext cx="7553158" cy="911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4205469-1F99-450A-B124-9D962ED6270A}"/>
                  </a:ext>
                </a:extLst>
              </p:cNvPr>
              <p:cNvSpPr/>
              <p:nvPr/>
            </p:nvSpPr>
            <p:spPr>
              <a:xfrm>
                <a:off x="3023137" y="5588219"/>
                <a:ext cx="7466916" cy="91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4205469-1F99-450A-B124-9D962ED6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137" y="5588219"/>
                <a:ext cx="7466916" cy="9115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B7EA891-2171-4317-9EE9-3B6A2035595D}"/>
                  </a:ext>
                </a:extLst>
              </p:cNvPr>
              <p:cNvSpPr/>
              <p:nvPr/>
            </p:nvSpPr>
            <p:spPr>
              <a:xfrm>
                <a:off x="2569811" y="2623892"/>
                <a:ext cx="6599051" cy="2047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dirty="0" smtClean="0"/>
                        <m:t>Jacobian</m:t>
                      </m:r>
                      <m:r>
                        <m:rPr>
                          <m:nor/>
                        </m:rPr>
                        <a:rPr lang="en-US" altLang="zh-TW" sz="2400" dirty="0" smtClean="0"/>
                        <m:t> </m:t>
                      </m:r>
                      <m:r>
                        <m:rPr>
                          <m:nor/>
                        </m:rPr>
                        <a:rPr lang="en-US" altLang="zh-TW" sz="2400" dirty="0" smtClean="0"/>
                        <m:t>matrix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B7EA891-2171-4317-9EE9-3B6A20355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11" y="2623892"/>
                <a:ext cx="6599051" cy="20474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FC59FDF-0895-4E11-97E0-2EF9B7C5EB48}"/>
                  </a:ext>
                </a:extLst>
              </p:cNvPr>
              <p:cNvSpPr txBox="1"/>
              <p:nvPr/>
            </p:nvSpPr>
            <p:spPr>
              <a:xfrm>
                <a:off x="17769" y="6458393"/>
                <a:ext cx="4283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is element wise product for matrix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FC59FDF-0895-4E11-97E0-2EF9B7C5E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9" y="6458393"/>
                <a:ext cx="4283242" cy="369332"/>
              </a:xfrm>
              <a:prstGeom prst="rect">
                <a:avLst/>
              </a:prstGeom>
              <a:blipFill>
                <a:blip r:embed="rId7"/>
                <a:stretch>
                  <a:fillRect l="-1280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29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2DA6CAB3-F502-4FAB-9B64-B4C1B49202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75861"/>
                <a:ext cx="10515600" cy="230797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2DA6CAB3-F502-4FAB-9B64-B4C1B4920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75861"/>
                <a:ext cx="10515600" cy="23079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17E72B-2E39-45A8-AA96-1EB7CED8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22CA377-3E96-425E-B5E4-A0D4242A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Answer 1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9EF568-9D5B-40F0-B969-41757149E00A}"/>
                  </a:ext>
                </a:extLst>
              </p:cNvPr>
              <p:cNvSpPr/>
              <p:nvPr/>
            </p:nvSpPr>
            <p:spPr>
              <a:xfrm>
                <a:off x="1039787" y="2831990"/>
                <a:ext cx="9489072" cy="1670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9EF568-9D5B-40F0-B969-41757149E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87" y="2831990"/>
                <a:ext cx="9489072" cy="1670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42E3B2B-229A-4FBA-982F-C0A2E01926A3}"/>
              </a:ext>
            </a:extLst>
          </p:cNvPr>
          <p:cNvCxnSpPr/>
          <p:nvPr/>
        </p:nvCxnSpPr>
        <p:spPr>
          <a:xfrm>
            <a:off x="166837" y="2649185"/>
            <a:ext cx="1185832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2BF912F-6EA1-410B-B36E-62555F25F4FE}"/>
                  </a:ext>
                </a:extLst>
              </p:cNvPr>
              <p:cNvSpPr/>
              <p:nvPr/>
            </p:nvSpPr>
            <p:spPr>
              <a:xfrm>
                <a:off x="1657728" y="4740251"/>
                <a:ext cx="9407447" cy="832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2BF912F-6EA1-410B-B36E-62555F25F4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28" y="4740251"/>
                <a:ext cx="9407447" cy="832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9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1A453D15-6CB1-4181-8D9A-18CFD8C7F6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675860"/>
                <a:ext cx="10515600" cy="436834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TW" dirty="0"/>
                  <a:t>: Observe feature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: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TW" dirty="0"/>
                  <a:t>umber of input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: number of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f</a:t>
                </a:r>
                <a:r>
                  <a:rPr lang="en-US" altLang="zh-TW" dirty="0"/>
                  <a:t>eatures for each input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dirty="0"/>
                  <a:t>: Model’s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dirty="0"/>
                  <a:t>: number of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l</a:t>
                </a:r>
                <a:r>
                  <a:rPr lang="en-US" altLang="zh-TW" dirty="0"/>
                  <a:t>abels for each output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dirty="0"/>
                  <a:t>: Observe ground true data,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dirty="0"/>
                  <a:t> labels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dirty="0"/>
                  <a:t>: Prediction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Assuming your model is: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1A453D15-6CB1-4181-8D9A-18CFD8C7F6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675860"/>
                <a:ext cx="10515600" cy="4368341"/>
              </a:xfrm>
              <a:blipFill>
                <a:blip r:embed="rId2"/>
                <a:stretch>
                  <a:fillRect l="-1159" t="-20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5C5D92-2C1C-4383-B6D0-1829894D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98EDBE-5EB1-4F23-8D51-460D72BB49F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D982735-0BB3-40FB-BEA6-CA19317D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4BC3D5B-1BF5-4730-9B7B-BA5A5229D377}"/>
                  </a:ext>
                </a:extLst>
              </p:cNvPr>
              <p:cNvSpPr txBox="1"/>
              <p:nvPr/>
            </p:nvSpPr>
            <p:spPr>
              <a:xfrm>
                <a:off x="4519901" y="4494684"/>
                <a:ext cx="4171783" cy="453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4BC3D5B-1BF5-4730-9B7B-BA5A5229D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901" y="4494684"/>
                <a:ext cx="4171783" cy="453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0829120-9A60-4CB6-A108-A4B5F542E9D7}"/>
                  </a:ext>
                </a:extLst>
              </p:cNvPr>
              <p:cNvSpPr/>
              <p:nvPr/>
            </p:nvSpPr>
            <p:spPr>
              <a:xfrm>
                <a:off x="838199" y="5044202"/>
                <a:ext cx="73709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You can calculate best model’s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800" dirty="0"/>
                  <a:t> by: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0829120-9A60-4CB6-A108-A4B5F542E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44202"/>
                <a:ext cx="7370929" cy="523220"/>
              </a:xfrm>
              <a:prstGeom prst="rect">
                <a:avLst/>
              </a:prstGeom>
              <a:blipFill>
                <a:blip r:embed="rId4"/>
                <a:stretch>
                  <a:fillRect l="-1653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D933A2E-87E8-47E1-B348-BA9BC775E8EA}"/>
                  </a:ext>
                </a:extLst>
              </p:cNvPr>
              <p:cNvSpPr txBox="1"/>
              <p:nvPr/>
            </p:nvSpPr>
            <p:spPr>
              <a:xfrm>
                <a:off x="3014168" y="5751253"/>
                <a:ext cx="7183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D933A2E-87E8-47E1-B348-BA9BC775E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168" y="5751253"/>
                <a:ext cx="71832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27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6AA19554-979D-41CB-82FD-E10DD6A2F1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75861"/>
                <a:ext cx="10515600" cy="60456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/>
                  <a:t>Assuming your model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Mean Square Error is used as loss function,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dirty="0"/>
                  <a:t> is prediction,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dirty="0"/>
                  <a:t> is ground true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𝑛𝑙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𝑛𝑙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Using gradient decent to find the best model’s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/>
                  <a:t>:</a:t>
                </a:r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r>
                          <a:rPr lang="zh-TW" alt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den>
                    </m:f>
                    <m:f>
                      <m:fPr>
                        <m:ctrlPr>
                          <a:rPr lang="en-US" altLang="zh-TW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r>
                          <a:rPr lang="zh-TW" alt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𝑛𝑙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US" altLang="zh-TW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𝑙𝑒𝑎𝑟𝑛𝑖𝑛𝑔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  <a:p>
                <a:pPr marL="0" indent="0" algn="ctr">
                  <a:buNone/>
                </a:pP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TW" b="0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marL="0" indent="0" algn="ctr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6AA19554-979D-41CB-82FD-E10DD6A2F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75861"/>
                <a:ext cx="10515600" cy="6045614"/>
              </a:xfrm>
              <a:blipFill>
                <a:blip r:embed="rId2"/>
                <a:stretch>
                  <a:fillRect l="-928" t="-1512" r="-1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AE68D42-D11E-4582-9D59-858482E4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F2FAD16-ED08-4136-988F-725A2DE6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2: Solve Least Square by Gradient Decent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988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FC9F8EF9-298D-4FFC-B045-BD7BE2C7B3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75860"/>
                <a:ext cx="10515600" cy="388767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Given 3 functions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TW" dirty="0"/>
                  <a:t> and </a:t>
                </a:r>
                <a:r>
                  <a:rPr lang="en-US" altLang="zh-TW" dirty="0" err="1"/>
                  <a:t>ReLU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𝑅𝑒𝐿𝑈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/>
                  <a:t>The partial differential for each variables are: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FC9F8EF9-298D-4FFC-B045-BD7BE2C7B3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75860"/>
                <a:ext cx="10515600" cy="3887673"/>
              </a:xfrm>
              <a:blipFill>
                <a:blip r:embed="rId2"/>
                <a:stretch>
                  <a:fillRect l="-1217" t="-3605" b="-2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385803-2380-46D0-902A-8DB24EA2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F9378A3-E075-4BD8-A1E6-C6D881E2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3</a:t>
            </a:r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30C78C2-54CF-4DD1-847A-053B162AC735}"/>
              </a:ext>
            </a:extLst>
          </p:cNvPr>
          <p:cNvSpPr txBox="1">
            <a:spLocks/>
          </p:cNvSpPr>
          <p:nvPr/>
        </p:nvSpPr>
        <p:spPr>
          <a:xfrm>
            <a:off x="1041400" y="3505200"/>
            <a:ext cx="10515600" cy="2854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96AB2A0-D32A-4FF4-8A5E-268B9B1677C0}"/>
                  </a:ext>
                </a:extLst>
              </p:cNvPr>
              <p:cNvSpPr/>
              <p:nvPr/>
            </p:nvSpPr>
            <p:spPr>
              <a:xfrm>
                <a:off x="1788077" y="5453869"/>
                <a:ext cx="413824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𝑅𝑒𝐿𝑈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96AB2A0-D32A-4FF4-8A5E-268B9B167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077" y="5453869"/>
                <a:ext cx="4138249" cy="794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3AF1652-0BC7-4AAF-B51E-FA44D4F88C84}"/>
                  </a:ext>
                </a:extLst>
              </p:cNvPr>
              <p:cNvSpPr/>
              <p:nvPr/>
            </p:nvSpPr>
            <p:spPr>
              <a:xfrm>
                <a:off x="1745744" y="4671438"/>
                <a:ext cx="4180582" cy="794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𝑅𝑒𝐿𝑈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3AF1652-0BC7-4AAF-B51E-FA44D4F88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744" y="4671438"/>
                <a:ext cx="4180582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8744E4-81C6-44AB-BB28-7DFAA68D2A37}"/>
                  </a:ext>
                </a:extLst>
              </p:cNvPr>
              <p:cNvSpPr/>
              <p:nvPr/>
            </p:nvSpPr>
            <p:spPr>
              <a:xfrm>
                <a:off x="6299202" y="4681273"/>
                <a:ext cx="4098045" cy="1690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𝑅𝑒𝐿𝑈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𝑅𝑒𝐿𝑈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8744E4-81C6-44AB-BB28-7DFAA68D2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02" y="4681273"/>
                <a:ext cx="4098045" cy="1690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72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7E58233-4EE6-4C0F-87EC-C3D3287E7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119527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You have to do </a:t>
            </a:r>
            <a:r>
              <a:rPr lang="en-US" altLang="zh-TW" dirty="0">
                <a:solidFill>
                  <a:srgbClr val="FF0000"/>
                </a:solidFill>
              </a:rPr>
              <a:t>one-hot encoding </a:t>
            </a:r>
            <a:r>
              <a:rPr lang="en-US" altLang="zh-TW" dirty="0"/>
              <a:t>the labels in IRIS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Normally, MSE is used in regression problem but not classification</a:t>
            </a:r>
            <a:endParaRPr lang="en-US" altLang="zh-TW" dirty="0"/>
          </a:p>
          <a:p>
            <a:r>
              <a:rPr lang="en-US" altLang="zh-TW" dirty="0"/>
              <a:t>Create following neural network with MSE Error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5BA63E-F8CA-4087-A5E3-C8293CAB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10C7398-7B13-4129-BF84-C70115E8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3: Classification in IRIS dataset by MSE Loss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1A6A2BB-7B16-4A6E-A750-D274823615C9}"/>
              </a:ext>
            </a:extLst>
          </p:cNvPr>
          <p:cNvSpPr/>
          <p:nvPr/>
        </p:nvSpPr>
        <p:spPr>
          <a:xfrm>
            <a:off x="4080933" y="306414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3B302F6-507F-4B5F-8F9A-41711C92F670}"/>
              </a:ext>
            </a:extLst>
          </p:cNvPr>
          <p:cNvSpPr/>
          <p:nvPr/>
        </p:nvSpPr>
        <p:spPr>
          <a:xfrm>
            <a:off x="4080933" y="3601773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9C5A011-2858-4A14-BCCF-FFBF8DBDA34E}"/>
              </a:ext>
            </a:extLst>
          </p:cNvPr>
          <p:cNvSpPr/>
          <p:nvPr/>
        </p:nvSpPr>
        <p:spPr>
          <a:xfrm>
            <a:off x="4080933" y="4139406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A4A6552-3A50-47C2-9296-23B53D8600BD}"/>
              </a:ext>
            </a:extLst>
          </p:cNvPr>
          <p:cNvSpPr/>
          <p:nvPr/>
        </p:nvSpPr>
        <p:spPr>
          <a:xfrm>
            <a:off x="4080933" y="467703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772AE1A-3D5F-4859-B116-70AF3FA99CD1}"/>
              </a:ext>
            </a:extLst>
          </p:cNvPr>
          <p:cNvSpPr/>
          <p:nvPr/>
        </p:nvSpPr>
        <p:spPr>
          <a:xfrm>
            <a:off x="5579533" y="198887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364C3DB-45C5-479D-8BB0-443B1E0A5603}"/>
              </a:ext>
            </a:extLst>
          </p:cNvPr>
          <p:cNvSpPr/>
          <p:nvPr/>
        </p:nvSpPr>
        <p:spPr>
          <a:xfrm>
            <a:off x="5579533" y="2526507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CCAB84C-C329-4CB2-BE7A-A1D9AA764EE0}"/>
              </a:ext>
            </a:extLst>
          </p:cNvPr>
          <p:cNvSpPr/>
          <p:nvPr/>
        </p:nvSpPr>
        <p:spPr>
          <a:xfrm>
            <a:off x="5579533" y="306414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492E441-3E77-4D0B-8E3B-8622EBBF6D44}"/>
              </a:ext>
            </a:extLst>
          </p:cNvPr>
          <p:cNvSpPr/>
          <p:nvPr/>
        </p:nvSpPr>
        <p:spPr>
          <a:xfrm>
            <a:off x="5579533" y="3601773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0080E67-D165-4840-BC1C-3A0E26C9B832}"/>
              </a:ext>
            </a:extLst>
          </p:cNvPr>
          <p:cNvSpPr/>
          <p:nvPr/>
        </p:nvSpPr>
        <p:spPr>
          <a:xfrm>
            <a:off x="5579533" y="4139406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C0F18AE-9F9D-4729-A34A-A3EB699B9D0C}"/>
              </a:ext>
            </a:extLst>
          </p:cNvPr>
          <p:cNvSpPr/>
          <p:nvPr/>
        </p:nvSpPr>
        <p:spPr>
          <a:xfrm>
            <a:off x="5579533" y="467703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3C7AF96-CC1D-499E-92C1-F5D5BA1B2E81}"/>
              </a:ext>
            </a:extLst>
          </p:cNvPr>
          <p:cNvSpPr/>
          <p:nvPr/>
        </p:nvSpPr>
        <p:spPr>
          <a:xfrm>
            <a:off x="5579533" y="5214672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1AE9C8E6-9F81-4B2A-AB91-1826A7C7178C}"/>
              </a:ext>
            </a:extLst>
          </p:cNvPr>
          <p:cNvSpPr/>
          <p:nvPr/>
        </p:nvSpPr>
        <p:spPr>
          <a:xfrm>
            <a:off x="5579533" y="575230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08345D2C-874C-4527-AACE-05E3800887F7}"/>
              </a:ext>
            </a:extLst>
          </p:cNvPr>
          <p:cNvSpPr/>
          <p:nvPr/>
        </p:nvSpPr>
        <p:spPr>
          <a:xfrm>
            <a:off x="7078133" y="334499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34F107B6-283B-4E4B-8848-D0368BE67647}"/>
              </a:ext>
            </a:extLst>
          </p:cNvPr>
          <p:cNvSpPr/>
          <p:nvPr/>
        </p:nvSpPr>
        <p:spPr>
          <a:xfrm>
            <a:off x="7078133" y="3882627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88806E3-9EC7-4FA7-8EAA-011D76A296A9}"/>
              </a:ext>
            </a:extLst>
          </p:cNvPr>
          <p:cNvSpPr/>
          <p:nvPr/>
        </p:nvSpPr>
        <p:spPr>
          <a:xfrm>
            <a:off x="7078133" y="442026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0041120-BA20-46B0-9FA4-3DFFFBD467F6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4445000" y="2170908"/>
            <a:ext cx="1134533" cy="1075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5E003EB-66CA-45AC-86E8-4C64232A3AC4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4445000" y="2708541"/>
            <a:ext cx="1134533" cy="537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E065440-B805-44C8-A502-B47FC434599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445000" y="3246174"/>
            <a:ext cx="1134533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702AD3E-454F-46C7-BEC7-FA3A7A3C5DD3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4445000" y="3246174"/>
            <a:ext cx="1134533" cy="537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15DD2A8-2F30-459F-A101-2E8E54A5217E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445000" y="3246174"/>
            <a:ext cx="1134533" cy="1075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A0A158F-315C-4A2E-89C6-428E501C0411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445000" y="3246174"/>
            <a:ext cx="1134533" cy="16128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BEE3521-E6A2-40AF-A1AA-0C4D8112B5C0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445000" y="3246174"/>
            <a:ext cx="1134533" cy="21505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6CE69F9-7718-4D38-A961-86F64F13FB9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45000" y="3246174"/>
            <a:ext cx="1134533" cy="26881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2A6E00-CFEC-4462-BAD0-A22DD59FB4B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4445000" y="2170908"/>
            <a:ext cx="1134533" cy="16128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55E5E6D-4F03-46D7-A030-208562013644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4445000" y="2708541"/>
            <a:ext cx="1134533" cy="1075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78C920A-597A-4FD4-9515-94D038AD93EF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45000" y="3246175"/>
            <a:ext cx="1134533" cy="5376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FE0E1C88-C6EF-4131-BBCE-16B62A842D5A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4445000" y="3783807"/>
            <a:ext cx="11345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2E5D4F0-D10E-4CCA-9742-52C3DE29042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445000" y="3783807"/>
            <a:ext cx="1134533" cy="5376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88FB255-89AB-46F9-B9D4-F01C7F2A048A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445000" y="3783807"/>
            <a:ext cx="1134533" cy="1075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490D3642-4852-4E02-AEBD-CD66546331BA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445000" y="3783807"/>
            <a:ext cx="1134533" cy="16128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21F6F121-2C35-4720-8101-48B7EB2710FF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45000" y="3783807"/>
            <a:ext cx="1134533" cy="21505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D9E1F190-A3F5-416B-9CB9-EB43C371729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445000" y="2170908"/>
            <a:ext cx="1134533" cy="21505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3233B0F-6693-4AF9-B880-67230EE1D45B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445000" y="2718594"/>
            <a:ext cx="1134533" cy="16028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C2D8D28A-4D78-4AE2-9890-05FEA5E75AD6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445000" y="3266280"/>
            <a:ext cx="1134533" cy="1055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FE0E848-7612-48A3-A08D-1667FCDA8D75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445000" y="3813966"/>
            <a:ext cx="1134533" cy="507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27C676F-0FDA-46E6-8246-EC3BF3D3E68E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445000" y="4321440"/>
            <a:ext cx="1134533" cy="40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B97347B6-2600-4E20-9E83-539F74FB9CE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445000" y="4321440"/>
            <a:ext cx="1134533" cy="5476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1B6E820-1DFF-4800-AE81-0DE1BDB1037F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445000" y="4321440"/>
            <a:ext cx="1134533" cy="1075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837F5E48-F4DA-4C1A-A1A1-742ACF778DBB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45000" y="4321440"/>
            <a:ext cx="1134533" cy="16128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797B7FD7-3711-4EA3-8D16-FAFDE39CE7E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4445000" y="2170908"/>
            <a:ext cx="1134533" cy="26881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70CEE1C8-894B-4DF1-975A-26A632F4E34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445000" y="2708541"/>
            <a:ext cx="1134533" cy="21505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D9A1705B-EF26-4E13-8CA6-7DD34B89399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4445000" y="3246174"/>
            <a:ext cx="1134533" cy="16128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DA447C40-2241-4665-B696-BA14BD085297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445000" y="3783809"/>
            <a:ext cx="1134533" cy="10752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46D96597-5BE3-4A85-AC82-1823864990B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445000" y="4321445"/>
            <a:ext cx="1134533" cy="5376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2EC6FFD1-4042-435A-B4D4-72A435D00D3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45000" y="4859073"/>
            <a:ext cx="1134533" cy="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F9B456E4-DB77-4810-84ED-A8AB2E84F4D5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45000" y="4859073"/>
            <a:ext cx="1134533" cy="5376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19984DE1-9F6B-4D86-9815-B5D1453C53B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45000" y="4859073"/>
            <a:ext cx="1134533" cy="1075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FDE19DDD-1F48-4374-B939-29769A3011F8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5943600" y="2170908"/>
            <a:ext cx="1134533" cy="1356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FD7C96E5-1D64-4592-A94D-2CB4259CB61F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5943600" y="2170908"/>
            <a:ext cx="1134533" cy="18937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FF0164A1-8661-4BA1-B4D6-FAED88709CFC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5943600" y="2170908"/>
            <a:ext cx="1134533" cy="24313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CC9A9874-0D07-42F6-BB59-CD14994A14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943600" y="2708541"/>
            <a:ext cx="1134533" cy="18937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833AF697-316A-4CF1-8594-9208604E25A7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5943600" y="2708541"/>
            <a:ext cx="1134533" cy="818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715542AC-E9DD-4E41-903D-B4A761503C4F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943600" y="2708541"/>
            <a:ext cx="1134533" cy="1356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0E122BB0-E963-4F3B-B3CE-A6D2C120E73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5943600" y="3246174"/>
            <a:ext cx="1134533" cy="280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F7770CA5-8A2C-4222-B4C7-0F5E87E06115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943600" y="3246174"/>
            <a:ext cx="1134533" cy="818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BE2F883-AC98-47B6-9F92-0D20EC7EA9B8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5943600" y="3246174"/>
            <a:ext cx="1134533" cy="1356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575E785F-E5F7-4D8C-B822-47E1BD1A87B6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5943599" y="3527028"/>
            <a:ext cx="1134534" cy="252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8E276BC6-45AA-4268-9DB8-17D1999B0C48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>
            <a:off x="5943600" y="3783807"/>
            <a:ext cx="1134533" cy="280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16153526-7199-4E48-8B5A-A75AC8449077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5943600" y="3783807"/>
            <a:ext cx="1134533" cy="818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6B7F4D9D-A08D-4C33-A8F9-25B532D6FF10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5943600" y="4321440"/>
            <a:ext cx="1134533" cy="280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8756B4A3-EDCF-42BD-AB53-56B644B42594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943600" y="4602294"/>
            <a:ext cx="1134533" cy="2567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703C96E7-33B9-4289-A686-4C610AD4421A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 flipV="1">
            <a:off x="5943600" y="4602294"/>
            <a:ext cx="1134533" cy="794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F3F9013F-7DD8-4C64-9C84-365FA953078F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5943600" y="4602295"/>
            <a:ext cx="1134533" cy="13320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68CBC022-ED1B-4B15-85FE-71C9D1C792EE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5943600" y="4071870"/>
            <a:ext cx="1134533" cy="2495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19071CDD-7999-402C-A019-42984B27A945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5943600" y="4052625"/>
            <a:ext cx="1113367" cy="8064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825CAC59-675D-41C9-9EFA-BE303392CBC7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5943600" y="4033380"/>
            <a:ext cx="1113367" cy="1363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C00B962D-E3ED-41E8-982F-053D63AB3D29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5943600" y="4014135"/>
            <a:ext cx="1113367" cy="19202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3D3FF96E-F047-4AB6-85CC-C8BC975B3231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5943600" y="3527028"/>
            <a:ext cx="1134533" cy="794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1B0B94D-40DD-4BC8-BAAB-BB67D89F6345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5943600" y="3527028"/>
            <a:ext cx="1134533" cy="13320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E7DCA9D2-ECE3-427A-97EA-5CB03D4D31D3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5943600" y="3527030"/>
            <a:ext cx="1134533" cy="18696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40909E1-7F03-4ED6-9696-857A52116055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5943600" y="3527033"/>
            <a:ext cx="1134533" cy="2407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B0D3F579-901A-4807-A29F-30F1311E1024}"/>
              </a:ext>
            </a:extLst>
          </p:cNvPr>
          <p:cNvSpPr txBox="1"/>
          <p:nvPr/>
        </p:nvSpPr>
        <p:spPr>
          <a:xfrm>
            <a:off x="5486402" y="6128700"/>
            <a:ext cx="75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W, b</a:t>
            </a:r>
          </a:p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B830F32D-39EF-4CB7-9B49-88231DDF8C2A}"/>
              </a:ext>
            </a:extLst>
          </p:cNvPr>
          <p:cNvSpPr txBox="1"/>
          <p:nvPr/>
        </p:nvSpPr>
        <p:spPr>
          <a:xfrm>
            <a:off x="6735234" y="4890802"/>
            <a:ext cx="149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W, b</a:t>
            </a:r>
          </a:p>
          <a:p>
            <a:pPr algn="ctr"/>
            <a:r>
              <a:rPr lang="en-US" altLang="zh-TW" dirty="0"/>
              <a:t>No Activation</a:t>
            </a: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A459C0C3-0CA4-4F14-95E6-A1FE3AA8CD1A}"/>
              </a:ext>
            </a:extLst>
          </p:cNvPr>
          <p:cNvSpPr txBox="1"/>
          <p:nvPr/>
        </p:nvSpPr>
        <p:spPr>
          <a:xfrm>
            <a:off x="8445265" y="3177247"/>
            <a:ext cx="461665" cy="1774826"/>
          </a:xfrm>
          <a:prstGeom prst="rect">
            <a:avLst/>
          </a:prstGeom>
          <a:solidFill>
            <a:schemeClr val="tx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MSE Error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6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FC9F8EF9-298D-4FFC-B045-BD7BE2C7B3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75860"/>
                <a:ext cx="10515600" cy="38876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Given cross entropy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/>
                  <a:t> and 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function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You can see the proof in </a:t>
                </a:r>
                <a:r>
                  <a:rPr lang="en-US" altLang="zh-TW" dirty="0">
                    <a:hlinkClick r:id="rId2"/>
                  </a:rPr>
                  <a:t>https://deepnotes.io/softmax-crossentropy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FC9F8EF9-298D-4FFC-B045-BD7BE2C7B3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75860"/>
                <a:ext cx="10515600" cy="3887673"/>
              </a:xfrm>
              <a:blipFill>
                <a:blip r:embed="rId3"/>
                <a:stretch>
                  <a:fillRect l="-1217" t="-2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385803-2380-46D0-902A-8DB24EA2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F9378A3-E075-4BD8-A1E6-C6D881E2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4</a:t>
            </a:r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30C78C2-54CF-4DD1-847A-053B162AC735}"/>
              </a:ext>
            </a:extLst>
          </p:cNvPr>
          <p:cNvSpPr txBox="1">
            <a:spLocks/>
          </p:cNvSpPr>
          <p:nvPr/>
        </p:nvSpPr>
        <p:spPr>
          <a:xfrm>
            <a:off x="1041400" y="3505200"/>
            <a:ext cx="10515600" cy="2854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866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577</Words>
  <Application>Microsoft Office PowerPoint</Application>
  <PresentationFormat>寬螢幕</PresentationFormat>
  <Paragraphs>93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Cambria Math</vt:lpstr>
      <vt:lpstr>Office 佈景主題</vt:lpstr>
      <vt:lpstr>PowerPoint 簡報</vt:lpstr>
      <vt:lpstr>Introduction 1</vt:lpstr>
      <vt:lpstr>Question 1: "Jacobian matrix" </vt:lpstr>
      <vt:lpstr>Answer 1</vt:lpstr>
      <vt:lpstr>Introduction 2</vt:lpstr>
      <vt:lpstr>Question 2: Solve Least Square by Gradient Decent</vt:lpstr>
      <vt:lpstr>Introduction 3</vt:lpstr>
      <vt:lpstr>Question 3: Classification in IRIS dataset by MSE Loss</vt:lpstr>
      <vt:lpstr>Introduction 4</vt:lpstr>
      <vt:lpstr>Question 4: Classification in IRIS dataset by Cross Entropy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1111</dc:creator>
  <cp:lastModifiedBy>d0341774@o365.fcu.edu.tw</cp:lastModifiedBy>
  <cp:revision>316</cp:revision>
  <dcterms:created xsi:type="dcterms:W3CDTF">2019-03-23T06:36:22Z</dcterms:created>
  <dcterms:modified xsi:type="dcterms:W3CDTF">2020-04-17T18:01:54Z</dcterms:modified>
</cp:coreProperties>
</file>