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0" r:id="rId2"/>
    <p:sldId id="319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412" autoAdjust="0"/>
  </p:normalViewPr>
  <p:slideViewPr>
    <p:cSldViewPr snapToGrid="0" showGuides="1">
      <p:cViewPr varScale="1">
        <p:scale>
          <a:sx n="115" d="100"/>
          <a:sy n="115" d="100"/>
        </p:scale>
        <p:origin x="25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970A7-47D4-4E28-8E56-70E9B04FE0D7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CA46-B38A-4F50-B271-158EBC224E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5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6">
            <a:extLst>
              <a:ext uri="{FF2B5EF4-FFF2-40B4-BE49-F238E27FC236}">
                <a16:creationId xmlns:a16="http://schemas.microsoft.com/office/drawing/2014/main" id="{673E61FD-8199-43E2-9E76-BF5B46E1C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150" y="262648"/>
            <a:ext cx="5807849" cy="181659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文字版面配置區 6">
            <a:extLst>
              <a:ext uri="{FF2B5EF4-FFF2-40B4-BE49-F238E27FC236}">
                <a16:creationId xmlns:a16="http://schemas.microsoft.com/office/drawing/2014/main" id="{94C89625-D0CB-4DA5-914F-9206586DC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149" y="2193329"/>
            <a:ext cx="5807849" cy="4455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隔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9229594-3623-4E6C-9EBE-E8DF7281E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080084"/>
            <a:ext cx="12192000" cy="697831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8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0DBA5-7FFB-4546-8170-6020F2C818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675861"/>
            <a:ext cx="10515600" cy="5501102"/>
          </a:xfrm>
        </p:spPr>
        <p:txBody>
          <a:bodyPr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C4BD4-B456-4143-AAFC-FA555B39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D3F4-E2DE-458C-B869-0BB0DFC29E6B}" type="datetime1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524F5-0B3F-4E4D-B2D4-D557E7B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7F2DF-755F-4C56-BB1F-B1ED6EC5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1E67A-AE98-4A33-9F07-FC6DDCF5DB7E}"/>
              </a:ext>
            </a:extLst>
          </p:cNvPr>
          <p:cNvSpPr/>
          <p:nvPr userDrawn="1"/>
        </p:nvSpPr>
        <p:spPr>
          <a:xfrm>
            <a:off x="0" y="0"/>
            <a:ext cx="12192000" cy="588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2B9651-6EE3-4BB9-AE1C-5B2901E4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75"/>
            <a:ext cx="12191999" cy="527845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2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4D313B-B562-4AA0-9D19-AE10A7E8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68F407-50CA-495B-A385-FA18D82C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99C44-DA50-49CD-9047-8D1BBE724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911-77FB-40DF-A929-3CD01CD2310E}" type="datetime1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76E08-AF05-4F22-80F3-1E9B29EB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64435-D31C-4A98-B055-4EFC9869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D59A6-B316-4F16-B563-EEB89D487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F948E-007D-464A-990C-5F9311E06C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4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1D2E682-B005-4D47-B357-61ED0C8F5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9F8EF9-298D-4FFC-B045-BD7BE2C7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385803-2380-46D0-902A-8DB24EA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F9378A3-E075-4BD8-A1E6-C6D881E2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5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Noto Sans CJK TC Regular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1111</dc:creator>
  <cp:lastModifiedBy>瑞評 王</cp:lastModifiedBy>
  <cp:revision>263</cp:revision>
  <dcterms:created xsi:type="dcterms:W3CDTF">2019-03-23T06:36:22Z</dcterms:created>
  <dcterms:modified xsi:type="dcterms:W3CDTF">2021-01-23T07:48:57Z</dcterms:modified>
</cp:coreProperties>
</file>