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0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412" autoAdjust="0"/>
  </p:normalViewPr>
  <p:slideViewPr>
    <p:cSldViewPr snapToGrid="0" showGuides="1">
      <p:cViewPr varScale="1">
        <p:scale>
          <a:sx n="113" d="100"/>
          <a:sy n="113" d="100"/>
        </p:scale>
        <p:origin x="33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970A7-47D4-4E28-8E56-70E9B04FE0D7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CCA46-B38A-4F50-B271-158EBC224E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5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6">
            <a:extLst>
              <a:ext uri="{FF2B5EF4-FFF2-40B4-BE49-F238E27FC236}">
                <a16:creationId xmlns:a16="http://schemas.microsoft.com/office/drawing/2014/main" id="{673E61FD-8199-43E2-9E76-BF5B46E1C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8150" y="262648"/>
            <a:ext cx="5807849" cy="181659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文字版面配置區 6">
            <a:extLst>
              <a:ext uri="{FF2B5EF4-FFF2-40B4-BE49-F238E27FC236}">
                <a16:creationId xmlns:a16="http://schemas.microsoft.com/office/drawing/2014/main" id="{94C89625-D0CB-4DA5-914F-9206586DC4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149" y="2193329"/>
            <a:ext cx="5807849" cy="44559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5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6225-AF0E-4BBC-96C1-F8A98C8D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0B78C1-17C9-4144-9F93-168BC57A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827DF5-8689-4A7E-808E-0DC0AD84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F76-A72B-4C90-AF6F-F34F043DD5C2}" type="datetime1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50A70-8711-4111-BB3C-0D90151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6A29A-32E2-4BCB-B686-FBCE68AA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1B29F0-B7D3-49EF-B527-253280C2C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993992-FCA9-4CA3-8648-590B2CC6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9B232D-3ED6-401A-B8E5-67F2A229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A36A-6167-46D5-B59D-75A52678EDB7}" type="datetime1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8C045-12E0-46DD-A0B9-B8199743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E1035-7856-4987-B6CC-85B3AD23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3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0DBA5-7FFB-4546-8170-6020F2C81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C4BD4-B456-4143-AAFC-FA555B39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D3F4-E2DE-458C-B869-0BB0DFC29E6B}" type="datetime1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524F5-0B3F-4E4D-B2D4-D557E7BB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7F2DF-755F-4C56-BB1F-B1ED6EC5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A1E67A-AE98-4A33-9F07-FC6DDCF5DB7E}"/>
              </a:ext>
            </a:extLst>
          </p:cNvPr>
          <p:cNvSpPr/>
          <p:nvPr userDrawn="1"/>
        </p:nvSpPr>
        <p:spPr>
          <a:xfrm>
            <a:off x="0" y="0"/>
            <a:ext cx="12192000" cy="588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2B9651-6EE3-4BB9-AE1C-5B2901E4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75"/>
            <a:ext cx="12191999" cy="527845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25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E3F2D-9F14-4EC7-8828-308E8CA4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5D7D17-C90B-4F9D-B221-FAB72D75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EB891-ADB4-411D-B8F9-028DC2D5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A5F0-F2B0-4E86-A608-C879D2FE1329}" type="datetime1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D99343-673E-448E-A10F-20169517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D6D33D-A570-49DD-966E-28116FA6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1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02BAB-DE58-4E48-9842-6032F0A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2A827-4F47-4041-B9D3-50E6B1D8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963993-C83A-4757-B8CC-DD3DBC42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ADA211-3726-4C6E-8676-39A744C1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5FA-5A6E-48A7-8EC3-2EF2845793FF}" type="datetime1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A2F48-C0B2-4E50-A55F-761D35D5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DF9340-21DA-4EEB-A3F3-37A4538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6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48A1F-32C5-426D-820F-A69467D1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2A54CB-7727-41CA-9D26-9CA213BE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44ECA3-AE65-484B-BA00-B36BEC33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68AEEB-BB39-4189-95AD-3E9134952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7BB3EB-3AFE-4CB3-8A61-50DDFA2AB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6E964C-661D-41A8-9A52-4AA79CB8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935-35A1-4E44-9F6F-E2415EDA03B3}" type="datetime1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0D85AF-2734-48AA-9A3D-F8C61913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F0829B-57C4-47BD-A411-94F74B3D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75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D0978-581B-4F0E-AD5C-AF4D6685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56D9D9-5A33-45A8-BA6C-CDCA0EC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89E7-3EF6-4096-BA8F-605CBB059DE3}" type="datetime1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1B351C-9198-4526-B9BE-566B143C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8BD8E3-DC97-43FC-90A7-54FC1AF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613B66-789A-443B-9A75-44496299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34D7-AA07-4B94-820A-BF52D7D5E5C9}" type="datetime1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C100AF-055C-432C-B308-B98A228B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5C014-DA77-44E4-BE47-E2A48A55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28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2653A-121C-4C0C-B0BE-85CCDCDE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B4B58-6B4A-42A4-A084-DB2183A9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E214B4-DD4D-4C0E-9D1C-45C3155E4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FF80A9-A87A-47C8-9D23-F1F3D367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5C7-DF81-45CB-9B84-D78441C2AC0E}" type="datetime1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66C2F3-D4C2-427F-B53F-665F3326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5BE3F7-A9A8-4F1A-A07F-3CBC54A8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E1B71-484B-4EAD-AD30-8ED55BE4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999C53-49AF-4450-AAC3-2B46BD3C0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C2013B-AA7F-48D2-B765-4EC9E003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9B6715-B912-4449-8322-2D64BD8D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3846-AFE3-45FD-9157-896C857A2490}" type="datetime1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244D8F-2B8C-48C7-BFDF-1DCD4FCC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F08696-37DD-45BD-92C4-F3AC992F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72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4D313B-B562-4AA0-9D19-AE10A7E8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68F407-50CA-495B-A385-FA18D82C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99C44-DA50-49CD-9047-8D1BBE724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5911-77FB-40DF-A929-3CD01CD2310E}" type="datetime1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76E08-AF05-4F22-80F3-1E9B29EB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64435-D31C-4A98-B055-4EFC9869C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D59A6-B316-4F16-B563-EEB89D487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PyQt5</a:t>
            </a:r>
            <a:endParaRPr lang="zh-TW" altLang="en-US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C28E542-BC5B-4ED7-863D-54EAABF84C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2019/11/23</a:t>
            </a:r>
            <a:r>
              <a:rPr lang="zh-TW" altLang="en-US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94845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385803-2380-46D0-902A-8DB24EA2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F9378A3-E075-4BD8-A1E6-C6D881E2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pip</a:t>
            </a:r>
            <a:r>
              <a:rPr lang="zh-TW" altLang="en-US" dirty="0"/>
              <a:t>安裝完</a:t>
            </a:r>
            <a:r>
              <a:rPr lang="en-US" altLang="zh-TW" dirty="0"/>
              <a:t>PyQt5</a:t>
            </a:r>
            <a:r>
              <a:rPr lang="zh-TW" altLang="en-US" dirty="0"/>
              <a:t>、</a:t>
            </a:r>
            <a:r>
              <a:rPr lang="en-US" altLang="zh-TW" dirty="0"/>
              <a:t>pyqt5-tools</a:t>
            </a:r>
            <a:r>
              <a:rPr lang="zh-TW" altLang="en-US" dirty="0"/>
              <a:t>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F89AB1-0381-4C05-98E5-4E2C35CDD726}"/>
              </a:ext>
            </a:extLst>
          </p:cNvPr>
          <p:cNvSpPr txBox="1"/>
          <p:nvPr/>
        </p:nvSpPr>
        <p:spPr>
          <a:xfrm>
            <a:off x="1420283" y="4228633"/>
            <a:ext cx="8779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designer.exe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用來設計介面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pyuic5.exe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用來將設計好的介面檔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兩者皆可在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PythonXX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\Scripts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下找到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DDB0AE-17F1-424E-8A3B-D42406EB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83" y="644437"/>
            <a:ext cx="4607984" cy="34978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6247E5-80AE-454F-B144-7620D0B4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44437"/>
            <a:ext cx="4607984" cy="34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46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使用pip安裝完PyQt5、pyqt5-tools後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1111</dc:creator>
  <cp:lastModifiedBy>瑞評 王</cp:lastModifiedBy>
  <cp:revision>260</cp:revision>
  <dcterms:created xsi:type="dcterms:W3CDTF">2019-03-23T06:36:22Z</dcterms:created>
  <dcterms:modified xsi:type="dcterms:W3CDTF">2019-12-22T06:24:06Z</dcterms:modified>
</cp:coreProperties>
</file>