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7" r:id="rId5"/>
    <p:sldId id="258" r:id="rId6"/>
    <p:sldId id="259" r:id="rId7"/>
    <p:sldId id="266" r:id="rId8"/>
    <p:sldId id="261" r:id="rId9"/>
    <p:sldId id="263" r:id="rId10"/>
    <p:sldId id="26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96" y="3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4078A60-3665-46F4-B65C-89FD3DBDD4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AEB4B92-DC4B-4B79-AB96-21D8748915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B8E487-AB78-41BC-91AD-39A564C2EC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/>
              <a:t>Sub Title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80BAD1-49C9-472A-A6DB-6C26B45E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8D6-FF2C-4D30-8BCA-AA4F7E8F140D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FF2204-A6BF-4463-8942-8859EC2C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DA8E59-C206-4621-926D-1915B3D9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24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46225-AF0E-4BBC-96C1-F8A98C8D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0B78C1-17C9-4144-9F93-168BC57AC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827DF5-8689-4A7E-808E-0DC0AD84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8D6-FF2C-4D30-8BCA-AA4F7E8F140D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F50A70-8711-4111-BB3C-0D90151C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D6A29A-32E2-4BCB-B686-FBCE68AA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C1B29F0-B7D3-49EF-B527-253280C2C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993992-FCA9-4CA3-8648-590B2CC64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9B232D-3ED6-401A-B8E5-67F2A229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8D6-FF2C-4D30-8BCA-AA4F7E8F140D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C8C045-12E0-46DD-A0B9-B8199743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FE1035-7856-4987-B6CC-85B3AD23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43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0DBA5-7FFB-4546-8170-6020F2C81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550110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8C4BD4-B456-4143-AAFC-FA555B39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8D6-FF2C-4D30-8BCA-AA4F7E8F140D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C524F5-0B3F-4E4D-B2D4-D557E7BB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67F2DF-755F-4C56-BB1F-B1ED6EC5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A1E67A-AE98-4A33-9F07-FC6DDCF5DB7E}"/>
              </a:ext>
            </a:extLst>
          </p:cNvPr>
          <p:cNvSpPr/>
          <p:nvPr userDrawn="1"/>
        </p:nvSpPr>
        <p:spPr>
          <a:xfrm>
            <a:off x="0" y="0"/>
            <a:ext cx="12192000" cy="5883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2B9651-6EE3-4BB9-AE1C-5B2901E4D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275"/>
            <a:ext cx="12191999" cy="527845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25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E3F2D-9F14-4EC7-8828-308E8CA4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5D7D17-C90B-4F9D-B221-FAB72D750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AEB891-ADB4-411D-B8F9-028DC2D5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8D6-FF2C-4D30-8BCA-AA4F7E8F140D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D99343-673E-448E-A10F-20169517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D6D33D-A570-49DD-966E-28116FA6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81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02BAB-DE58-4E48-9842-6032F0A9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D2A827-4F47-4041-B9D3-50E6B1D8E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963993-C83A-4757-B8CC-DD3DBC424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ADA211-3726-4C6E-8676-39A744C1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8D6-FF2C-4D30-8BCA-AA4F7E8F140D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6A2F48-C0B2-4E50-A55F-761D35D5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DF9340-21DA-4EEB-A3F3-37A45381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66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48A1F-32C5-426D-820F-A69467D1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2A54CB-7727-41CA-9D26-9CA213BEB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E44ECA3-AE65-484B-BA00-B36BEC33D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68AEEB-BB39-4189-95AD-3E9134952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17BB3EB-3AFE-4CB3-8A61-50DDFA2AB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06E964C-661D-41A8-9A52-4AA79CB8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8D6-FF2C-4D30-8BCA-AA4F7E8F140D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50D85AF-2734-48AA-9A3D-F8C61913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F0829B-57C4-47BD-A411-94F74B3D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75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D0978-581B-4F0E-AD5C-AF4D6685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56D9D9-5A33-45A8-BA6C-CDCA0EC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8D6-FF2C-4D30-8BCA-AA4F7E8F140D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1B351C-9198-4526-B9BE-566B143C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8BD8E3-DC97-43FC-90A7-54FC1AF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2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613B66-789A-443B-9A75-44496299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8D6-FF2C-4D30-8BCA-AA4F7E8F140D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EC100AF-055C-432C-B308-B98A228B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35C014-DA77-44E4-BE47-E2A48A55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28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2653A-121C-4C0C-B0BE-85CCDCDE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7B4B58-6B4A-42A4-A084-DB2183A9B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E214B4-DD4D-4C0E-9D1C-45C3155E4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FF80A9-A87A-47C8-9D23-F1F3D367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8D6-FF2C-4D30-8BCA-AA4F7E8F140D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66C2F3-D4C2-427F-B53F-665F3326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5BE3F7-A9A8-4F1A-A07F-3CBC54A8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4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FE1B71-484B-4EAD-AD30-8ED55BE4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8999C53-49AF-4450-AAC3-2B46BD3C0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C2013B-AA7F-48D2-B765-4EC9E0034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9B6715-B912-4449-8322-2D64BD8D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8D6-FF2C-4D30-8BCA-AA4F7E8F140D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244D8F-2B8C-48C7-BFDF-1DCD4FCC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F08696-37DD-45BD-92C4-F3AC992F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72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44D313B-B562-4AA0-9D19-AE10A7E8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68F407-50CA-495B-A385-FA18D82C5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99C44-DA50-49CD-9047-8D1BBE724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AA8D6-FF2C-4D30-8BCA-AA4F7E8F140D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576E08-AF05-4F22-80F3-1E9B29EB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264435-D31C-4A98-B055-4EFC9869C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8EDBE-5EB1-4F23-8D51-460D72BB49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04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4">
            <a:extLst>
              <a:ext uri="{FF2B5EF4-FFF2-40B4-BE49-F238E27FC236}">
                <a16:creationId xmlns:a16="http://schemas.microsoft.com/office/drawing/2014/main" id="{569E22C4-FC86-46FC-A94D-9C6FAB45F376}"/>
              </a:ext>
            </a:extLst>
          </p:cNvPr>
          <p:cNvSpPr/>
          <p:nvPr/>
        </p:nvSpPr>
        <p:spPr>
          <a:xfrm>
            <a:off x="1651221" y="2652584"/>
            <a:ext cx="8889557" cy="656624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EAAEBB-2BD6-411F-8CF8-D87738EB3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5074"/>
            <a:ext cx="9144000" cy="684133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C#</a:t>
            </a:r>
            <a:r>
              <a:rPr lang="zh-TW" altLang="en-US" sz="4000" dirty="0"/>
              <a:t>介接</a:t>
            </a:r>
            <a:r>
              <a:rPr lang="en-US" altLang="zh-TW" sz="4000" dirty="0"/>
              <a:t>C++ OpenCV</a:t>
            </a:r>
            <a:endParaRPr lang="zh-TW" altLang="en-US" sz="4000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B6A8D1A8-2853-49AD-9638-82F052DD7402}"/>
              </a:ext>
            </a:extLst>
          </p:cNvPr>
          <p:cNvSpPr/>
          <p:nvPr/>
        </p:nvSpPr>
        <p:spPr>
          <a:xfrm>
            <a:off x="3909392" y="3598384"/>
            <a:ext cx="4137328" cy="462870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95309E-A49E-438A-9B77-B0A5DBBE4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9391" y="3625893"/>
            <a:ext cx="4137329" cy="462870"/>
          </a:xfrm>
        </p:spPr>
        <p:txBody>
          <a:bodyPr>
            <a:normAutofit/>
          </a:bodyPr>
          <a:lstStyle/>
          <a:p>
            <a:r>
              <a:rPr lang="en-US" altLang="zh-TW" dirty="0"/>
              <a:t>IDE:</a:t>
            </a:r>
            <a:r>
              <a:rPr lang="zh-TW" altLang="en-US" dirty="0"/>
              <a:t> </a:t>
            </a:r>
            <a:r>
              <a:rPr lang="en-US" altLang="zh-TW" dirty="0"/>
              <a:t>Visual Studio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753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447D9F5-85EF-4E67-B691-1890D9C4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複製</a:t>
            </a:r>
            <a:r>
              <a:rPr lang="en-US" altLang="zh-TW" dirty="0" err="1"/>
              <a:t>opencv</a:t>
            </a:r>
            <a:r>
              <a:rPr lang="en-US" altLang="zh-TW" dirty="0"/>
              <a:t> </a:t>
            </a:r>
            <a:r>
              <a:rPr lang="en-US" altLang="zh-TW" dirty="0" err="1"/>
              <a:t>dll</a:t>
            </a:r>
            <a:r>
              <a:rPr lang="zh-TW" altLang="en-US" dirty="0"/>
              <a:t>與</a:t>
            </a:r>
            <a:r>
              <a:rPr lang="en-US" altLang="zh-TW" dirty="0" err="1"/>
              <a:t>Cpp</a:t>
            </a:r>
            <a:r>
              <a:rPr lang="zh-TW" altLang="en-US" dirty="0"/>
              <a:t>專案建置的</a:t>
            </a:r>
            <a:r>
              <a:rPr lang="en-US" altLang="zh-TW" dirty="0" err="1"/>
              <a:t>dll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7AFA6B-E207-41A0-AF30-1CAD6B1F8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93" y="1243139"/>
            <a:ext cx="3228881" cy="435285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FFDB5BB-A406-44AE-AD76-54A521A6AEA8}"/>
              </a:ext>
            </a:extLst>
          </p:cNvPr>
          <p:cNvSpPr txBox="1"/>
          <p:nvPr/>
        </p:nvSpPr>
        <p:spPr>
          <a:xfrm>
            <a:off x="5973178" y="1358064"/>
            <a:ext cx="5512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複製</a:t>
            </a:r>
            <a:r>
              <a:rPr lang="en-US" altLang="zh-TW" dirty="0" err="1"/>
              <a:t>opencv</a:t>
            </a:r>
            <a:r>
              <a:rPr lang="en-US" altLang="zh-TW" dirty="0"/>
              <a:t> </a:t>
            </a:r>
            <a:r>
              <a:rPr lang="en-US" altLang="zh-TW" dirty="0" err="1"/>
              <a:t>dll</a:t>
            </a:r>
            <a:r>
              <a:rPr lang="zh-TW" altLang="en-US" dirty="0"/>
              <a:t>到</a:t>
            </a:r>
            <a:r>
              <a:rPr lang="en-US" altLang="zh-TW" dirty="0"/>
              <a:t>C#</a:t>
            </a:r>
            <a:r>
              <a:rPr lang="zh-TW" altLang="en-US" dirty="0"/>
              <a:t>執行檔資料夾</a:t>
            </a:r>
            <a:endParaRPr lang="en-US" altLang="zh-TW" dirty="0"/>
          </a:p>
          <a:p>
            <a:r>
              <a:rPr lang="en-US" altLang="zh-TW" dirty="0"/>
              <a:t>Debug</a:t>
            </a:r>
            <a:r>
              <a:rPr lang="zh-TW" altLang="en-US" dirty="0"/>
              <a:t>要用</a:t>
            </a:r>
            <a:r>
              <a:rPr lang="en-US" altLang="zh-TW" dirty="0"/>
              <a:t>opencv_world340.dll</a:t>
            </a:r>
          </a:p>
          <a:p>
            <a:r>
              <a:rPr lang="en-US" altLang="zh-TW" dirty="0"/>
              <a:t>Debug</a:t>
            </a:r>
            <a:r>
              <a:rPr lang="zh-TW" altLang="en-US" dirty="0"/>
              <a:t>要用</a:t>
            </a:r>
            <a:r>
              <a:rPr lang="en-US" altLang="zh-TW" dirty="0"/>
              <a:t>opencv_world340</a:t>
            </a:r>
            <a:r>
              <a:rPr lang="en-US" altLang="zh-TW" dirty="0">
                <a:solidFill>
                  <a:srgbClr val="FF0000"/>
                </a:solidFill>
              </a:rPr>
              <a:t>d</a:t>
            </a:r>
            <a:r>
              <a:rPr lang="en-US" altLang="zh-TW" dirty="0"/>
              <a:t>.dll</a:t>
            </a:r>
          </a:p>
          <a:p>
            <a:endParaRPr lang="en-US" altLang="zh-TW" dirty="0"/>
          </a:p>
          <a:p>
            <a:r>
              <a:rPr lang="zh-TW" altLang="en-US" dirty="0"/>
              <a:t>也要複製</a:t>
            </a:r>
            <a:r>
              <a:rPr lang="en-US" altLang="zh-TW" dirty="0" err="1"/>
              <a:t>Cpp</a:t>
            </a:r>
            <a:r>
              <a:rPr lang="zh-TW" altLang="en-US" dirty="0"/>
              <a:t>專案建置的</a:t>
            </a:r>
            <a:r>
              <a:rPr lang="en-US" altLang="zh-TW" dirty="0" err="1"/>
              <a:t>dll</a:t>
            </a:r>
            <a:r>
              <a:rPr lang="zh-TW" altLang="en-US" dirty="0"/>
              <a:t>到</a:t>
            </a:r>
            <a:r>
              <a:rPr lang="en-US" altLang="zh-TW" dirty="0"/>
              <a:t>C#</a:t>
            </a:r>
            <a:r>
              <a:rPr lang="zh-TW" altLang="en-US" dirty="0"/>
              <a:t>執行檔資料夾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2C24DC-3D91-4103-9577-A31EE0F7F199}"/>
              </a:ext>
            </a:extLst>
          </p:cNvPr>
          <p:cNvSpPr/>
          <p:nvPr/>
        </p:nvSpPr>
        <p:spPr>
          <a:xfrm>
            <a:off x="1981293" y="2480129"/>
            <a:ext cx="3328644" cy="5278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88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99D2E91-E57D-4A3B-A35F-2FDE1BF0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專案設置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8FD8AB-AEE4-4300-AEB6-B332DB902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878359"/>
            <a:ext cx="8286750" cy="55626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B3EDA26-15C0-4F11-88E0-149D043EF243}"/>
              </a:ext>
            </a:extLst>
          </p:cNvPr>
          <p:cNvSpPr/>
          <p:nvPr/>
        </p:nvSpPr>
        <p:spPr>
          <a:xfrm>
            <a:off x="3896238" y="1804085"/>
            <a:ext cx="4341600" cy="5025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771E46-701D-409D-A89D-FBDF8D5A4DD1}"/>
              </a:ext>
            </a:extLst>
          </p:cNvPr>
          <p:cNvSpPr txBox="1"/>
          <p:nvPr/>
        </p:nvSpPr>
        <p:spPr>
          <a:xfrm>
            <a:off x="10239375" y="1655805"/>
            <a:ext cx="1318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C#</a:t>
            </a:r>
            <a:r>
              <a:rPr lang="zh-TW" altLang="en-US" dirty="0"/>
              <a:t>專案為起始專案</a:t>
            </a:r>
          </a:p>
        </p:txBody>
      </p:sp>
    </p:spTree>
    <p:extLst>
      <p:ext uri="{BB962C8B-B14F-4D97-AF65-F5344CB8AC3E}">
        <p14:creationId xmlns:p14="http://schemas.microsoft.com/office/powerpoint/2010/main" val="80852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67159F-0F02-4723-A68A-3BBD0B244837}"/>
              </a:ext>
            </a:extLst>
          </p:cNvPr>
          <p:cNvSpPr/>
          <p:nvPr/>
        </p:nvSpPr>
        <p:spPr>
          <a:xfrm>
            <a:off x="3380993" y="3044279"/>
            <a:ext cx="54300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C++ Project Properties</a:t>
            </a:r>
            <a:r>
              <a:rPr lang="zh-TW" alt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078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42CDA01-6E7F-4763-94FB-6698976B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75"/>
            <a:ext cx="12191999" cy="527845"/>
          </a:xfrm>
        </p:spPr>
        <p:txBody>
          <a:bodyPr/>
          <a:lstStyle/>
          <a:p>
            <a:r>
              <a:rPr lang="zh-TW" altLang="en-US" dirty="0"/>
              <a:t>一般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7F15DF4-95AE-4A2F-AB6F-8CDEB463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18" y="804436"/>
            <a:ext cx="8286750" cy="55626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FE70C0C-0B58-41CD-B84E-01A9739A4E91}"/>
              </a:ext>
            </a:extLst>
          </p:cNvPr>
          <p:cNvSpPr/>
          <p:nvPr/>
        </p:nvSpPr>
        <p:spPr>
          <a:xfrm>
            <a:off x="1319136" y="1194703"/>
            <a:ext cx="1902941" cy="2965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A60098-6ECB-476B-9A55-C1F2EC341472}"/>
              </a:ext>
            </a:extLst>
          </p:cNvPr>
          <p:cNvSpPr/>
          <p:nvPr/>
        </p:nvSpPr>
        <p:spPr>
          <a:xfrm>
            <a:off x="3806705" y="1194703"/>
            <a:ext cx="3970897" cy="2965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089E9E-9D87-4522-97D1-A3ECDC4BEAF7}"/>
              </a:ext>
            </a:extLst>
          </p:cNvPr>
          <p:cNvSpPr/>
          <p:nvPr/>
        </p:nvSpPr>
        <p:spPr>
          <a:xfrm>
            <a:off x="5268921" y="3632587"/>
            <a:ext cx="2310973" cy="8242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11C6B01-991F-47F7-A073-6DF25A82A9AC}"/>
              </a:ext>
            </a:extLst>
          </p:cNvPr>
          <p:cNvSpPr txBox="1"/>
          <p:nvPr/>
        </p:nvSpPr>
        <p:spPr>
          <a:xfrm>
            <a:off x="9135980" y="804436"/>
            <a:ext cx="2679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CLR</a:t>
            </a:r>
            <a:r>
              <a:rPr lang="zh-TW" altLang="en-US" dirty="0"/>
              <a:t>在</a:t>
            </a:r>
            <a:r>
              <a:rPr lang="en-US" altLang="zh-TW" dirty="0"/>
              <a:t>Visual</a:t>
            </a:r>
            <a:r>
              <a:rPr lang="zh-TW" altLang="en-US" dirty="0"/>
              <a:t> </a:t>
            </a:r>
            <a:r>
              <a:rPr lang="en-US" altLang="zh-TW" dirty="0"/>
              <a:t>Studio</a:t>
            </a:r>
            <a:r>
              <a:rPr lang="zh-TW" altLang="en-US" dirty="0"/>
              <a:t> </a:t>
            </a:r>
            <a:r>
              <a:rPr lang="en-US" altLang="zh-TW" dirty="0"/>
              <a:t>2019</a:t>
            </a:r>
            <a:r>
              <a:rPr lang="zh-TW" altLang="en-US" dirty="0"/>
              <a:t>中並不支援，因此只能設定</a:t>
            </a:r>
            <a:r>
              <a:rPr lang="en-US" altLang="zh-TW" dirty="0"/>
              <a:t>”</a:t>
            </a:r>
            <a:r>
              <a:rPr lang="zh-TW" altLang="en-US" dirty="0"/>
              <a:t>不支援</a:t>
            </a:r>
            <a:r>
              <a:rPr lang="en-US" altLang="zh-TW" dirty="0"/>
              <a:t>CLR”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967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60531E7-DC18-4515-A743-49765230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VC++</a:t>
            </a:r>
            <a:r>
              <a:rPr lang="zh-TW" altLang="en-US" dirty="0"/>
              <a:t> 目錄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3551E3-37A6-4D30-A939-D2BC27C3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1" y="911311"/>
            <a:ext cx="8286750" cy="55626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2F6C366-47A5-4A8D-A3DD-B17B82FC4FD5}"/>
              </a:ext>
            </a:extLst>
          </p:cNvPr>
          <p:cNvSpPr txBox="1"/>
          <p:nvPr/>
        </p:nvSpPr>
        <p:spPr>
          <a:xfrm>
            <a:off x="8649729" y="911311"/>
            <a:ext cx="35422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Include</a:t>
            </a:r>
            <a:r>
              <a:rPr lang="zh-TW" altLang="en-US" dirty="0"/>
              <a:t>目錄：</a:t>
            </a:r>
            <a:endParaRPr lang="en-US" altLang="zh-TW" dirty="0"/>
          </a:p>
          <a:p>
            <a:r>
              <a:rPr lang="en-US" altLang="zh-TW" dirty="0" err="1"/>
              <a:t>opencv</a:t>
            </a:r>
            <a:r>
              <a:rPr lang="en-US" altLang="zh-TW" dirty="0"/>
              <a:t>\build\include</a:t>
            </a:r>
          </a:p>
          <a:p>
            <a:r>
              <a:rPr lang="zh-TW" altLang="en-US" dirty="0"/>
              <a:t>或</a:t>
            </a:r>
            <a:endParaRPr lang="en-US" altLang="zh-TW" dirty="0"/>
          </a:p>
          <a:p>
            <a:r>
              <a:rPr lang="en-US" altLang="zh-TW" dirty="0"/>
              <a:t>$(</a:t>
            </a:r>
            <a:r>
              <a:rPr lang="en-US" altLang="zh-TW" dirty="0" err="1"/>
              <a:t>SolutionDir</a:t>
            </a:r>
            <a:r>
              <a:rPr lang="en-US" altLang="zh-TW" dirty="0"/>
              <a:t>)</a:t>
            </a:r>
            <a:r>
              <a:rPr lang="en-US" altLang="zh-TW" dirty="0" err="1"/>
              <a:t>opencv</a:t>
            </a:r>
            <a:r>
              <a:rPr lang="en-US" altLang="zh-TW" dirty="0"/>
              <a:t>\build\include</a:t>
            </a:r>
          </a:p>
          <a:p>
            <a:endParaRPr lang="en-US" altLang="zh-TW" dirty="0"/>
          </a:p>
          <a:p>
            <a:r>
              <a:rPr lang="zh-TW" altLang="en-US" dirty="0"/>
              <a:t>程式庫目錄：</a:t>
            </a:r>
            <a:endParaRPr lang="en-US" altLang="zh-TW" dirty="0"/>
          </a:p>
          <a:p>
            <a:r>
              <a:rPr lang="en-US" altLang="zh-TW" dirty="0" err="1"/>
              <a:t>opencv</a:t>
            </a:r>
            <a:r>
              <a:rPr lang="en-US" altLang="zh-TW" dirty="0"/>
              <a:t>\build\x64\vc15\lib</a:t>
            </a:r>
          </a:p>
          <a:p>
            <a:r>
              <a:rPr lang="zh-TW" altLang="en-US" dirty="0"/>
              <a:t>opencv\build\x64\vc15\bin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或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$(</a:t>
            </a:r>
            <a:r>
              <a:rPr lang="en-US" altLang="zh-TW" dirty="0" err="1"/>
              <a:t>SolutionDir</a:t>
            </a:r>
            <a:r>
              <a:rPr lang="en-US" altLang="zh-TW" dirty="0"/>
              <a:t>)</a:t>
            </a:r>
            <a:r>
              <a:rPr lang="en-US" altLang="zh-TW" dirty="0" err="1"/>
              <a:t>opencv</a:t>
            </a:r>
            <a:r>
              <a:rPr lang="en-US" altLang="zh-TW" dirty="0"/>
              <a:t>\build\x64\vc15\lib</a:t>
            </a:r>
          </a:p>
          <a:p>
            <a:r>
              <a:rPr lang="zh-TW" altLang="en-US" dirty="0"/>
              <a:t>$(SolutionDir)opencv\build\x64\vc15\bin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2FEAC1-E0EA-467D-B609-BA769F068DE2}"/>
              </a:ext>
            </a:extLst>
          </p:cNvPr>
          <p:cNvSpPr/>
          <p:nvPr/>
        </p:nvSpPr>
        <p:spPr>
          <a:xfrm>
            <a:off x="2405449" y="2018269"/>
            <a:ext cx="6013621" cy="1894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FAD24F-89CF-4A10-8DD9-2816D0A86E4B}"/>
              </a:ext>
            </a:extLst>
          </p:cNvPr>
          <p:cNvSpPr/>
          <p:nvPr/>
        </p:nvSpPr>
        <p:spPr>
          <a:xfrm>
            <a:off x="2405448" y="2371460"/>
            <a:ext cx="6013621" cy="1894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15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79B48D9-12D7-4298-8446-F98CFB0F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406" y="783367"/>
            <a:ext cx="8194518" cy="5500688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01B2BE66-A20A-4C96-8E8D-EF81F5C3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連結器 </a:t>
            </a:r>
            <a:r>
              <a:rPr lang="en-US" altLang="zh-TW" dirty="0"/>
              <a:t>–</a:t>
            </a:r>
            <a:r>
              <a:rPr lang="zh-TW" altLang="en-US" dirty="0"/>
              <a:t> 輸入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EFBC8F-BE84-4052-9B14-A8A309626668}"/>
              </a:ext>
            </a:extLst>
          </p:cNvPr>
          <p:cNvSpPr/>
          <p:nvPr/>
        </p:nvSpPr>
        <p:spPr>
          <a:xfrm>
            <a:off x="8761393" y="1014049"/>
            <a:ext cx="33102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其他相依性</a:t>
            </a:r>
            <a:endParaRPr lang="en-US" altLang="zh-TW" dirty="0"/>
          </a:p>
          <a:p>
            <a:r>
              <a:rPr lang="en-US" altLang="zh-TW" dirty="0"/>
              <a:t>$(</a:t>
            </a:r>
            <a:r>
              <a:rPr lang="en-US" altLang="zh-TW" dirty="0" err="1"/>
              <a:t>SolutionDir</a:t>
            </a:r>
            <a:r>
              <a:rPr lang="en-US" altLang="zh-TW" dirty="0"/>
              <a:t>)</a:t>
            </a:r>
            <a:r>
              <a:rPr lang="en-US" altLang="zh-TW" dirty="0" err="1"/>
              <a:t>opencv</a:t>
            </a:r>
            <a:r>
              <a:rPr lang="en-US" altLang="zh-TW" dirty="0"/>
              <a:t>\build\x64\vc15\lib\opencv_world</a:t>
            </a:r>
            <a:r>
              <a:rPr lang="en-US" altLang="zh-TW" dirty="0">
                <a:solidFill>
                  <a:srgbClr val="FF0000"/>
                </a:solidFill>
              </a:rPr>
              <a:t>340</a:t>
            </a:r>
            <a:r>
              <a:rPr lang="en-US" altLang="zh-TW" dirty="0"/>
              <a:t>.lib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340</a:t>
            </a:r>
            <a:r>
              <a:rPr lang="zh-TW" altLang="en-US" dirty="0"/>
              <a:t>依照</a:t>
            </a:r>
            <a:r>
              <a:rPr lang="en-US" altLang="zh-TW" dirty="0" err="1"/>
              <a:t>opencv</a:t>
            </a:r>
            <a:r>
              <a:rPr lang="zh-TW" altLang="en-US" dirty="0"/>
              <a:t>版本，有可能不同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3DB7E0-A446-4458-961A-D6276D6B0F70}"/>
              </a:ext>
            </a:extLst>
          </p:cNvPr>
          <p:cNvSpPr/>
          <p:nvPr/>
        </p:nvSpPr>
        <p:spPr>
          <a:xfrm>
            <a:off x="2652584" y="1488988"/>
            <a:ext cx="6013621" cy="216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55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D0164DA-6FE2-4FEE-BC6F-1BFA88DC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工作目錄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576C75-5ACE-46F9-9EA1-1806CFAB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70" y="949993"/>
            <a:ext cx="8286750" cy="55626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FC13403-C3AF-4B75-A1A8-194DD2739639}"/>
              </a:ext>
            </a:extLst>
          </p:cNvPr>
          <p:cNvSpPr/>
          <p:nvPr/>
        </p:nvSpPr>
        <p:spPr>
          <a:xfrm>
            <a:off x="4951997" y="2628899"/>
            <a:ext cx="887329" cy="194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8F8673-68B2-4210-8DE8-48F3CDC6613D}"/>
              </a:ext>
            </a:extLst>
          </p:cNvPr>
          <p:cNvSpPr txBox="1"/>
          <p:nvPr/>
        </p:nvSpPr>
        <p:spPr>
          <a:xfrm>
            <a:off x="8726903" y="949993"/>
            <a:ext cx="2975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程式執行後的工作環境目錄</a:t>
            </a:r>
            <a:endParaRPr lang="en-US" altLang="zh-TW" dirty="0"/>
          </a:p>
          <a:p>
            <a:r>
              <a:rPr lang="zh-TW" altLang="en-US" dirty="0"/>
              <a:t>預設為</a:t>
            </a:r>
            <a:r>
              <a:rPr lang="en-US" altLang="zh-TW" dirty="0"/>
              <a:t>$(</a:t>
            </a:r>
            <a:r>
              <a:rPr lang="en-US" altLang="zh-TW" dirty="0" err="1"/>
              <a:t>ProjectDir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可依據需求更改</a:t>
            </a:r>
          </a:p>
        </p:txBody>
      </p:sp>
    </p:spTree>
    <p:extLst>
      <p:ext uri="{BB962C8B-B14F-4D97-AF65-F5344CB8AC3E}">
        <p14:creationId xmlns:p14="http://schemas.microsoft.com/office/powerpoint/2010/main" val="209402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67159F-0F02-4723-A68A-3BBD0B244837}"/>
              </a:ext>
            </a:extLst>
          </p:cNvPr>
          <p:cNvSpPr/>
          <p:nvPr/>
        </p:nvSpPr>
        <p:spPr>
          <a:xfrm>
            <a:off x="3523308" y="3044279"/>
            <a:ext cx="51453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C# Project Properties</a:t>
            </a:r>
            <a:r>
              <a:rPr lang="zh-TW" alt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266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464D5-55F4-416C-BFE5-50CC44DE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 專案屬性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5D2C8F-A0BC-41F1-8094-6BE9616E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38" y="691737"/>
            <a:ext cx="10224723" cy="600974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CD479BF-5DA4-45A7-9413-4D18EE860C80}"/>
              </a:ext>
            </a:extLst>
          </p:cNvPr>
          <p:cNvSpPr/>
          <p:nvPr/>
        </p:nvSpPr>
        <p:spPr>
          <a:xfrm>
            <a:off x="1977080" y="1966782"/>
            <a:ext cx="2034747" cy="5787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F700726-1EFD-4890-848C-CA90CF2194F2}"/>
              </a:ext>
            </a:extLst>
          </p:cNvPr>
          <p:cNvSpPr txBox="1"/>
          <p:nvPr/>
        </p:nvSpPr>
        <p:spPr>
          <a:xfrm>
            <a:off x="4011827" y="1899161"/>
            <a:ext cx="3097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平台目標：</a:t>
            </a:r>
            <a:r>
              <a:rPr lang="en-US" altLang="zh-TW" dirty="0"/>
              <a:t>x64</a:t>
            </a:r>
          </a:p>
          <a:p>
            <a:r>
              <a:rPr lang="zh-TW" altLang="en-US" dirty="0"/>
              <a:t>勾選容許不安全的程式碼</a:t>
            </a:r>
            <a:endParaRPr lang="en-US" altLang="zh-TW" dirty="0"/>
          </a:p>
          <a:p>
            <a:r>
              <a:rPr lang="en-US" altLang="zh-TW" dirty="0"/>
              <a:t>Visual Studio 2019 </a:t>
            </a:r>
            <a:r>
              <a:rPr lang="zh-TW" altLang="en-US" dirty="0"/>
              <a:t>中可不勾選</a:t>
            </a:r>
            <a:endParaRPr lang="en-US" altLang="zh-TW" dirty="0"/>
          </a:p>
          <a:p>
            <a:r>
              <a:rPr lang="zh-TW" altLang="en-US" dirty="0"/>
              <a:t>因為不支援</a:t>
            </a:r>
            <a:r>
              <a:rPr lang="en-US" altLang="zh-TW" dirty="0"/>
              <a:t>CLR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11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239</Words>
  <Application>Microsoft Office PowerPoint</Application>
  <PresentationFormat>寬螢幕</PresentationFormat>
  <Paragraphs>42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C#介接C++ OpenCV</vt:lpstr>
      <vt:lpstr>專案設置</vt:lpstr>
      <vt:lpstr>PowerPoint 簡報</vt:lpstr>
      <vt:lpstr>一般</vt:lpstr>
      <vt:lpstr>VC++ 目錄</vt:lpstr>
      <vt:lpstr>連結器 – 輸入</vt:lpstr>
      <vt:lpstr>工作目錄</vt:lpstr>
      <vt:lpstr>PowerPoint 簡報</vt:lpstr>
      <vt:lpstr>C# 專案屬性</vt:lpstr>
      <vt:lpstr>複製opencv dll與Cpp專案建置的dll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1111</dc:creator>
  <cp:lastModifiedBy>瑞評 王</cp:lastModifiedBy>
  <cp:revision>100</cp:revision>
  <dcterms:created xsi:type="dcterms:W3CDTF">2019-03-23T06:36:22Z</dcterms:created>
  <dcterms:modified xsi:type="dcterms:W3CDTF">2019-11-22T12:28:03Z</dcterms:modified>
</cp:coreProperties>
</file>