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dynamic action for effective date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Contacts and FYI Reviewers changed to 5 many to 1 relationships and an FYI Reviewers, easier to to work with, no joins necessary, finite number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cascading select lists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look at our select lists wow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also status is saved as a flag but look how user friendly our options are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effective date pulled in as a trigger for active employees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views do not need to specify role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Employees are pulled in with triggers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optional comments and fyi reviewer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detailed RFE page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05.png"/><Relationship Id="rId5" Type="http://schemas.openxmlformats.org/officeDocument/2006/relationships/image" Target="../media/image10.png"/><Relationship Id="rId6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ex.oracle.com/pls/apex/f?p=96655:1:119275402988701:::::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pex.oracle.com/pls/apex/f?p=93984:2:110303103122957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jack0lantern/F15C4-RF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5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Final Project Review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00" y="447900"/>
            <a:ext cx="3130100" cy="232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5850" y="112675"/>
            <a:ext cx="41904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Detailed RFE page when logged in as AD, Kool 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20260" l="0" r="0" t="-20260"/>
          <a:stretch/>
        </p:blipFill>
        <p:spPr>
          <a:xfrm>
            <a:off x="4862712" y="-143625"/>
            <a:ext cx="32289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825" y="2349175"/>
            <a:ext cx="3605774" cy="25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546326" y="1996075"/>
            <a:ext cx="4482299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History and pending approvals after an LD Approval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775" y="3180925"/>
            <a:ext cx="3053749" cy="190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824125" y="2859025"/>
            <a:ext cx="38085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Executive Director Approval Form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Link to Application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https://apex.oracle.com/pls/apex/f?p=96655:1:119275402988701:::::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2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6287"/>
            <a:ext cx="9143998" cy="409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58"/>
            <a:ext cx="9143999" cy="4301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Link to Mobile App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https://apex.oracle.com/pls/apex/f?p=93984:2:110303103122957</a:t>
            </a:r>
            <a:r>
              <a:rPr lang="en"/>
              <a:t>:::::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https://github.com/jack0lantern/F15C4-RFE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ENDDDDDDDDDDD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1: Option 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89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1654"/>
            <a:ext cx="9144000" cy="454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Logical Model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4841"/>
            <a:ext cx="9143999" cy="442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Relational Model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9485"/>
            <a:ext cx="9144001" cy="438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21160" l="0" r="0" t="-21160"/>
          <a:stretch/>
        </p:blipFill>
        <p:spPr>
          <a:xfrm>
            <a:off x="1781350" y="662100"/>
            <a:ext cx="7492350" cy="31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50" y="1340147"/>
            <a:ext cx="1447225" cy="24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281900" y="3846025"/>
            <a:ext cx="3432899" cy="40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Navigation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323725" y="3846025"/>
            <a:ext cx="3432899" cy="40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Login Page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253825" y="374875"/>
            <a:ext cx="4547399" cy="44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SCREENSHOTS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18039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Forms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9514"/>
            <a:ext cx="9144000" cy="91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2" type="title"/>
          </p:nvPr>
        </p:nvSpPr>
        <p:spPr>
          <a:xfrm>
            <a:off x="237600" y="329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Executive Director View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100" y="2258350"/>
            <a:ext cx="2681749" cy="258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8600" y="2258350"/>
            <a:ext cx="2447899" cy="258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687" y="1768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RFEs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7" y="749525"/>
            <a:ext cx="78200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021" y="1934375"/>
            <a:ext cx="4002799" cy="29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