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72D"/>
    <a:srgbClr val="FF7C19"/>
    <a:srgbClr val="FF6E01"/>
    <a:srgbClr val="E66300"/>
    <a:srgbClr val="C65700"/>
    <a:srgbClr val="85B64A"/>
    <a:srgbClr val="D8D7D6"/>
    <a:srgbClr val="D9D8D8"/>
    <a:srgbClr val="84B74B"/>
    <a:srgbClr val="84B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0" d="100"/>
          <a:sy n="60" d="100"/>
        </p:scale>
        <p:origin x="165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7D0C-8D63-409F-A288-B26AE00EB0ED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CEE-1C19-4E5E-A278-40088DB6D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7D0C-8D63-409F-A288-B26AE00EB0ED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CEE-1C19-4E5E-A278-40088DB6D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7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7D0C-8D63-409F-A288-B26AE00EB0ED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CEE-1C19-4E5E-A278-40088DB6D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7D0C-8D63-409F-A288-B26AE00EB0ED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CEE-1C19-4E5E-A278-40088DB6D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0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7D0C-8D63-409F-A288-B26AE00EB0ED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CEE-1C19-4E5E-A278-40088DB6D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1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7D0C-8D63-409F-A288-B26AE00EB0ED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CEE-1C19-4E5E-A278-40088DB6D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5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7D0C-8D63-409F-A288-B26AE00EB0ED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CEE-1C19-4E5E-A278-40088DB6D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2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7D0C-8D63-409F-A288-B26AE00EB0ED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CEE-1C19-4E5E-A278-40088DB6D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8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7D0C-8D63-409F-A288-B26AE00EB0ED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CEE-1C19-4E5E-A278-40088DB6D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5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7D0C-8D63-409F-A288-B26AE00EB0ED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CEE-1C19-4E5E-A278-40088DB6D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93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7D0C-8D63-409F-A288-B26AE00EB0ED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CEE-1C19-4E5E-A278-40088DB6D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2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E7D0C-8D63-409F-A288-B26AE00EB0ED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2ECEE-1C19-4E5E-A278-40088DB6D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6"/>
          <a:stretch/>
        </p:blipFill>
        <p:spPr>
          <a:xfrm>
            <a:off x="-21771" y="1"/>
            <a:ext cx="12213771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035879" y="1883229"/>
            <a:ext cx="4120243" cy="3091543"/>
          </a:xfrm>
          <a:prstGeom prst="roundRect">
            <a:avLst>
              <a:gd name="adj" fmla="val 7873"/>
            </a:avLst>
          </a:prstGeom>
          <a:solidFill>
            <a:srgbClr val="4D4D4D">
              <a:alpha val="69804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973782" y="2731327"/>
            <a:ext cx="2244437" cy="415637"/>
          </a:xfrm>
          <a:prstGeom prst="roundRect">
            <a:avLst>
              <a:gd name="adj" fmla="val 7873"/>
            </a:avLst>
          </a:prstGeom>
          <a:solidFill>
            <a:schemeClr val="bg1">
              <a:alpha val="69804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84B64A"/>
                </a:solidFill>
                <a:latin typeface="Sassy Molassy" pitchFamily="2" charset="0"/>
              </a:rPr>
              <a:t>start</a:t>
            </a:r>
            <a:endParaRPr lang="en-US" sz="3200" dirty="0">
              <a:solidFill>
                <a:srgbClr val="84B64A"/>
              </a:solidFill>
              <a:latin typeface="Sassy Molassy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973782" y="3514601"/>
            <a:ext cx="2244437" cy="415637"/>
          </a:xfrm>
          <a:prstGeom prst="roundRect">
            <a:avLst>
              <a:gd name="adj" fmla="val 7873"/>
            </a:avLst>
          </a:prstGeom>
          <a:solidFill>
            <a:schemeClr val="bg1">
              <a:alpha val="69804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84B64A"/>
                </a:solidFill>
                <a:latin typeface="Sassy Molassy" pitchFamily="2" charset="0"/>
              </a:rPr>
              <a:t>end</a:t>
            </a:r>
            <a:endParaRPr lang="en-US" sz="3200" dirty="0">
              <a:solidFill>
                <a:srgbClr val="84B64A"/>
              </a:solidFill>
              <a:latin typeface="Sassy Molassy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822868" y="4191246"/>
            <a:ext cx="546265" cy="546264"/>
            <a:chOff x="5822868" y="4203121"/>
            <a:chExt cx="546265" cy="546264"/>
          </a:xfrm>
        </p:grpSpPr>
        <p:sp>
          <p:nvSpPr>
            <p:cNvPr id="6" name="Oval 5"/>
            <p:cNvSpPr/>
            <p:nvPr/>
          </p:nvSpPr>
          <p:spPr>
            <a:xfrm>
              <a:off x="5822868" y="4203121"/>
              <a:ext cx="546265" cy="546264"/>
            </a:xfrm>
            <a:prstGeom prst="ellipse">
              <a:avLst/>
            </a:prstGeom>
            <a:solidFill>
              <a:srgbClr val="87CB3D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1808" y="4286000"/>
              <a:ext cx="368384" cy="368384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911808" y="3241964"/>
            <a:ext cx="26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flipV="1">
            <a:off x="5960361" y="3241964"/>
            <a:ext cx="271278" cy="176150"/>
          </a:xfrm>
          <a:prstGeom prst="triangle">
            <a:avLst/>
          </a:prstGeom>
          <a:solidFill>
            <a:srgbClr val="84B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872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1959425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872D"/>
                </a:solidFill>
                <a:latin typeface="Sassy Molassy" pitchFamily="2" charset="0"/>
              </a:rPr>
              <a:t>walk here faster</a:t>
            </a:r>
            <a:endParaRPr lang="en-US" sz="4000" dirty="0">
              <a:solidFill>
                <a:srgbClr val="FF872D"/>
              </a:solidFill>
              <a:latin typeface="Sassy Molass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41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7" b="5014"/>
          <a:stretch/>
        </p:blipFill>
        <p:spPr>
          <a:xfrm>
            <a:off x="0" y="0"/>
            <a:ext cx="12192000" cy="684997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035879" y="1883229"/>
            <a:ext cx="4120243" cy="3091543"/>
          </a:xfrm>
          <a:prstGeom prst="roundRect">
            <a:avLst>
              <a:gd name="adj" fmla="val 7873"/>
            </a:avLst>
          </a:prstGeom>
          <a:solidFill>
            <a:srgbClr val="4D4D4D">
              <a:alpha val="69804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973782" y="2731327"/>
            <a:ext cx="2244437" cy="415637"/>
          </a:xfrm>
          <a:prstGeom prst="roundRect">
            <a:avLst>
              <a:gd name="adj" fmla="val 7873"/>
            </a:avLst>
          </a:prstGeom>
          <a:solidFill>
            <a:schemeClr val="bg1">
              <a:alpha val="69804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84B64A"/>
                </a:solidFill>
                <a:latin typeface="Sassy Molassy" pitchFamily="2" charset="0"/>
              </a:rPr>
              <a:t>start</a:t>
            </a:r>
            <a:endParaRPr lang="en-US" sz="3200" dirty="0">
              <a:solidFill>
                <a:srgbClr val="84B64A"/>
              </a:solidFill>
              <a:latin typeface="Sassy Molassy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973782" y="3514601"/>
            <a:ext cx="2244437" cy="415637"/>
          </a:xfrm>
          <a:prstGeom prst="roundRect">
            <a:avLst>
              <a:gd name="adj" fmla="val 7873"/>
            </a:avLst>
          </a:prstGeom>
          <a:solidFill>
            <a:schemeClr val="bg1">
              <a:alpha val="69804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84B64A"/>
                </a:solidFill>
                <a:latin typeface="Sassy Molassy" pitchFamily="2" charset="0"/>
              </a:rPr>
              <a:t>end</a:t>
            </a:r>
            <a:endParaRPr lang="en-US" sz="3200" dirty="0">
              <a:solidFill>
                <a:srgbClr val="84B64A"/>
              </a:solidFill>
              <a:latin typeface="Sassy Molassy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822868" y="4191246"/>
            <a:ext cx="546265" cy="546264"/>
            <a:chOff x="5822868" y="4203121"/>
            <a:chExt cx="546265" cy="546264"/>
          </a:xfrm>
        </p:grpSpPr>
        <p:sp>
          <p:nvSpPr>
            <p:cNvPr id="6" name="Oval 5"/>
            <p:cNvSpPr/>
            <p:nvPr/>
          </p:nvSpPr>
          <p:spPr>
            <a:xfrm>
              <a:off x="5822868" y="4203121"/>
              <a:ext cx="546265" cy="546264"/>
            </a:xfrm>
            <a:prstGeom prst="ellipse">
              <a:avLst/>
            </a:prstGeom>
            <a:solidFill>
              <a:srgbClr val="87CB3D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1808" y="4286000"/>
              <a:ext cx="368384" cy="368384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911808" y="3241964"/>
            <a:ext cx="26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flipV="1">
            <a:off x="5960361" y="3241964"/>
            <a:ext cx="271278" cy="176150"/>
          </a:xfrm>
          <a:prstGeom prst="triangle">
            <a:avLst/>
          </a:prstGeom>
          <a:solidFill>
            <a:srgbClr val="84B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872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1959425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smtClean="0">
                <a:solidFill>
                  <a:srgbClr val="FF872D"/>
                </a:solidFill>
                <a:latin typeface="Sassy Molassy" pitchFamily="2" charset="0"/>
              </a:rPr>
              <a:t>walk here faster</a:t>
            </a:r>
            <a:endParaRPr lang="en-US" sz="4000" i="1" dirty="0">
              <a:solidFill>
                <a:srgbClr val="FF872D"/>
              </a:solidFill>
              <a:latin typeface="Sassy Molass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87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" r="15012"/>
          <a:stretch/>
        </p:blipFill>
        <p:spPr>
          <a:xfrm>
            <a:off x="0" y="0"/>
            <a:ext cx="12210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9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10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Sassy Molassy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Chen</dc:creator>
  <cp:lastModifiedBy>Ashley Chen</cp:lastModifiedBy>
  <cp:revision>17</cp:revision>
  <dcterms:created xsi:type="dcterms:W3CDTF">2015-09-26T23:36:16Z</dcterms:created>
  <dcterms:modified xsi:type="dcterms:W3CDTF">2015-09-27T04:08:04Z</dcterms:modified>
</cp:coreProperties>
</file>