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3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8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F771-DDE7-4E5A-A634-71629317354F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EF22-E04F-4F55-BD7C-19B0FB4D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79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NP1</a:t>
            </a:r>
            <a:r>
              <a:rPr lang="en-US" altLang="zh-TW" sz="3200" dirty="0" smtClean="0"/>
              <a:t>     B</a:t>
            </a:r>
            <a:r>
              <a:rPr lang="zh-TW" altLang="en-US" sz="3200" dirty="0" smtClean="0"/>
              <a:t>下蓋鎖付順序說明</a:t>
            </a:r>
            <a:endParaRPr lang="zh-TW" altLang="en-US" sz="3200" dirty="0"/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29567" r="20020" b="16535"/>
          <a:stretch/>
        </p:blipFill>
        <p:spPr bwMode="auto">
          <a:xfrm>
            <a:off x="210207" y="2107324"/>
            <a:ext cx="3037490" cy="29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88888" y="1156138"/>
            <a:ext cx="5855416" cy="4866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鎖付順序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STEP-1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N03,</a:t>
            </a:r>
            <a:r>
              <a:rPr lang="zh-TW" altLang="en-US" sz="2400" dirty="0" smtClean="0">
                <a:solidFill>
                  <a:schemeClr val="tx1"/>
                </a:solidFill>
              </a:rPr>
              <a:t>暫</a:t>
            </a:r>
            <a:r>
              <a:rPr lang="zh-TW" altLang="en-US" sz="2400" dirty="0">
                <a:solidFill>
                  <a:schemeClr val="tx1"/>
                </a:solidFill>
              </a:rPr>
              <a:t>鎖</a:t>
            </a:r>
            <a:r>
              <a:rPr lang="zh-TW" altLang="en-US" sz="2400" dirty="0" smtClean="0">
                <a:solidFill>
                  <a:schemeClr val="tx1"/>
                </a:solidFill>
              </a:rPr>
              <a:t>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300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</a:t>
            </a:r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放鬆</a:t>
            </a:r>
            <a:endParaRPr lang="en-US" altLang="zh-TW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STEP-2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鎖</a:t>
            </a:r>
            <a:r>
              <a:rPr lang="zh-TW" altLang="en-US" sz="2400" dirty="0" smtClean="0">
                <a:solidFill>
                  <a:schemeClr val="tx1"/>
                </a:solidFill>
              </a:rPr>
              <a:t>緊</a:t>
            </a:r>
            <a:r>
              <a:rPr lang="zh-TW" altLang="en-US" sz="2400" dirty="0" smtClean="0">
                <a:solidFill>
                  <a:schemeClr val="tx1"/>
                </a:solidFill>
              </a:rPr>
              <a:t>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250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              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</a:t>
            </a:r>
            <a:r>
              <a:rPr lang="zh-TW" altLang="en-US" sz="2400" dirty="0" smtClean="0">
                <a:solidFill>
                  <a:schemeClr val="tx1"/>
                </a:solidFill>
              </a:rPr>
              <a:t>角度</a:t>
            </a:r>
            <a:r>
              <a:rPr lang="en-US" altLang="zh-TW" sz="2400" dirty="0" smtClean="0">
                <a:solidFill>
                  <a:srgbClr val="00B0F0"/>
                </a:solidFill>
              </a:rPr>
              <a:t>40</a:t>
            </a:r>
            <a:r>
              <a:rPr lang="en-US" altLang="zh-TW" sz="2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°±</a:t>
            </a:r>
            <a:r>
              <a:rPr lang="en-US" altLang="zh-TW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altLang="zh-TW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NP4</a:t>
            </a:r>
            <a:r>
              <a:rPr lang="en-US" altLang="zh-TW" sz="3200" dirty="0" smtClean="0"/>
              <a:t>     B</a:t>
            </a:r>
            <a:r>
              <a:rPr lang="zh-TW" altLang="en-US" sz="3200" dirty="0" smtClean="0"/>
              <a:t>下蓋鎖付順序說明</a:t>
            </a:r>
            <a:endParaRPr lang="zh-TW" altLang="en-US" sz="3200" dirty="0"/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29567" r="20020" b="16535"/>
          <a:stretch/>
        </p:blipFill>
        <p:spPr bwMode="auto">
          <a:xfrm>
            <a:off x="210207" y="2107324"/>
            <a:ext cx="3037490" cy="29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88888" y="1156138"/>
            <a:ext cx="5855416" cy="4866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鎖付順序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STEP-1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N03,</a:t>
            </a:r>
            <a:r>
              <a:rPr lang="zh-TW" altLang="en-US" sz="2400" dirty="0" smtClean="0">
                <a:solidFill>
                  <a:schemeClr val="tx1"/>
                </a:solidFill>
              </a:rPr>
              <a:t>暫</a:t>
            </a:r>
            <a:r>
              <a:rPr lang="zh-TW" altLang="en-US" sz="2400" dirty="0">
                <a:solidFill>
                  <a:schemeClr val="tx1"/>
                </a:solidFill>
              </a:rPr>
              <a:t>鎖</a:t>
            </a:r>
            <a:r>
              <a:rPr lang="zh-TW" altLang="en-US" sz="2400" dirty="0" smtClean="0">
                <a:solidFill>
                  <a:schemeClr val="tx1"/>
                </a:solidFill>
              </a:rPr>
              <a:t>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250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放鬆</a:t>
            </a:r>
            <a:endParaRPr lang="en-US" altLang="zh-TW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STEP-2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鎖</a:t>
            </a:r>
            <a:r>
              <a:rPr lang="zh-TW" altLang="en-US" sz="2400" dirty="0" smtClean="0">
                <a:solidFill>
                  <a:schemeClr val="tx1"/>
                </a:solidFill>
              </a:rPr>
              <a:t>緊</a:t>
            </a:r>
            <a:r>
              <a:rPr lang="zh-TW" altLang="en-US" sz="2400" dirty="0" smtClean="0">
                <a:solidFill>
                  <a:schemeClr val="tx1"/>
                </a:solidFill>
              </a:rPr>
              <a:t>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250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              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</a:t>
            </a:r>
            <a:r>
              <a:rPr lang="zh-TW" altLang="en-US" sz="2400" dirty="0" smtClean="0">
                <a:solidFill>
                  <a:schemeClr val="tx1"/>
                </a:solidFill>
              </a:rPr>
              <a:t>角度</a:t>
            </a:r>
            <a:r>
              <a:rPr lang="en-US" altLang="zh-TW" sz="2400" dirty="0" smtClean="0">
                <a:solidFill>
                  <a:srgbClr val="00B0F0"/>
                </a:solidFill>
              </a:rPr>
              <a:t>57</a:t>
            </a:r>
            <a:r>
              <a:rPr lang="en-US" altLang="zh-TW" sz="2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°±</a:t>
            </a:r>
            <a:r>
              <a:rPr lang="en-US" altLang="zh-TW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altLang="zh-TW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AP2-T     B</a:t>
            </a:r>
            <a:r>
              <a:rPr lang="zh-TW" altLang="en-US" sz="3200" dirty="0" smtClean="0"/>
              <a:t>下蓋鎖付順序說明</a:t>
            </a:r>
            <a:endParaRPr lang="zh-TW" altLang="en-US" sz="3200" dirty="0"/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29567" r="20020" b="16535"/>
          <a:stretch/>
        </p:blipFill>
        <p:spPr bwMode="auto">
          <a:xfrm>
            <a:off x="210207" y="2107324"/>
            <a:ext cx="3037490" cy="29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88888" y="1156138"/>
            <a:ext cx="5855416" cy="4866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鎖付順序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STEP-1: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 smtClean="0">
                <a:solidFill>
                  <a:srgbClr val="C00000"/>
                </a:solidFill>
              </a:rPr>
              <a:t>5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暫鎖扭力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450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STEP-2: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5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放鬆 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300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</a:t>
            </a:r>
            <a:r>
              <a:rPr lang="zh-TW" altLang="en-US" sz="2400" dirty="0" smtClean="0">
                <a:solidFill>
                  <a:schemeClr val="tx1"/>
                </a:solidFill>
              </a:rPr>
              <a:t>   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</a:t>
            </a:r>
            <a:r>
              <a:rPr lang="zh-TW" altLang="en-US" sz="2400" dirty="0" smtClean="0">
                <a:solidFill>
                  <a:schemeClr val="tx1"/>
                </a:solidFill>
              </a:rPr>
              <a:t>角度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</a:rPr>
              <a:t>46</a:t>
            </a:r>
            <a:r>
              <a:rPr lang="en-US" altLang="zh-TW" sz="2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°±</a:t>
            </a:r>
            <a:r>
              <a:rPr lang="en-US" altLang="zh-TW" sz="2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         </a:t>
            </a:r>
            <a:endParaRPr lang="en-US" altLang="zh-TW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AP2-PI     B</a:t>
            </a:r>
            <a:r>
              <a:rPr lang="zh-TW" altLang="en-US" sz="3200" dirty="0" smtClean="0"/>
              <a:t>下蓋鎖付順序說明</a:t>
            </a:r>
            <a:endParaRPr lang="zh-TW" altLang="en-US" sz="3200" dirty="0"/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29567" r="20020" b="16535"/>
          <a:stretch/>
        </p:blipFill>
        <p:spPr bwMode="auto">
          <a:xfrm>
            <a:off x="210207" y="2107324"/>
            <a:ext cx="3037490" cy="29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88888" y="1156138"/>
            <a:ext cx="5855416" cy="4866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鎖付順序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STEP-1: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 smtClean="0">
                <a:solidFill>
                  <a:srgbClr val="C00000"/>
                </a:solidFill>
              </a:rPr>
              <a:t>5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暫鎖扭力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450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STEP-2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rgbClr val="C00000"/>
                </a:solidFill>
              </a:rPr>
              <a:t>由</a:t>
            </a:r>
            <a:r>
              <a:rPr lang="en-US" altLang="zh-TW" sz="2400" dirty="0">
                <a:solidFill>
                  <a:srgbClr val="C00000"/>
                </a:solidFill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3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>
                <a:solidFill>
                  <a:srgbClr val="C00000"/>
                </a:solidFill>
              </a:rPr>
              <a:t>4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⇨ </a:t>
            </a:r>
            <a:r>
              <a:rPr lang="en-US" altLang="zh-TW" sz="2400" dirty="0" smtClean="0">
                <a:solidFill>
                  <a:srgbClr val="C00000"/>
                </a:solidFill>
              </a:rPr>
              <a:t>5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放鬆 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zh-TW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</a:t>
            </a:r>
            <a:r>
              <a:rPr lang="zh-TW" altLang="en-US" sz="2400" dirty="0" smtClean="0">
                <a:solidFill>
                  <a:schemeClr val="tx1"/>
                </a:solidFill>
              </a:rPr>
              <a:t>扭力</a:t>
            </a:r>
            <a:r>
              <a:rPr lang="en-US" altLang="zh-TW" sz="2400" dirty="0" smtClean="0">
                <a:solidFill>
                  <a:schemeClr val="tx1"/>
                </a:solidFill>
              </a:rPr>
              <a:t>310</a:t>
            </a:r>
            <a:r>
              <a:rPr lang="en-US" altLang="zh-TW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±20</a:t>
            </a:r>
            <a:r>
              <a:rPr lang="en-US" altLang="zh-TW" sz="2400" dirty="0" smtClean="0">
                <a:solidFill>
                  <a:schemeClr val="tx1"/>
                </a:solidFill>
              </a:rPr>
              <a:t>Kgf-cm</a:t>
            </a:r>
            <a:endParaRPr lang="en-US" altLang="zh-TW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               </a:t>
            </a:r>
            <a:r>
              <a:rPr lang="zh-TW" altLang="en-US" sz="2400" dirty="0" smtClean="0">
                <a:solidFill>
                  <a:schemeClr val="tx1"/>
                </a:solidFill>
              </a:rPr>
              <a:t>鎖緊角度</a:t>
            </a:r>
            <a:r>
              <a:rPr lang="en-US" altLang="zh-TW" sz="2400" dirty="0" smtClean="0">
                <a:solidFill>
                  <a:schemeClr val="bg1"/>
                </a:solidFill>
                <a:effectLst>
                  <a:glow rad="127000">
                    <a:schemeClr val="accent1">
                      <a:satMod val="175000"/>
                    </a:schemeClr>
                  </a:glow>
                </a:effectLst>
              </a:rPr>
              <a:t>NO.3 </a:t>
            </a:r>
            <a:r>
              <a:rPr lang="en-US" altLang="zh-TW" sz="2400" dirty="0">
                <a:solidFill>
                  <a:schemeClr val="bg1"/>
                </a:solidFill>
                <a:effectLst>
                  <a:glow rad="127000">
                    <a:schemeClr val="accent1">
                      <a:satMod val="175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altLang="zh-TW" sz="2400" dirty="0" smtClean="0">
                <a:solidFill>
                  <a:schemeClr val="bg1"/>
                </a:solidFill>
                <a:effectLst>
                  <a:glow rad="127000">
                    <a:schemeClr val="accent1">
                      <a:satMod val="175000"/>
                    </a:schemeClr>
                  </a:glow>
                </a:effectLst>
              </a:rPr>
              <a:t>32</a:t>
            </a:r>
            <a:r>
              <a:rPr lang="en-US" altLang="zh-TW" sz="2400" dirty="0" smtClean="0">
                <a:solidFill>
                  <a:schemeClr val="bg1"/>
                </a:solidFill>
                <a:effectLst>
                  <a:glow rad="127000">
                    <a:schemeClr val="accent1">
                      <a:satMod val="175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°±3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                NO.1 NO.2 NO.4 NO.5 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altLang="zh-TW" sz="2400" dirty="0" smtClean="0">
                <a:solidFill>
                  <a:schemeClr val="tx1"/>
                </a:solidFill>
              </a:rPr>
              <a:t>22</a:t>
            </a:r>
            <a:r>
              <a:rPr lang="en-US" altLang="zh-TW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°±3</a:t>
            </a: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204</Words>
  <Application>Microsoft Office PowerPoint</Application>
  <PresentationFormat>如螢幕大小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Chang,Tzu Chiang(張自強)</dc:creator>
  <cp:lastModifiedBy>Chang,Tzu Chiang(張自強)</cp:lastModifiedBy>
  <cp:revision>17</cp:revision>
  <dcterms:created xsi:type="dcterms:W3CDTF">2020-01-15T05:29:25Z</dcterms:created>
  <dcterms:modified xsi:type="dcterms:W3CDTF">2020-02-05T09:18:20Z</dcterms:modified>
</cp:coreProperties>
</file>