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1" r:id="rId3"/>
    <p:sldId id="262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A65CE6-FFA0-4150-82B1-7D8CC6F734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2E5FF3-2B03-4538-864C-BC0FC74D7A65}" type="datetimeFigureOut">
              <a:rPr lang="zh-TW" altLang="en-US" smtClean="0"/>
              <a:t>2019/7/25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95736" y="2564904"/>
            <a:ext cx="508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Honda-</a:t>
            </a:r>
            <a:r>
              <a:rPr lang="zh-TW" altLang="en-US" sz="4000" dirty="0"/>
              <a:t>雙軸機</a:t>
            </a:r>
            <a:r>
              <a:rPr lang="en-US" altLang="zh-TW" sz="4000" dirty="0"/>
              <a:t>(Stanley)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09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139952" y="845096"/>
            <a:ext cx="1656184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65577" y="16126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QB3101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204120" y="845096"/>
            <a:ext cx="1656184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21635" y="160977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</a:t>
            </a:r>
            <a:endParaRPr lang="zh-TW" altLang="en-US" dirty="0"/>
          </a:p>
        </p:txBody>
      </p:sp>
      <p:cxnSp>
        <p:nvCxnSpPr>
          <p:cNvPr id="11" name="肘形接點 10"/>
          <p:cNvCxnSpPr>
            <a:stCxn id="7" idx="2"/>
            <a:endCxn id="2" idx="2"/>
          </p:cNvCxnSpPr>
          <p:nvPr/>
        </p:nvCxnSpPr>
        <p:spPr>
          <a:xfrm rot="16200000" flipH="1">
            <a:off x="4000128" y="2037420"/>
            <a:ext cx="12700" cy="1935832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4945" y="4293096"/>
            <a:ext cx="38131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240325" y="4293096"/>
            <a:ext cx="38131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869532" y="4634792"/>
            <a:ext cx="2160240" cy="12961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PC (</a:t>
            </a:r>
            <a:r>
              <a:rPr lang="zh-TW" altLang="en-US" dirty="0"/>
              <a:t>研華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Touch panel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68221" y="3567676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ethernet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860304" y="3212976"/>
            <a:ext cx="0" cy="14218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9552" y="117693"/>
            <a:ext cx="790472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未來雙軸機架構</a:t>
            </a:r>
            <a:endParaRPr lang="en-US" altLang="zh-TW" dirty="0" smtClean="0"/>
          </a:p>
          <a:p>
            <a:r>
              <a:rPr lang="en-US" altLang="zh-TW" dirty="0" smtClean="0"/>
              <a:t>(1)</a:t>
            </a:r>
            <a:r>
              <a:rPr lang="zh-TW" altLang="en-US" dirty="0"/>
              <a:t>雙軸伺服電槍機型選用</a:t>
            </a:r>
            <a:r>
              <a:rPr lang="en-US" altLang="zh-TW" dirty="0"/>
              <a:t>1200kgfcm</a:t>
            </a:r>
            <a:r>
              <a:rPr lang="zh-TW" altLang="en-US" dirty="0" smtClean="0"/>
              <a:t>機型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機種</a:t>
            </a:r>
            <a:r>
              <a:rPr lang="zh-TW" altLang="en-US" dirty="0"/>
              <a:t>頻道設定選擇</a:t>
            </a:r>
            <a:r>
              <a:rPr lang="en-US" altLang="zh-TW" dirty="0"/>
              <a:t>99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en-US" altLang="zh-TW" dirty="0"/>
              <a:t>3.</a:t>
            </a:r>
            <a:r>
              <a:rPr lang="zh-TW" altLang="en-US" dirty="0"/>
              <a:t>人機介面及</a:t>
            </a:r>
            <a:r>
              <a:rPr lang="en-US" altLang="zh-TW" dirty="0"/>
              <a:t>PLC</a:t>
            </a:r>
            <a:r>
              <a:rPr lang="zh-TW" altLang="en-US" dirty="0"/>
              <a:t>控制模組全部選用三菱</a:t>
            </a:r>
            <a:r>
              <a:rPr lang="en-US" altLang="zh-TW" dirty="0"/>
              <a:t>Q</a:t>
            </a:r>
            <a:r>
              <a:rPr lang="zh-TW" altLang="en-US" dirty="0"/>
              <a:t>系列控制</a:t>
            </a:r>
            <a:r>
              <a:rPr lang="zh-TW" altLang="en-US" dirty="0" smtClean="0"/>
              <a:t>系統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需能存入</a:t>
            </a:r>
            <a:r>
              <a:rPr lang="en-US" altLang="zh-TW" dirty="0">
                <a:solidFill>
                  <a:srgbClr val="FF0000"/>
                </a:solidFill>
              </a:rPr>
              <a:t>PLC</a:t>
            </a:r>
            <a:r>
              <a:rPr lang="zh-TW" altLang="en-US" dirty="0">
                <a:solidFill>
                  <a:srgbClr val="FF0000"/>
                </a:solidFill>
              </a:rPr>
              <a:t>中文</a:t>
            </a:r>
            <a:r>
              <a:rPr lang="zh-TW" altLang="en-US" dirty="0" smtClean="0">
                <a:solidFill>
                  <a:srgbClr val="FF0000"/>
                </a:solidFill>
              </a:rPr>
              <a:t>註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解說</a:t>
            </a:r>
            <a:r>
              <a:rPr lang="zh-TW" altLang="en-US" dirty="0">
                <a:solidFill>
                  <a:srgbClr val="FF0000"/>
                </a:solidFill>
              </a:rPr>
              <a:t>明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雙軸機使用之零組件需於報價清單上註明廠牌型號規格以便日後</a:t>
            </a:r>
            <a:r>
              <a:rPr lang="zh-TW" altLang="en-US" dirty="0" smtClean="0"/>
              <a:t>購置</a:t>
            </a:r>
            <a:endParaRPr lang="en-US" altLang="zh-TW" dirty="0" smtClean="0"/>
          </a:p>
          <a:p>
            <a:r>
              <a:rPr lang="en-US" altLang="zh-TW" dirty="0"/>
              <a:t>5.</a:t>
            </a:r>
            <a:r>
              <a:rPr lang="zh-TW" altLang="en-US" dirty="0"/>
              <a:t>雙軸機之控制程式軟體、程式、電器迴路配置圖及機械結構設計圖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zh-TW" altLang="en-US" dirty="0"/>
              <a:t>歸本田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en-US" altLang="zh-TW" dirty="0"/>
              <a:t>6.</a:t>
            </a:r>
            <a:r>
              <a:rPr lang="zh-TW" altLang="en-US" dirty="0"/>
              <a:t>雙軸機操作使用說明程序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en-US" altLang="zh-TW" dirty="0"/>
              <a:t>7.</a:t>
            </a:r>
            <a:r>
              <a:rPr lang="zh-TW" altLang="en-US" dirty="0"/>
              <a:t>防呆模式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時間警示</a:t>
            </a:r>
            <a:r>
              <a:rPr lang="en-US" altLang="zh-TW" dirty="0"/>
              <a:t>(</a:t>
            </a:r>
            <a:r>
              <a:rPr lang="zh-TW" altLang="en-US" dirty="0"/>
              <a:t>多久時間內未作業會發出警示聲提醒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(2)</a:t>
            </a:r>
            <a:r>
              <a:rPr lang="zh-TW" altLang="en-US" dirty="0"/>
              <a:t>計次器</a:t>
            </a:r>
            <a:r>
              <a:rPr lang="en-US" altLang="zh-TW" dirty="0"/>
              <a:t>(</a:t>
            </a:r>
            <a:r>
              <a:rPr lang="zh-TW" altLang="en-US" dirty="0"/>
              <a:t>完成一台鎖付作業時計次一次，控管生產數量；並可累計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</a:t>
            </a:r>
            <a:r>
              <a:rPr lang="zh-TW" altLang="en-US" dirty="0" smtClean="0">
                <a:solidFill>
                  <a:srgbClr val="FF0000"/>
                </a:solidFill>
              </a:rPr>
              <a:t>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 動</a:t>
            </a:r>
            <a:r>
              <a:rPr lang="zh-TW" altLang="en-US" dirty="0">
                <a:solidFill>
                  <a:srgbClr val="FF0000"/>
                </a:solidFill>
              </a:rPr>
              <a:t>加減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 (3)RESTART</a:t>
            </a:r>
            <a:r>
              <a:rPr lang="zh-TW" altLang="en-US" dirty="0"/>
              <a:t>及</a:t>
            </a:r>
            <a:r>
              <a:rPr lang="en-US" altLang="zh-TW" dirty="0"/>
              <a:t>PASS</a:t>
            </a:r>
            <a:r>
              <a:rPr lang="zh-TW" altLang="en-US" dirty="0"/>
              <a:t>功能</a:t>
            </a:r>
            <a:r>
              <a:rPr lang="zh-TW" altLang="en-US" dirty="0" smtClean="0"/>
              <a:t>設置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(4</a:t>
            </a:r>
            <a:r>
              <a:rPr lang="en-US" altLang="zh-TW" dirty="0" smtClean="0"/>
              <a:t>)</a:t>
            </a:r>
            <a:r>
              <a:rPr lang="zh-TW" altLang="en-US" dirty="0"/>
              <a:t>鎖付順序燈號顯示</a:t>
            </a:r>
            <a:r>
              <a:rPr lang="en-US" altLang="zh-TW" dirty="0"/>
              <a:t>(</a:t>
            </a:r>
            <a:r>
              <a:rPr lang="zh-TW" altLang="en-US" dirty="0"/>
              <a:t>例如：鎖付後</a:t>
            </a:r>
            <a:r>
              <a:rPr lang="en-US" altLang="zh-TW" dirty="0"/>
              <a:t>#1~#5</a:t>
            </a:r>
            <a:r>
              <a:rPr lang="zh-TW" altLang="en-US" dirty="0"/>
              <a:t>燈號</a:t>
            </a:r>
            <a:r>
              <a:rPr lang="zh-TW" altLang="en-US" dirty="0">
                <a:solidFill>
                  <a:srgbClr val="FF0000"/>
                </a:solidFill>
              </a:rPr>
              <a:t>依相對位置顯示</a:t>
            </a:r>
            <a:r>
              <a:rPr lang="zh-TW" altLang="en-US" dirty="0"/>
              <a:t>，</a:t>
            </a:r>
            <a:r>
              <a:rPr lang="en-US" altLang="zh-TW" dirty="0"/>
              <a:t>NG</a:t>
            </a:r>
            <a:r>
              <a:rPr lang="zh-TW" altLang="en-US" dirty="0"/>
              <a:t>時要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 smtClean="0"/>
              <a:t>不同</a:t>
            </a:r>
            <a:r>
              <a:rPr lang="zh-TW" altLang="en-US" dirty="0"/>
              <a:t>燈色號誌</a:t>
            </a:r>
            <a:r>
              <a:rPr lang="en-US" altLang="zh-TW" dirty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5)</a:t>
            </a:r>
            <a:r>
              <a:rPr lang="zh-TW" altLang="en-US" dirty="0"/>
              <a:t>雙軸機鎖付前需能偵測氣動槍先行鎖付之過扭力現象，可自動</a:t>
            </a:r>
            <a:r>
              <a:rPr lang="zh-TW" altLang="en-US" dirty="0" smtClean="0"/>
              <a:t>放鬆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單</a:t>
            </a:r>
            <a:r>
              <a:rPr lang="zh-TW" altLang="en-US" dirty="0"/>
              <a:t>支過扭力螺絲再進行鎖付</a:t>
            </a:r>
            <a:r>
              <a:rPr lang="zh-TW" altLang="en-US" dirty="0" smtClean="0"/>
              <a:t>作業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(6)</a:t>
            </a:r>
            <a:r>
              <a:rPr lang="zh-TW" altLang="en-US" dirty="0"/>
              <a:t>雙軸機主控箱上的角度、扭力顯示數值在鎖付主機螢幕上也要能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 smtClean="0"/>
              <a:t>維修</a:t>
            </a:r>
            <a:r>
              <a:rPr lang="zh-TW" altLang="en-US" dirty="0"/>
              <a:t>改數據參數值只能在主控箱上修改</a:t>
            </a:r>
            <a:endParaRPr lang="en-US" altLang="zh-TW" dirty="0"/>
          </a:p>
          <a:p>
            <a:r>
              <a:rPr lang="en-US" altLang="zh-TW" dirty="0"/>
              <a:t>8.</a:t>
            </a:r>
            <a:r>
              <a:rPr lang="zh-TW" altLang="en-US" dirty="0"/>
              <a:t>人機螢幕移置雙軸機中間位置不要在側邊方便監控較符合</a:t>
            </a:r>
            <a:r>
              <a:rPr lang="zh-TW" altLang="en-US" dirty="0" smtClean="0"/>
              <a:t>人體工學</a:t>
            </a:r>
            <a:endParaRPr lang="en-US" altLang="zh-TW" dirty="0" smtClean="0"/>
          </a:p>
          <a:p>
            <a:r>
              <a:rPr lang="en-US" altLang="zh-TW" dirty="0"/>
              <a:t>9.</a:t>
            </a:r>
            <a:r>
              <a:rPr lang="zh-TW" altLang="en-US" dirty="0"/>
              <a:t>電裝及氣壓配置需符合</a:t>
            </a:r>
            <a:r>
              <a:rPr lang="en-US" altLang="zh-TW" dirty="0"/>
              <a:t>HONDA GREEN BOOK</a:t>
            </a:r>
            <a:r>
              <a:rPr lang="zh-TW" altLang="en-US" dirty="0"/>
              <a:t>規範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en-US" altLang="zh-TW" dirty="0"/>
              <a:t>10.</a:t>
            </a:r>
            <a:r>
              <a:rPr lang="zh-TW" altLang="en-US" dirty="0"/>
              <a:t>控制電源</a:t>
            </a:r>
            <a:r>
              <a:rPr lang="en-US" altLang="zh-TW" dirty="0" smtClean="0"/>
              <a:t>DC24V</a:t>
            </a:r>
          </a:p>
          <a:p>
            <a:r>
              <a:rPr lang="en-US" altLang="zh-TW" dirty="0"/>
              <a:t>11.</a:t>
            </a:r>
            <a:r>
              <a:rPr lang="zh-TW" altLang="en-US" dirty="0"/>
              <a:t>交機線上實作生產立合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21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</TotalTime>
  <Words>359</Words>
  <Application>Microsoft Office PowerPoint</Application>
  <PresentationFormat>如螢幕大小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相鄰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arm</dc:title>
  <dc:creator>HP</dc:creator>
  <cp:lastModifiedBy>HP</cp:lastModifiedBy>
  <cp:revision>12</cp:revision>
  <dcterms:created xsi:type="dcterms:W3CDTF">2019-05-21T00:35:19Z</dcterms:created>
  <dcterms:modified xsi:type="dcterms:W3CDTF">2019-07-25T00:26:20Z</dcterms:modified>
</cp:coreProperties>
</file>