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B8C9-A1AB-4921-825F-580B8F683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B8DCF-4ECF-4D52-849C-0B7D0C05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45A8-9E23-42F4-AE05-149E8B2E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4FB7-FB96-44F4-B213-E1CE560F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4441-7031-442E-A0A1-36DF8E2B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79EB-021C-41C8-B557-AA4CB9DF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46143-F30E-4D7D-8D8E-2744A8A42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DC22-C815-4F41-8D38-242B8284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A65F5-4837-4BD5-8350-88FB83C4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29CC-BC59-494D-8D16-AB58276D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5D2E1-2B32-45EC-8ECF-97657059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361-A0DB-42B1-B0F7-2CFAD6F9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241EE-9F22-4FC4-9ED8-CADCC92E9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DD4-7C44-4F54-8C0D-A4A4C948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2BA3-4C37-43FA-9FB3-46CC0870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2A15-DBE2-4E92-8AD4-D9A80BA8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C23A5-B407-4FB5-BF7D-65B8B6810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D964A-2CA6-4BF2-9A70-8D13E3E4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C8C3-F537-4845-AB7D-0FEC2B01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9FD5-BEB3-48C2-BD29-F5F30E39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2440-7364-4FBD-825E-F2C95D4E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3A3-103D-41B9-A128-F310B39B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0A75-7985-4E8C-8A5D-6380226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F183-F4B9-445C-8EE9-6C672F28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0A7E-5066-4DFB-AFDC-588B6D12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A1A25-DDAA-4A49-87D4-C78B5D38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10C4-EF07-46E3-9093-79478758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E2C0A-FA62-4E34-89CF-E1861069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E517-6CBD-4401-B3E8-E033E64A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7537-9B9B-4D70-A25E-7CA2B529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8BC-CE14-414A-B224-6FC0BC2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A326-423C-4658-AD8E-9C4E4B47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DF8F-DA97-41B6-BF11-7AB02B6A1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852A2-13EC-4BD5-B05C-4179AF13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AE5B-3840-497A-A74B-1A7B92C1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2CA7D-C954-43EC-8BC1-AEB1EF5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A9BF8-7719-4D78-81B4-8993D7CF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EF1A-833D-4F2B-9DD2-10447FAC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BD240-26BB-48A8-AAA8-89038570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E0E33-A2A7-43F5-AAF0-B50C56DDF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3180-41FD-400E-AC67-085981B1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4F877-5CA4-48BF-85FE-38A4B59C6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0380-9848-40AB-B976-05380BA4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D9000-14E3-43BB-83F5-3084815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8CF48-DFBC-47E9-835D-F5956B91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B402-3B55-470B-BD09-C06B987A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C8B8A-2E9B-4F95-BCDD-901715F8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A91C6-4E28-487B-9812-38052AAA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00F1-F30B-41E1-B5A1-742827FD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5DD6E-EAE2-46E5-91E6-C84F6D13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ECB66-FC4D-4DD5-BBAB-3CC7C7C1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E39D-103B-4046-B307-B13A79B7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51A89-3B4D-4692-B3A8-30EF2B2B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37F0-4373-4F10-9D85-92F06F86B952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0B56D-65B1-449C-A0AD-0B54454E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19AF8-9E63-4233-B7F6-DCF032C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F285-879B-405D-AF9D-F9F6D2A976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8081"/>
            <a:ext cx="1772156" cy="2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7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13EE-78A5-4345-AF81-B9C25F7F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7178-997B-4005-9058-29BF046B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52E76-7005-4474-B7E2-53E60C20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BEF10-EAB1-424E-BBC7-3DEFF230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95CD8-830F-4252-9094-00925530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AD29-6011-4DD3-BB50-A9EDC0CB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5E39D-CDB9-4701-AD95-938A75ED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C192C-D4D7-40DB-AA80-59EFE089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FB6B-62AF-4DF5-81A2-90A5E0DCB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9DD2-E85A-463F-9CA3-EAD876D934F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ED9D-A5F6-4E8D-9F37-7048F9F46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5AED-C6D5-43C5-8CB4-D8EC276F0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C604-DA95-4970-AFF6-B21C340C51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79AFE-42F4-4E00-8274-1F3AE5AD39F1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9E2D04-EEBB-417B-8116-4DAA231DF28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8081"/>
            <a:ext cx="1772156" cy="2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A3E52D8-634C-47E4-B93C-276436095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t="18885" r="10691"/>
          <a:stretch/>
        </p:blipFill>
        <p:spPr>
          <a:xfrm>
            <a:off x="87081" y="1410787"/>
            <a:ext cx="6033146" cy="3474722"/>
          </a:xfrm>
          <a:prstGeom prst="rect">
            <a:avLst/>
          </a:prstGeom>
        </p:spPr>
      </p:pic>
      <p:pic>
        <p:nvPicPr>
          <p:cNvPr id="31" name="Picture 30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31D077BA-9EC0-41F9-950C-8F7FA8DBA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8769" r="14107" b="8056"/>
          <a:stretch/>
        </p:blipFill>
        <p:spPr>
          <a:xfrm>
            <a:off x="6233029" y="1410787"/>
            <a:ext cx="5876099" cy="34910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DA9286-0A04-4F04-AECA-11B6F98BCE16}"/>
              </a:ext>
            </a:extLst>
          </p:cNvPr>
          <p:cNvSpPr txBox="1"/>
          <p:nvPr/>
        </p:nvSpPr>
        <p:spPr>
          <a:xfrm>
            <a:off x="2710269" y="314034"/>
            <a:ext cx="677146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D20A"/>
                </a:solidFill>
              </a:rPr>
              <a:t>RP HMI Parameter ST2 &amp; ST3</a:t>
            </a:r>
          </a:p>
        </p:txBody>
      </p:sp>
    </p:spTree>
    <p:extLst>
      <p:ext uri="{BB962C8B-B14F-4D97-AF65-F5344CB8AC3E}">
        <p14:creationId xmlns:p14="http://schemas.microsoft.com/office/powerpoint/2010/main" val="123664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0269" y="314034"/>
            <a:ext cx="677146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D20A"/>
                </a:solidFill>
              </a:rPr>
              <a:t>Stanley Screwdriver Controller Parameter ST2 &amp; ST3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A6AC1-0F71-42A6-A2FA-41DE59FB9009}"/>
              </a:ext>
            </a:extLst>
          </p:cNvPr>
          <p:cNvSpPr txBox="1"/>
          <p:nvPr/>
        </p:nvSpPr>
        <p:spPr>
          <a:xfrm>
            <a:off x="1160181" y="2980420"/>
            <a:ext cx="353145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1)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68FA7-611F-4558-BCF6-073510BAA667}"/>
              </a:ext>
            </a:extLst>
          </p:cNvPr>
          <p:cNvSpPr txBox="1"/>
          <p:nvPr/>
        </p:nvSpPr>
        <p:spPr>
          <a:xfrm>
            <a:off x="4273396" y="3000035"/>
            <a:ext cx="353145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2)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7A118-8348-4C8D-AF5E-CE04FA3787D9}"/>
              </a:ext>
            </a:extLst>
          </p:cNvPr>
          <p:cNvSpPr txBox="1"/>
          <p:nvPr/>
        </p:nvSpPr>
        <p:spPr>
          <a:xfrm>
            <a:off x="7212316" y="3019984"/>
            <a:ext cx="353145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3)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2878F7-F0BE-4CE3-9D8E-E4CF7759BCFE}"/>
              </a:ext>
            </a:extLst>
          </p:cNvPr>
          <p:cNvSpPr txBox="1"/>
          <p:nvPr/>
        </p:nvSpPr>
        <p:spPr>
          <a:xfrm>
            <a:off x="1164547" y="5445336"/>
            <a:ext cx="353145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4)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76144B-70AE-4DA2-916C-3608619EA820}"/>
              </a:ext>
            </a:extLst>
          </p:cNvPr>
          <p:cNvSpPr txBox="1"/>
          <p:nvPr/>
        </p:nvSpPr>
        <p:spPr>
          <a:xfrm>
            <a:off x="4273395" y="5488941"/>
            <a:ext cx="353145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5)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41B8B3-2837-471C-9713-7FF4F6F29966}"/>
              </a:ext>
            </a:extLst>
          </p:cNvPr>
          <p:cNvSpPr txBox="1"/>
          <p:nvPr/>
        </p:nvSpPr>
        <p:spPr>
          <a:xfrm>
            <a:off x="7218499" y="5438333"/>
            <a:ext cx="353145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6)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71DBFC-4899-45BF-BF62-2DEDB0B07BDB}"/>
              </a:ext>
            </a:extLst>
          </p:cNvPr>
          <p:cNvSpPr txBox="1"/>
          <p:nvPr/>
        </p:nvSpPr>
        <p:spPr>
          <a:xfrm>
            <a:off x="10359861" y="4591243"/>
            <a:ext cx="353145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7)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888BC-9728-49E6-957F-2BEF71E4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7" t="37714" r="20584" b="39964"/>
          <a:stretch/>
        </p:blipFill>
        <p:spPr>
          <a:xfrm>
            <a:off x="35828" y="1112935"/>
            <a:ext cx="2963727" cy="1811111"/>
          </a:xfrm>
          <a:prstGeom prst="rect">
            <a:avLst/>
          </a:prstGeom>
        </p:spPr>
      </p:pic>
      <p:pic>
        <p:nvPicPr>
          <p:cNvPr id="6" name="Picture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EE0B7AD-C767-40FE-95DA-D102ADEE1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29841" r="20584" b="43750"/>
          <a:stretch/>
        </p:blipFill>
        <p:spPr>
          <a:xfrm>
            <a:off x="3072714" y="1111992"/>
            <a:ext cx="2910213" cy="1811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22B97-95BF-46F2-AD1B-D73E643493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" t="36697" r="23500" b="38921"/>
          <a:stretch/>
        </p:blipFill>
        <p:spPr>
          <a:xfrm>
            <a:off x="6044586" y="1094574"/>
            <a:ext cx="2957964" cy="1834532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B0646F7-56C8-4F71-AF2E-BB7D87F7AF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35555" r="13592" b="36799"/>
          <a:stretch/>
        </p:blipFill>
        <p:spPr>
          <a:xfrm>
            <a:off x="35828" y="3529895"/>
            <a:ext cx="2894574" cy="177655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765431-086C-461E-B73C-8366E997B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 t="33397" r="18621" b="39853"/>
          <a:stretch/>
        </p:blipFill>
        <p:spPr>
          <a:xfrm>
            <a:off x="3020741" y="3529895"/>
            <a:ext cx="2910212" cy="18014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B82C6D-D2A7-4525-90E6-5BBC335D6F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30858" r="16537" b="42392"/>
          <a:stretch/>
        </p:blipFill>
        <p:spPr>
          <a:xfrm>
            <a:off x="5994029" y="3529895"/>
            <a:ext cx="2910213" cy="1801407"/>
          </a:xfrm>
          <a:prstGeom prst="rect">
            <a:avLst/>
          </a:prstGeom>
        </p:spPr>
      </p:pic>
      <p:pic>
        <p:nvPicPr>
          <p:cNvPr id="29" name="Picture 2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458FC2-E8C9-45FC-A8FD-C64C7DD5C7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34413" r="11908" b="36254"/>
          <a:stretch/>
        </p:blipFill>
        <p:spPr>
          <a:xfrm>
            <a:off x="9053608" y="2625032"/>
            <a:ext cx="3002168" cy="18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Brendel, Lee</dc:creator>
  <cp:lastModifiedBy>Loera, Sergio</cp:lastModifiedBy>
  <cp:revision>13</cp:revision>
  <dcterms:created xsi:type="dcterms:W3CDTF">2018-07-16T20:40:28Z</dcterms:created>
  <dcterms:modified xsi:type="dcterms:W3CDTF">2021-06-11T19:17:34Z</dcterms:modified>
</cp:coreProperties>
</file>