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c470fbf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c470fbf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在特定筆數前先停止訓練並儲存模型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設定門檻, &gt;97.5% 才顯示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1f87ade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1f87ade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1f87ade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b1f87ade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兼顧成本, 便利與實用性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辨識率高且相對使用簡單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該版本辨識速度較快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b1f87ade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b1f87ade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b1f87ade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b1f87ade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顧客 ID 為門口的身分辨識回傳進 SQL 的 UID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b1f87ade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b1f87ade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b1f87ad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b1f87ad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b1f87ade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b1f87ade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b1f87ade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b1f87ade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效果不理想, 對單圖辨識率高, 但是對影像辨識率其差無比, 研判是光影影響</a:t>
            </a:r>
            <a:endParaRPr/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zh-TW" sz="1050">
                <a:solidFill>
                  <a:schemeClr val="dk1"/>
                </a:solidFill>
                <a:highlight>
                  <a:srgbClr val="FFFFFF"/>
                </a:highlight>
              </a:rPr>
              <a:t>初始化背景建模物件 GMM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zh-TW" sz="1050">
                <a:solidFill>
                  <a:schemeClr val="dk1"/>
                </a:solidFill>
                <a:highlight>
                  <a:srgbClr val="FFFFFF"/>
                </a:highlight>
              </a:rPr>
              <a:t>讀取視頻一幀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zh-TW" sz="1050">
                <a:solidFill>
                  <a:schemeClr val="dk1"/>
                </a:solidFill>
                <a:highlight>
                  <a:srgbClr val="FFFFFF"/>
                </a:highlight>
              </a:rPr>
              <a:t>使用背景建模消除生成 mask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zh-TW" sz="1050">
                <a:solidFill>
                  <a:schemeClr val="dk1"/>
                </a:solidFill>
                <a:highlight>
                  <a:srgbClr val="FFFFFF"/>
                </a:highlight>
              </a:rPr>
              <a:t>對 mask 進行輪廓分析提取 ROI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zh-TW" sz="1050">
                <a:solidFill>
                  <a:schemeClr val="dk1"/>
                </a:solidFill>
                <a:highlight>
                  <a:srgbClr val="FFFFFF"/>
                </a:highlight>
              </a:rPr>
              <a:t>繪製 ROI 對象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9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2.jp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物品辨識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光影問題導致辨識不易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使用 Colab 訓練模型, 因資料筆數過多被停止使用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辨識時將辨識率低的物品一併顯示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回傳資料太過頻繁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使用到的套件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模型建置流程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辨識結果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過程中遇到的問題及解決方案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選用套件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使用 webcam 而不是樹莓派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不使用 Keras 訓練模型而是選用 YOLO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選用 YOLOv4 而非 v3 版本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利用 OpenCV 將上述套件做串接</a:t>
            </a:r>
            <a:endParaRPr sz="20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075" y="1229875"/>
            <a:ext cx="3200075" cy="25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75" y="1882251"/>
            <a:ext cx="886825" cy="7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2327" y="1850088"/>
            <a:ext cx="1241502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7875" y="2086375"/>
            <a:ext cx="928516" cy="3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9200" y="1896009"/>
            <a:ext cx="886825" cy="739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7863" y="1964197"/>
            <a:ext cx="1132623" cy="60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2488" y="2677510"/>
            <a:ext cx="665600" cy="44374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391875" y="3228025"/>
            <a:ext cx="186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使用 Webcam 對商品進行錄影後切成影格, 並搭配 Kaggle 資料庫的圖片增加其豐富性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720364" y="3228025"/>
            <a:ext cx="18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利用 LabelImg 工具對照片進行標註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41098" y="2648326"/>
            <a:ext cx="502100" cy="5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2468950" y="2155038"/>
            <a:ext cx="527700" cy="22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338100" y="2155038"/>
            <a:ext cx="527700" cy="22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6482550" y="2155050"/>
            <a:ext cx="527700" cy="22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4741925" y="3228025"/>
            <a:ext cx="186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使用 YOLOv4 準備訓練會用到的相關設定檔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模型建置流程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6940825" y="3228025"/>
            <a:ext cx="18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利用 Colab 上的 GPU 來進行模型的訓練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976" y="1604001"/>
            <a:ext cx="851822" cy="10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物品辨識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956" y="1603988"/>
            <a:ext cx="1229250" cy="10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 flipH="1">
            <a:off x="3590000" y="2993725"/>
            <a:ext cx="23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利用 OpenCV 將 Webcam 收到的影像帶入模型中做辨識, 開框, 顯示物品名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6246538" y="1916575"/>
            <a:ext cx="73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7340700" y="1848475"/>
            <a:ext cx="17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商品單圖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277" y="1604000"/>
            <a:ext cx="1728600" cy="889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2629013" y="2000275"/>
            <a:ext cx="73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548475" y="3079350"/>
            <a:ext cx="23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從 MySQL 得到顧客 UID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辨識成果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996475" y="1499325"/>
            <a:ext cx="19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1502819"/>
            <a:ext cx="2635701" cy="136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3" y="1499317"/>
            <a:ext cx="2635701" cy="13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7226" y="1502824"/>
            <a:ext cx="2256147" cy="13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-178175" y="458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辨識資料回傳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3712500" y="2120975"/>
            <a:ext cx="809100" cy="2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050" y="1648674"/>
            <a:ext cx="1447800" cy="74470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5193850" y="3049175"/>
            <a:ext cx="235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將顧客的 UID, 購買物品 ID, 數量及時間回傳至 MySQL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050" y="2521175"/>
            <a:ext cx="26818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848" y="1680901"/>
            <a:ext cx="1899176" cy="11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664588" y="3049175"/>
            <a:ext cx="26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顧客將物品放到鏡頭前進行讀取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26272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辨識過程示範影片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過程中遇到的問題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一開始選用 Tesorflow + Keras 來訓練模型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利用 Mog2 演算法來偵測物品</a:t>
            </a:r>
            <a:endParaRPr sz="2200"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225" y="2283200"/>
            <a:ext cx="2617074" cy="251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320" y="2283195"/>
            <a:ext cx="2258850" cy="18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