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6858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/>
      <a:tcStyle>
        <a:tcBdr/>
        <a:fill>
          <a:solidFill>
            <a:srgbClr val="E7ECF3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/>
      <a:tcStyle>
        <a:tcBdr/>
        <a:fill>
          <a:solidFill>
            <a:srgbClr val="EDF1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/>
      <a:tcStyle>
        <a:tcBdr/>
        <a:fill>
          <a:solidFill>
            <a:srgbClr val="EE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 snapToObjects="1">
      <p:cViewPr>
        <p:scale>
          <a:sx n="100" d="100"/>
          <a:sy n="100" d="100"/>
        </p:scale>
        <p:origin x="365" y="10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Shape 19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32" name="Shape 19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圓形"/>
          <p:cNvSpPr/>
          <p:nvPr/>
        </p:nvSpPr>
        <p:spPr>
          <a:xfrm>
            <a:off x="5407071" y="502207"/>
            <a:ext cx="154576" cy="206101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6" name="圓形"/>
          <p:cNvSpPr/>
          <p:nvPr/>
        </p:nvSpPr>
        <p:spPr>
          <a:xfrm>
            <a:off x="898108" y="-802776"/>
            <a:ext cx="5061827" cy="6749102"/>
          </a:xfrm>
          <a:prstGeom prst="ellipse">
            <a:avLst/>
          </a:prstGeom>
          <a:ln>
            <a:solidFill>
              <a:srgbClr val="A1BECC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7" name="大標題文字"/>
          <p:cNvSpPr txBox="1">
            <a:spLocks noGrp="1"/>
          </p:cNvSpPr>
          <p:nvPr>
            <p:ph type="title"/>
          </p:nvPr>
        </p:nvSpPr>
        <p:spPr>
          <a:xfrm>
            <a:off x="1691568" y="1991824"/>
            <a:ext cx="3474900" cy="11598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8" name="形狀"/>
          <p:cNvSpPr/>
          <p:nvPr/>
        </p:nvSpPr>
        <p:spPr>
          <a:xfrm>
            <a:off x="200663" y="-886751"/>
            <a:ext cx="1760400" cy="234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432" y="10800"/>
                </a:moveTo>
                <a:cubicBezTo>
                  <a:pt x="6432" y="13212"/>
                  <a:pt x="8388" y="15168"/>
                  <a:pt x="10800" y="15168"/>
                </a:cubicBezTo>
                <a:cubicBezTo>
                  <a:pt x="13212" y="15168"/>
                  <a:pt x="15168" y="13212"/>
                  <a:pt x="15168" y="10800"/>
                </a:cubicBezTo>
                <a:cubicBezTo>
                  <a:pt x="15168" y="8388"/>
                  <a:pt x="13212" y="6432"/>
                  <a:pt x="10800" y="6432"/>
                </a:cubicBezTo>
                <a:cubicBezTo>
                  <a:pt x="8388" y="6432"/>
                  <a:pt x="6432" y="8388"/>
                  <a:pt x="6432" y="10800"/>
                </a:cubicBezTo>
                <a:close/>
              </a:path>
            </a:pathLst>
          </a:cu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9" name="圓形"/>
          <p:cNvSpPr/>
          <p:nvPr/>
        </p:nvSpPr>
        <p:spPr>
          <a:xfrm>
            <a:off x="6261659" y="2882382"/>
            <a:ext cx="733951" cy="978601"/>
          </a:xfrm>
          <a:prstGeom prst="ellipse">
            <a:avLst/>
          </a:pr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0" name="圓形"/>
          <p:cNvSpPr/>
          <p:nvPr/>
        </p:nvSpPr>
        <p:spPr>
          <a:xfrm>
            <a:off x="1691571" y="541800"/>
            <a:ext cx="493201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1" name="形狀"/>
          <p:cNvSpPr/>
          <p:nvPr/>
        </p:nvSpPr>
        <p:spPr>
          <a:xfrm>
            <a:off x="5064565" y="3465107"/>
            <a:ext cx="1713151" cy="2284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572" y="10800"/>
                </a:moveTo>
                <a:cubicBezTo>
                  <a:pt x="2572" y="15344"/>
                  <a:pt x="6256" y="19028"/>
                  <a:pt x="10800" y="19028"/>
                </a:cubicBezTo>
                <a:cubicBezTo>
                  <a:pt x="15344" y="19028"/>
                  <a:pt x="19028" y="15344"/>
                  <a:pt x="19028" y="10800"/>
                </a:cubicBezTo>
                <a:cubicBezTo>
                  <a:pt x="19028" y="6256"/>
                  <a:pt x="15344" y="2572"/>
                  <a:pt x="10800" y="2572"/>
                </a:cubicBezTo>
                <a:cubicBezTo>
                  <a:pt x="6256" y="2572"/>
                  <a:pt x="2572" y="6256"/>
                  <a:pt x="2572" y="10800"/>
                </a:cubicBezTo>
                <a:close/>
              </a:path>
            </a:pathLst>
          </a:cu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2" name="圓形"/>
          <p:cNvSpPr/>
          <p:nvPr/>
        </p:nvSpPr>
        <p:spPr>
          <a:xfrm>
            <a:off x="103331" y="3193200"/>
            <a:ext cx="4932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3" name="形狀"/>
          <p:cNvSpPr/>
          <p:nvPr/>
        </p:nvSpPr>
        <p:spPr>
          <a:xfrm>
            <a:off x="282413" y="4217282"/>
            <a:ext cx="905850" cy="1207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9270" y="10800"/>
                </a:moveTo>
                <a:cubicBezTo>
                  <a:pt x="9270" y="11645"/>
                  <a:pt x="9955" y="12330"/>
                  <a:pt x="10800" y="12330"/>
                </a:cubicBezTo>
                <a:cubicBezTo>
                  <a:pt x="11645" y="12330"/>
                  <a:pt x="12330" y="11645"/>
                  <a:pt x="12330" y="10800"/>
                </a:cubicBezTo>
                <a:cubicBezTo>
                  <a:pt x="12330" y="9955"/>
                  <a:pt x="11645" y="9270"/>
                  <a:pt x="10800" y="9270"/>
                </a:cubicBezTo>
                <a:cubicBezTo>
                  <a:pt x="9955" y="9270"/>
                  <a:pt x="9270" y="9955"/>
                  <a:pt x="9270" y="10800"/>
                </a:cubicBezTo>
                <a:close/>
              </a:path>
            </a:pathLst>
          </a:cu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4" name="圓形"/>
          <p:cNvSpPr/>
          <p:nvPr/>
        </p:nvSpPr>
        <p:spPr>
          <a:xfrm>
            <a:off x="6183471" y="2541954"/>
            <a:ext cx="228601" cy="304801"/>
          </a:xfrm>
          <a:prstGeom prst="ellipse">
            <a:avLst/>
          </a:pr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5" name="圓形"/>
          <p:cNvSpPr/>
          <p:nvPr/>
        </p:nvSpPr>
        <p:spPr>
          <a:xfrm>
            <a:off x="5699082" y="-300251"/>
            <a:ext cx="1028026" cy="1370702"/>
          </a:xfrm>
          <a:prstGeom prst="ellipse">
            <a:avLst/>
          </a:pr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6" name="圓形"/>
          <p:cNvSpPr/>
          <p:nvPr/>
        </p:nvSpPr>
        <p:spPr>
          <a:xfrm>
            <a:off x="6183471" y="802850"/>
            <a:ext cx="493201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7" name="圓形"/>
          <p:cNvSpPr/>
          <p:nvPr/>
        </p:nvSpPr>
        <p:spPr>
          <a:xfrm>
            <a:off x="160481" y="695900"/>
            <a:ext cx="653625" cy="871500"/>
          </a:xfrm>
          <a:prstGeom prst="ellipse">
            <a:avLst/>
          </a:prstGeom>
          <a:ln>
            <a:solidFill>
              <a:srgbClr val="00ACC3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8" name="圓形"/>
          <p:cNvSpPr/>
          <p:nvPr/>
        </p:nvSpPr>
        <p:spPr>
          <a:xfrm>
            <a:off x="-91632" y="2933257"/>
            <a:ext cx="883127" cy="1177501"/>
          </a:xfrm>
          <a:prstGeom prst="ellipse">
            <a:avLst/>
          </a:prstGeom>
          <a:ln>
            <a:solidFill>
              <a:srgbClr val="BBCD00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9" name="圓形"/>
          <p:cNvSpPr/>
          <p:nvPr/>
        </p:nvSpPr>
        <p:spPr>
          <a:xfrm>
            <a:off x="6112559" y="708306"/>
            <a:ext cx="634951" cy="846601"/>
          </a:xfrm>
          <a:prstGeom prst="ellipse">
            <a:avLst/>
          </a:prstGeom>
          <a:ln>
            <a:solidFill>
              <a:srgbClr val="65BB48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40" name="圓形"/>
          <p:cNvSpPr/>
          <p:nvPr/>
        </p:nvSpPr>
        <p:spPr>
          <a:xfrm>
            <a:off x="791496" y="3904581"/>
            <a:ext cx="154576" cy="206101"/>
          </a:xfrm>
          <a:prstGeom prst="ellipse">
            <a:avLst/>
          </a:pr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簡歷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圓形"/>
          <p:cNvSpPr/>
          <p:nvPr/>
        </p:nvSpPr>
        <p:spPr>
          <a:xfrm>
            <a:off x="6412221" y="4558707"/>
            <a:ext cx="733951" cy="978601"/>
          </a:xfrm>
          <a:prstGeom prst="ellipse">
            <a:avLst/>
          </a:prstGeom>
          <a:ln>
            <a:solidFill>
              <a:srgbClr val="73D5CD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41" name="形狀"/>
          <p:cNvSpPr/>
          <p:nvPr/>
        </p:nvSpPr>
        <p:spPr>
          <a:xfrm>
            <a:off x="-166219" y="4601007"/>
            <a:ext cx="556201" cy="74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59" y="10800"/>
                </a:moveTo>
                <a:cubicBezTo>
                  <a:pt x="8459" y="12093"/>
                  <a:pt x="9507" y="13141"/>
                  <a:pt x="10800" y="13141"/>
                </a:cubicBezTo>
                <a:cubicBezTo>
                  <a:pt x="12093" y="13141"/>
                  <a:pt x="13141" y="12093"/>
                  <a:pt x="13141" y="10800"/>
                </a:cubicBezTo>
                <a:cubicBezTo>
                  <a:pt x="13141" y="9507"/>
                  <a:pt x="12093" y="8459"/>
                  <a:pt x="10800" y="8459"/>
                </a:cubicBezTo>
                <a:cubicBezTo>
                  <a:pt x="9507" y="8459"/>
                  <a:pt x="8459" y="9507"/>
                  <a:pt x="8459" y="10800"/>
                </a:cubicBezTo>
                <a:close/>
              </a:path>
            </a:pathLst>
          </a:cu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42" name="圓形"/>
          <p:cNvSpPr/>
          <p:nvPr/>
        </p:nvSpPr>
        <p:spPr>
          <a:xfrm>
            <a:off x="6588471" y="4793707"/>
            <a:ext cx="381376" cy="508501"/>
          </a:xfrm>
          <a:prstGeom prst="ellipse">
            <a:avLst/>
          </a:pr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43" name="形狀"/>
          <p:cNvSpPr/>
          <p:nvPr/>
        </p:nvSpPr>
        <p:spPr>
          <a:xfrm>
            <a:off x="6058110" y="59032"/>
            <a:ext cx="2286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603" y="10800"/>
                </a:moveTo>
                <a:cubicBezTo>
                  <a:pt x="6603" y="13118"/>
                  <a:pt x="8482" y="14997"/>
                  <a:pt x="10800" y="14997"/>
                </a:cubicBezTo>
                <a:cubicBezTo>
                  <a:pt x="13118" y="14997"/>
                  <a:pt x="14997" y="13118"/>
                  <a:pt x="14997" y="10800"/>
                </a:cubicBezTo>
                <a:cubicBezTo>
                  <a:pt x="14997" y="8482"/>
                  <a:pt x="13118" y="6603"/>
                  <a:pt x="10800" y="6603"/>
                </a:cubicBezTo>
                <a:cubicBezTo>
                  <a:pt x="8482" y="6603"/>
                  <a:pt x="6603" y="8482"/>
                  <a:pt x="6603" y="10800"/>
                </a:cubicBezTo>
                <a:close/>
              </a:path>
            </a:pathLst>
          </a:cu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44" name="圓形"/>
          <p:cNvSpPr/>
          <p:nvPr/>
        </p:nvSpPr>
        <p:spPr>
          <a:xfrm>
            <a:off x="6414939" y="328380"/>
            <a:ext cx="439201" cy="585601"/>
          </a:xfrm>
          <a:prstGeom prst="ellipse">
            <a:avLst/>
          </a:prstGeom>
          <a:solidFill>
            <a:srgbClr val="57B9D2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45" name="圓形"/>
          <p:cNvSpPr/>
          <p:nvPr/>
        </p:nvSpPr>
        <p:spPr>
          <a:xfrm>
            <a:off x="6336753" y="224132"/>
            <a:ext cx="595801" cy="794401"/>
          </a:xfrm>
          <a:prstGeom prst="ellipse">
            <a:avLst/>
          </a:prstGeom>
          <a:ln>
            <a:solidFill>
              <a:srgbClr val="57B9D2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46" name="圓形"/>
          <p:cNvSpPr/>
          <p:nvPr/>
        </p:nvSpPr>
        <p:spPr>
          <a:xfrm>
            <a:off x="-2419" y="4140738"/>
            <a:ext cx="228601" cy="304801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47" name="形狀"/>
          <p:cNvSpPr/>
          <p:nvPr/>
        </p:nvSpPr>
        <p:spPr>
          <a:xfrm>
            <a:off x="75319" y="-196926"/>
            <a:ext cx="556202" cy="74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182" y="10800"/>
                </a:moveTo>
                <a:cubicBezTo>
                  <a:pt x="8182" y="12246"/>
                  <a:pt x="9354" y="13418"/>
                  <a:pt x="10800" y="13418"/>
                </a:cubicBezTo>
                <a:cubicBezTo>
                  <a:pt x="12246" y="13418"/>
                  <a:pt x="13418" y="12246"/>
                  <a:pt x="13418" y="10800"/>
                </a:cubicBezTo>
                <a:cubicBezTo>
                  <a:pt x="13418" y="9354"/>
                  <a:pt x="12246" y="8182"/>
                  <a:pt x="10800" y="8182"/>
                </a:cubicBezTo>
                <a:cubicBezTo>
                  <a:pt x="9354" y="8182"/>
                  <a:pt x="8182" y="9354"/>
                  <a:pt x="8182" y="10800"/>
                </a:cubicBezTo>
                <a:close/>
              </a:path>
            </a:pathLst>
          </a:custGeom>
          <a:solidFill>
            <a:srgbClr val="00ACC3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48" name="圓形"/>
          <p:cNvSpPr/>
          <p:nvPr/>
        </p:nvSpPr>
        <p:spPr>
          <a:xfrm>
            <a:off x="18483" y="562913"/>
            <a:ext cx="141076" cy="188101"/>
          </a:xfrm>
          <a:prstGeom prst="ellipse">
            <a:avLst/>
          </a:pr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49" name="矩形"/>
          <p:cNvSpPr/>
          <p:nvPr/>
        </p:nvSpPr>
        <p:spPr>
          <a:xfrm>
            <a:off x="-75163" y="1827989"/>
            <a:ext cx="556201" cy="1721431"/>
          </a:xfrm>
          <a:prstGeom prst="rect">
            <a:avLst/>
          </a:pr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50" name="簡…"/>
          <p:cNvSpPr txBox="1"/>
          <p:nvPr/>
        </p:nvSpPr>
        <p:spPr>
          <a:xfrm>
            <a:off x="23068" y="2071486"/>
            <a:ext cx="502700" cy="1077218"/>
          </a:xfrm>
          <a:prstGeom prst="rect">
            <a:avLst/>
          </a:prstGeom>
          <a:ln w="12700">
            <a:miter lim="400000"/>
          </a:ln>
          <a:effectLst>
            <a:outerShdw blurRad="25400" dist="33229" dir="5400000" rotWithShape="0">
              <a:srgbClr val="000000">
                <a:alpha val="265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>
                <a:solidFill>
                  <a:srgbClr val="FFFFFF"/>
                </a:solidFill>
                <a:latin typeface="Kaiti TC Bold"/>
                <a:ea typeface="Kaiti TC Bold"/>
                <a:cs typeface="Kaiti TC Bold"/>
                <a:sym typeface="Kaiti TC Bold"/>
              </a:defRPr>
            </a:pPr>
            <a:r>
              <a:rPr sz="3200"/>
              <a:t>簡</a:t>
            </a:r>
          </a:p>
          <a:p>
            <a:pPr>
              <a:defRPr sz="3200">
                <a:solidFill>
                  <a:srgbClr val="FFFFFF"/>
                </a:solidFill>
                <a:latin typeface="Kaiti TC Bold"/>
                <a:ea typeface="Kaiti TC Bold"/>
                <a:cs typeface="Kaiti TC Bold"/>
                <a:sym typeface="Kaiti TC Bold"/>
              </a:defRPr>
            </a:pPr>
            <a:r>
              <a:rPr sz="3200"/>
              <a:t>歷</a:t>
            </a:r>
          </a:p>
        </p:txBody>
      </p:sp>
      <p:sp>
        <p:nvSpPr>
          <p:cNvPr id="25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簡歷 2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矩形"/>
          <p:cNvSpPr/>
          <p:nvPr/>
        </p:nvSpPr>
        <p:spPr>
          <a:xfrm>
            <a:off x="-75163" y="1827989"/>
            <a:ext cx="556201" cy="1721431"/>
          </a:xfrm>
          <a:prstGeom prst="rect">
            <a:avLst/>
          </a:pr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59" name="簡…"/>
          <p:cNvSpPr txBox="1"/>
          <p:nvPr/>
        </p:nvSpPr>
        <p:spPr>
          <a:xfrm>
            <a:off x="23068" y="2071486"/>
            <a:ext cx="502700" cy="1077218"/>
          </a:xfrm>
          <a:prstGeom prst="rect">
            <a:avLst/>
          </a:prstGeom>
          <a:ln w="12700">
            <a:miter lim="400000"/>
          </a:ln>
          <a:effectLst>
            <a:outerShdw blurRad="25400" dist="33229" dir="5400000" rotWithShape="0">
              <a:srgbClr val="000000">
                <a:alpha val="265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>
                <a:solidFill>
                  <a:srgbClr val="FFFFFF"/>
                </a:solidFill>
                <a:latin typeface="Kaiti TC Bold"/>
                <a:ea typeface="Kaiti TC Bold"/>
                <a:cs typeface="Kaiti TC Bold"/>
                <a:sym typeface="Kaiti TC Bold"/>
              </a:defRPr>
            </a:pPr>
            <a:r>
              <a:rPr sz="3200"/>
              <a:t>簡</a:t>
            </a:r>
          </a:p>
          <a:p>
            <a:pPr>
              <a:defRPr sz="3200">
                <a:solidFill>
                  <a:srgbClr val="FFFFFF"/>
                </a:solidFill>
                <a:latin typeface="Kaiti TC Bold"/>
                <a:ea typeface="Kaiti TC Bold"/>
                <a:cs typeface="Kaiti TC Bold"/>
                <a:sym typeface="Kaiti TC Bold"/>
              </a:defRPr>
            </a:pPr>
            <a:r>
              <a:rPr sz="3200"/>
              <a:t>歷</a:t>
            </a:r>
          </a:p>
        </p:txBody>
      </p:sp>
      <p:sp>
        <p:nvSpPr>
          <p:cNvPr id="260" name="形狀"/>
          <p:cNvSpPr/>
          <p:nvPr/>
        </p:nvSpPr>
        <p:spPr>
          <a:xfrm flipH="1">
            <a:off x="6424128" y="3864453"/>
            <a:ext cx="321526" cy="371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2" y="0"/>
                </a:lnTo>
                <a:lnTo>
                  <a:pt x="16238" y="0"/>
                </a:lnTo>
                <a:lnTo>
                  <a:pt x="21600" y="10800"/>
                </a:lnTo>
                <a:lnTo>
                  <a:pt x="16238" y="21600"/>
                </a:lnTo>
                <a:lnTo>
                  <a:pt x="5362" y="21600"/>
                </a:lnTo>
                <a:close/>
              </a:path>
            </a:pathLst>
          </a:cu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61" name="形狀"/>
          <p:cNvSpPr/>
          <p:nvPr/>
        </p:nvSpPr>
        <p:spPr>
          <a:xfrm flipH="1">
            <a:off x="5950024" y="4925997"/>
            <a:ext cx="264023" cy="304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1" y="0"/>
                </a:lnTo>
                <a:lnTo>
                  <a:pt x="16239" y="0"/>
                </a:lnTo>
                <a:lnTo>
                  <a:pt x="21600" y="10800"/>
                </a:lnTo>
                <a:lnTo>
                  <a:pt x="16239" y="21600"/>
                </a:lnTo>
                <a:lnTo>
                  <a:pt x="5361" y="21600"/>
                </a:lnTo>
                <a:close/>
              </a:path>
            </a:pathLst>
          </a:custGeom>
          <a:ln w="19050">
            <a:solidFill>
              <a:srgbClr val="64B4C8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grpSp>
        <p:nvGrpSpPr>
          <p:cNvPr id="264" name="群組"/>
          <p:cNvGrpSpPr/>
          <p:nvPr/>
        </p:nvGrpSpPr>
        <p:grpSpPr>
          <a:xfrm>
            <a:off x="6277427" y="4560898"/>
            <a:ext cx="614925" cy="710100"/>
            <a:chOff x="0" y="0"/>
            <a:chExt cx="819898" cy="710099"/>
          </a:xfrm>
        </p:grpSpPr>
        <p:sp>
          <p:nvSpPr>
            <p:cNvPr id="262" name="形狀"/>
            <p:cNvSpPr/>
            <p:nvPr/>
          </p:nvSpPr>
          <p:spPr>
            <a:xfrm flipH="1">
              <a:off x="0" y="0"/>
              <a:ext cx="819899" cy="710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65" y="0"/>
                  </a:lnTo>
                  <a:lnTo>
                    <a:pt x="16235" y="0"/>
                  </a:lnTo>
                  <a:lnTo>
                    <a:pt x="21600" y="10800"/>
                  </a:lnTo>
                  <a:lnTo>
                    <a:pt x="16235" y="21600"/>
                  </a:lnTo>
                  <a:lnTo>
                    <a:pt x="5365" y="21600"/>
                  </a:lnTo>
                  <a:close/>
                </a:path>
              </a:pathLst>
            </a:custGeom>
            <a:noFill/>
            <a:ln w="9525" cap="flat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63" name="形狀"/>
            <p:cNvSpPr/>
            <p:nvPr/>
          </p:nvSpPr>
          <p:spPr>
            <a:xfrm rot="10800000">
              <a:off x="224410" y="169499"/>
              <a:ext cx="371080" cy="371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42" y="7294"/>
                  </a:moveTo>
                  <a:lnTo>
                    <a:pt x="11482" y="7355"/>
                  </a:lnTo>
                  <a:lnTo>
                    <a:pt x="11794" y="7449"/>
                  </a:lnTo>
                  <a:lnTo>
                    <a:pt x="12134" y="7541"/>
                  </a:lnTo>
                  <a:lnTo>
                    <a:pt x="12444" y="7696"/>
                  </a:lnTo>
                  <a:lnTo>
                    <a:pt x="12724" y="7883"/>
                  </a:lnTo>
                  <a:lnTo>
                    <a:pt x="13003" y="8069"/>
                  </a:lnTo>
                  <a:lnTo>
                    <a:pt x="13283" y="8318"/>
                  </a:lnTo>
                  <a:lnTo>
                    <a:pt x="13531" y="8596"/>
                  </a:lnTo>
                  <a:lnTo>
                    <a:pt x="13718" y="8876"/>
                  </a:lnTo>
                  <a:lnTo>
                    <a:pt x="13903" y="9155"/>
                  </a:lnTo>
                  <a:lnTo>
                    <a:pt x="14058" y="9465"/>
                  </a:lnTo>
                  <a:lnTo>
                    <a:pt x="14152" y="9807"/>
                  </a:lnTo>
                  <a:lnTo>
                    <a:pt x="14245" y="10117"/>
                  </a:lnTo>
                  <a:lnTo>
                    <a:pt x="14307" y="10459"/>
                  </a:lnTo>
                  <a:lnTo>
                    <a:pt x="14307" y="11141"/>
                  </a:lnTo>
                  <a:lnTo>
                    <a:pt x="14245" y="11483"/>
                  </a:lnTo>
                  <a:lnTo>
                    <a:pt x="14152" y="11793"/>
                  </a:lnTo>
                  <a:lnTo>
                    <a:pt x="14058" y="12135"/>
                  </a:lnTo>
                  <a:lnTo>
                    <a:pt x="13903" y="12445"/>
                  </a:lnTo>
                  <a:lnTo>
                    <a:pt x="13718" y="12724"/>
                  </a:lnTo>
                  <a:lnTo>
                    <a:pt x="13531" y="13003"/>
                  </a:lnTo>
                  <a:lnTo>
                    <a:pt x="13283" y="13282"/>
                  </a:lnTo>
                  <a:lnTo>
                    <a:pt x="13003" y="13531"/>
                  </a:lnTo>
                  <a:lnTo>
                    <a:pt x="12724" y="13717"/>
                  </a:lnTo>
                  <a:lnTo>
                    <a:pt x="12444" y="13904"/>
                  </a:lnTo>
                  <a:lnTo>
                    <a:pt x="12134" y="14059"/>
                  </a:lnTo>
                  <a:lnTo>
                    <a:pt x="11794" y="14151"/>
                  </a:lnTo>
                  <a:lnTo>
                    <a:pt x="11482" y="14244"/>
                  </a:lnTo>
                  <a:lnTo>
                    <a:pt x="11142" y="14306"/>
                  </a:lnTo>
                  <a:lnTo>
                    <a:pt x="10458" y="14306"/>
                  </a:lnTo>
                  <a:lnTo>
                    <a:pt x="10118" y="14244"/>
                  </a:lnTo>
                  <a:lnTo>
                    <a:pt x="9808" y="14151"/>
                  </a:lnTo>
                  <a:lnTo>
                    <a:pt x="9466" y="14059"/>
                  </a:lnTo>
                  <a:lnTo>
                    <a:pt x="9156" y="13904"/>
                  </a:lnTo>
                  <a:lnTo>
                    <a:pt x="8876" y="13717"/>
                  </a:lnTo>
                  <a:lnTo>
                    <a:pt x="8597" y="13531"/>
                  </a:lnTo>
                  <a:lnTo>
                    <a:pt x="8317" y="13282"/>
                  </a:lnTo>
                  <a:lnTo>
                    <a:pt x="8069" y="13003"/>
                  </a:lnTo>
                  <a:lnTo>
                    <a:pt x="7882" y="12724"/>
                  </a:lnTo>
                  <a:lnTo>
                    <a:pt x="7697" y="12445"/>
                  </a:lnTo>
                  <a:lnTo>
                    <a:pt x="7542" y="12135"/>
                  </a:lnTo>
                  <a:lnTo>
                    <a:pt x="7448" y="11793"/>
                  </a:lnTo>
                  <a:lnTo>
                    <a:pt x="7355" y="11483"/>
                  </a:lnTo>
                  <a:lnTo>
                    <a:pt x="7293" y="11141"/>
                  </a:lnTo>
                  <a:lnTo>
                    <a:pt x="7293" y="10459"/>
                  </a:lnTo>
                  <a:lnTo>
                    <a:pt x="7355" y="10117"/>
                  </a:lnTo>
                  <a:lnTo>
                    <a:pt x="7448" y="9807"/>
                  </a:lnTo>
                  <a:lnTo>
                    <a:pt x="7542" y="9465"/>
                  </a:lnTo>
                  <a:lnTo>
                    <a:pt x="7697" y="9155"/>
                  </a:lnTo>
                  <a:lnTo>
                    <a:pt x="7882" y="8876"/>
                  </a:lnTo>
                  <a:lnTo>
                    <a:pt x="8069" y="8596"/>
                  </a:lnTo>
                  <a:lnTo>
                    <a:pt x="8317" y="8318"/>
                  </a:lnTo>
                  <a:lnTo>
                    <a:pt x="8597" y="8069"/>
                  </a:lnTo>
                  <a:lnTo>
                    <a:pt x="8876" y="7883"/>
                  </a:lnTo>
                  <a:lnTo>
                    <a:pt x="9156" y="7696"/>
                  </a:lnTo>
                  <a:lnTo>
                    <a:pt x="9466" y="7541"/>
                  </a:lnTo>
                  <a:lnTo>
                    <a:pt x="9808" y="7449"/>
                  </a:lnTo>
                  <a:lnTo>
                    <a:pt x="10118" y="7355"/>
                  </a:lnTo>
                  <a:lnTo>
                    <a:pt x="10458" y="7294"/>
                  </a:lnTo>
                  <a:close/>
                  <a:moveTo>
                    <a:pt x="10055" y="0"/>
                  </a:moveTo>
                  <a:lnTo>
                    <a:pt x="9838" y="32"/>
                  </a:lnTo>
                  <a:lnTo>
                    <a:pt x="9651" y="93"/>
                  </a:lnTo>
                  <a:lnTo>
                    <a:pt x="9496" y="187"/>
                  </a:lnTo>
                  <a:lnTo>
                    <a:pt x="9311" y="310"/>
                  </a:lnTo>
                  <a:lnTo>
                    <a:pt x="9186" y="435"/>
                  </a:lnTo>
                  <a:lnTo>
                    <a:pt x="9062" y="621"/>
                  </a:lnTo>
                  <a:lnTo>
                    <a:pt x="9001" y="807"/>
                  </a:lnTo>
                  <a:lnTo>
                    <a:pt x="8938" y="994"/>
                  </a:lnTo>
                  <a:lnTo>
                    <a:pt x="8689" y="3227"/>
                  </a:lnTo>
                  <a:lnTo>
                    <a:pt x="8255" y="3352"/>
                  </a:lnTo>
                  <a:lnTo>
                    <a:pt x="7790" y="3538"/>
                  </a:lnTo>
                  <a:lnTo>
                    <a:pt x="7355" y="3724"/>
                  </a:lnTo>
                  <a:lnTo>
                    <a:pt x="6920" y="3942"/>
                  </a:lnTo>
                  <a:lnTo>
                    <a:pt x="5182" y="2576"/>
                  </a:lnTo>
                  <a:lnTo>
                    <a:pt x="4997" y="2452"/>
                  </a:lnTo>
                  <a:lnTo>
                    <a:pt x="4810" y="2390"/>
                  </a:lnTo>
                  <a:lnTo>
                    <a:pt x="4624" y="2328"/>
                  </a:lnTo>
                  <a:lnTo>
                    <a:pt x="4437" y="2328"/>
                  </a:lnTo>
                  <a:lnTo>
                    <a:pt x="4220" y="2358"/>
                  </a:lnTo>
                  <a:lnTo>
                    <a:pt x="4035" y="2421"/>
                  </a:lnTo>
                  <a:lnTo>
                    <a:pt x="3848" y="2513"/>
                  </a:lnTo>
                  <a:lnTo>
                    <a:pt x="3693" y="2638"/>
                  </a:lnTo>
                  <a:lnTo>
                    <a:pt x="2638" y="3694"/>
                  </a:lnTo>
                  <a:lnTo>
                    <a:pt x="2514" y="3849"/>
                  </a:lnTo>
                  <a:lnTo>
                    <a:pt x="2421" y="4034"/>
                  </a:lnTo>
                  <a:lnTo>
                    <a:pt x="2358" y="4221"/>
                  </a:lnTo>
                  <a:lnTo>
                    <a:pt x="2328" y="4438"/>
                  </a:lnTo>
                  <a:lnTo>
                    <a:pt x="2328" y="4624"/>
                  </a:lnTo>
                  <a:lnTo>
                    <a:pt x="2389" y="4811"/>
                  </a:lnTo>
                  <a:lnTo>
                    <a:pt x="2451" y="4996"/>
                  </a:lnTo>
                  <a:lnTo>
                    <a:pt x="2576" y="5183"/>
                  </a:lnTo>
                  <a:lnTo>
                    <a:pt x="3942" y="6921"/>
                  </a:lnTo>
                  <a:lnTo>
                    <a:pt x="3725" y="7355"/>
                  </a:lnTo>
                  <a:lnTo>
                    <a:pt x="3538" y="7789"/>
                  </a:lnTo>
                  <a:lnTo>
                    <a:pt x="3352" y="8255"/>
                  </a:lnTo>
                  <a:lnTo>
                    <a:pt x="3228" y="8690"/>
                  </a:lnTo>
                  <a:lnTo>
                    <a:pt x="992" y="8938"/>
                  </a:lnTo>
                  <a:lnTo>
                    <a:pt x="807" y="9000"/>
                  </a:lnTo>
                  <a:lnTo>
                    <a:pt x="620" y="9062"/>
                  </a:lnTo>
                  <a:lnTo>
                    <a:pt x="435" y="9186"/>
                  </a:lnTo>
                  <a:lnTo>
                    <a:pt x="310" y="9310"/>
                  </a:lnTo>
                  <a:lnTo>
                    <a:pt x="186" y="9497"/>
                  </a:lnTo>
                  <a:lnTo>
                    <a:pt x="93" y="9652"/>
                  </a:lnTo>
                  <a:lnTo>
                    <a:pt x="30" y="9837"/>
                  </a:lnTo>
                  <a:lnTo>
                    <a:pt x="0" y="10055"/>
                  </a:lnTo>
                  <a:lnTo>
                    <a:pt x="0" y="11545"/>
                  </a:lnTo>
                  <a:lnTo>
                    <a:pt x="30" y="11763"/>
                  </a:lnTo>
                  <a:lnTo>
                    <a:pt x="93" y="11948"/>
                  </a:lnTo>
                  <a:lnTo>
                    <a:pt x="186" y="12103"/>
                  </a:lnTo>
                  <a:lnTo>
                    <a:pt x="310" y="12290"/>
                  </a:lnTo>
                  <a:lnTo>
                    <a:pt x="435" y="12413"/>
                  </a:lnTo>
                  <a:lnTo>
                    <a:pt x="620" y="12538"/>
                  </a:lnTo>
                  <a:lnTo>
                    <a:pt x="807" y="12600"/>
                  </a:lnTo>
                  <a:lnTo>
                    <a:pt x="992" y="12662"/>
                  </a:lnTo>
                  <a:lnTo>
                    <a:pt x="3228" y="12910"/>
                  </a:lnTo>
                  <a:lnTo>
                    <a:pt x="3352" y="13345"/>
                  </a:lnTo>
                  <a:lnTo>
                    <a:pt x="3538" y="13810"/>
                  </a:lnTo>
                  <a:lnTo>
                    <a:pt x="3725" y="14244"/>
                  </a:lnTo>
                  <a:lnTo>
                    <a:pt x="3942" y="14679"/>
                  </a:lnTo>
                  <a:lnTo>
                    <a:pt x="2576" y="16417"/>
                  </a:lnTo>
                  <a:lnTo>
                    <a:pt x="2451" y="16604"/>
                  </a:lnTo>
                  <a:lnTo>
                    <a:pt x="2389" y="16789"/>
                  </a:lnTo>
                  <a:lnTo>
                    <a:pt x="2328" y="16976"/>
                  </a:lnTo>
                  <a:lnTo>
                    <a:pt x="2328" y="17162"/>
                  </a:lnTo>
                  <a:lnTo>
                    <a:pt x="2358" y="17379"/>
                  </a:lnTo>
                  <a:lnTo>
                    <a:pt x="2421" y="17566"/>
                  </a:lnTo>
                  <a:lnTo>
                    <a:pt x="2514" y="17751"/>
                  </a:lnTo>
                  <a:lnTo>
                    <a:pt x="2638" y="17906"/>
                  </a:lnTo>
                  <a:lnTo>
                    <a:pt x="3693" y="18962"/>
                  </a:lnTo>
                  <a:lnTo>
                    <a:pt x="3848" y="19085"/>
                  </a:lnTo>
                  <a:lnTo>
                    <a:pt x="4035" y="19179"/>
                  </a:lnTo>
                  <a:lnTo>
                    <a:pt x="4220" y="19240"/>
                  </a:lnTo>
                  <a:lnTo>
                    <a:pt x="4437" y="19272"/>
                  </a:lnTo>
                  <a:lnTo>
                    <a:pt x="4624" y="19272"/>
                  </a:lnTo>
                  <a:lnTo>
                    <a:pt x="4810" y="19210"/>
                  </a:lnTo>
                  <a:lnTo>
                    <a:pt x="4997" y="19148"/>
                  </a:lnTo>
                  <a:lnTo>
                    <a:pt x="5182" y="19055"/>
                  </a:lnTo>
                  <a:lnTo>
                    <a:pt x="6920" y="17658"/>
                  </a:lnTo>
                  <a:lnTo>
                    <a:pt x="7355" y="17876"/>
                  </a:lnTo>
                  <a:lnTo>
                    <a:pt x="7790" y="18061"/>
                  </a:lnTo>
                  <a:lnTo>
                    <a:pt x="8255" y="18248"/>
                  </a:lnTo>
                  <a:lnTo>
                    <a:pt x="8689" y="18373"/>
                  </a:lnTo>
                  <a:lnTo>
                    <a:pt x="8938" y="20606"/>
                  </a:lnTo>
                  <a:lnTo>
                    <a:pt x="9001" y="20793"/>
                  </a:lnTo>
                  <a:lnTo>
                    <a:pt x="9062" y="20979"/>
                  </a:lnTo>
                  <a:lnTo>
                    <a:pt x="9186" y="21165"/>
                  </a:lnTo>
                  <a:lnTo>
                    <a:pt x="9311" y="21289"/>
                  </a:lnTo>
                  <a:lnTo>
                    <a:pt x="9496" y="21413"/>
                  </a:lnTo>
                  <a:lnTo>
                    <a:pt x="9651" y="21506"/>
                  </a:lnTo>
                  <a:lnTo>
                    <a:pt x="9838" y="21568"/>
                  </a:lnTo>
                  <a:lnTo>
                    <a:pt x="10055" y="21600"/>
                  </a:lnTo>
                  <a:lnTo>
                    <a:pt x="11545" y="21600"/>
                  </a:lnTo>
                  <a:lnTo>
                    <a:pt x="11762" y="21568"/>
                  </a:lnTo>
                  <a:lnTo>
                    <a:pt x="11949" y="21506"/>
                  </a:lnTo>
                  <a:lnTo>
                    <a:pt x="12104" y="21413"/>
                  </a:lnTo>
                  <a:lnTo>
                    <a:pt x="12289" y="21289"/>
                  </a:lnTo>
                  <a:lnTo>
                    <a:pt x="12414" y="21165"/>
                  </a:lnTo>
                  <a:lnTo>
                    <a:pt x="12538" y="20979"/>
                  </a:lnTo>
                  <a:lnTo>
                    <a:pt x="12601" y="20793"/>
                  </a:lnTo>
                  <a:lnTo>
                    <a:pt x="12662" y="20606"/>
                  </a:lnTo>
                  <a:lnTo>
                    <a:pt x="12911" y="18373"/>
                  </a:lnTo>
                  <a:lnTo>
                    <a:pt x="13345" y="18248"/>
                  </a:lnTo>
                  <a:lnTo>
                    <a:pt x="13810" y="18061"/>
                  </a:lnTo>
                  <a:lnTo>
                    <a:pt x="14245" y="17876"/>
                  </a:lnTo>
                  <a:lnTo>
                    <a:pt x="14680" y="17658"/>
                  </a:lnTo>
                  <a:lnTo>
                    <a:pt x="16418" y="19055"/>
                  </a:lnTo>
                  <a:lnTo>
                    <a:pt x="16603" y="19148"/>
                  </a:lnTo>
                  <a:lnTo>
                    <a:pt x="16790" y="19210"/>
                  </a:lnTo>
                  <a:lnTo>
                    <a:pt x="16976" y="19272"/>
                  </a:lnTo>
                  <a:lnTo>
                    <a:pt x="17163" y="19272"/>
                  </a:lnTo>
                  <a:lnTo>
                    <a:pt x="17380" y="19240"/>
                  </a:lnTo>
                  <a:lnTo>
                    <a:pt x="17565" y="19179"/>
                  </a:lnTo>
                  <a:lnTo>
                    <a:pt x="17752" y="19085"/>
                  </a:lnTo>
                  <a:lnTo>
                    <a:pt x="17907" y="18962"/>
                  </a:lnTo>
                  <a:lnTo>
                    <a:pt x="18962" y="17906"/>
                  </a:lnTo>
                  <a:lnTo>
                    <a:pt x="19086" y="17751"/>
                  </a:lnTo>
                  <a:lnTo>
                    <a:pt x="19179" y="17566"/>
                  </a:lnTo>
                  <a:lnTo>
                    <a:pt x="19242" y="17379"/>
                  </a:lnTo>
                  <a:lnTo>
                    <a:pt x="19273" y="17162"/>
                  </a:lnTo>
                  <a:lnTo>
                    <a:pt x="19273" y="16976"/>
                  </a:lnTo>
                  <a:lnTo>
                    <a:pt x="19211" y="16789"/>
                  </a:lnTo>
                  <a:lnTo>
                    <a:pt x="19149" y="16604"/>
                  </a:lnTo>
                  <a:lnTo>
                    <a:pt x="19056" y="16417"/>
                  </a:lnTo>
                  <a:lnTo>
                    <a:pt x="17659" y="14679"/>
                  </a:lnTo>
                  <a:lnTo>
                    <a:pt x="17875" y="14244"/>
                  </a:lnTo>
                  <a:lnTo>
                    <a:pt x="18062" y="13810"/>
                  </a:lnTo>
                  <a:lnTo>
                    <a:pt x="18249" y="13345"/>
                  </a:lnTo>
                  <a:lnTo>
                    <a:pt x="18372" y="12910"/>
                  </a:lnTo>
                  <a:lnTo>
                    <a:pt x="20608" y="12662"/>
                  </a:lnTo>
                  <a:lnTo>
                    <a:pt x="20793" y="12600"/>
                  </a:lnTo>
                  <a:lnTo>
                    <a:pt x="20980" y="12538"/>
                  </a:lnTo>
                  <a:lnTo>
                    <a:pt x="21165" y="12413"/>
                  </a:lnTo>
                  <a:lnTo>
                    <a:pt x="21290" y="12290"/>
                  </a:lnTo>
                  <a:lnTo>
                    <a:pt x="21414" y="12103"/>
                  </a:lnTo>
                  <a:lnTo>
                    <a:pt x="21507" y="11948"/>
                  </a:lnTo>
                  <a:lnTo>
                    <a:pt x="21570" y="11763"/>
                  </a:lnTo>
                  <a:lnTo>
                    <a:pt x="21600" y="11545"/>
                  </a:lnTo>
                  <a:lnTo>
                    <a:pt x="21600" y="10055"/>
                  </a:lnTo>
                  <a:lnTo>
                    <a:pt x="21570" y="9837"/>
                  </a:lnTo>
                  <a:lnTo>
                    <a:pt x="21507" y="9652"/>
                  </a:lnTo>
                  <a:lnTo>
                    <a:pt x="21414" y="9497"/>
                  </a:lnTo>
                  <a:lnTo>
                    <a:pt x="21290" y="9310"/>
                  </a:lnTo>
                  <a:lnTo>
                    <a:pt x="21165" y="9186"/>
                  </a:lnTo>
                  <a:lnTo>
                    <a:pt x="20980" y="9062"/>
                  </a:lnTo>
                  <a:lnTo>
                    <a:pt x="20793" y="9000"/>
                  </a:lnTo>
                  <a:lnTo>
                    <a:pt x="20608" y="8938"/>
                  </a:lnTo>
                  <a:lnTo>
                    <a:pt x="18372" y="8690"/>
                  </a:lnTo>
                  <a:lnTo>
                    <a:pt x="18249" y="8255"/>
                  </a:lnTo>
                  <a:lnTo>
                    <a:pt x="18062" y="7789"/>
                  </a:lnTo>
                  <a:lnTo>
                    <a:pt x="17875" y="7355"/>
                  </a:lnTo>
                  <a:lnTo>
                    <a:pt x="17659" y="6921"/>
                  </a:lnTo>
                  <a:lnTo>
                    <a:pt x="19056" y="5183"/>
                  </a:lnTo>
                  <a:lnTo>
                    <a:pt x="19149" y="4996"/>
                  </a:lnTo>
                  <a:lnTo>
                    <a:pt x="19211" y="4811"/>
                  </a:lnTo>
                  <a:lnTo>
                    <a:pt x="19273" y="4624"/>
                  </a:lnTo>
                  <a:lnTo>
                    <a:pt x="19273" y="4438"/>
                  </a:lnTo>
                  <a:lnTo>
                    <a:pt x="19242" y="4221"/>
                  </a:lnTo>
                  <a:lnTo>
                    <a:pt x="19179" y="4034"/>
                  </a:lnTo>
                  <a:lnTo>
                    <a:pt x="19086" y="3849"/>
                  </a:lnTo>
                  <a:lnTo>
                    <a:pt x="18962" y="3694"/>
                  </a:lnTo>
                  <a:lnTo>
                    <a:pt x="17907" y="2638"/>
                  </a:lnTo>
                  <a:lnTo>
                    <a:pt x="17752" y="2513"/>
                  </a:lnTo>
                  <a:lnTo>
                    <a:pt x="17565" y="2421"/>
                  </a:lnTo>
                  <a:lnTo>
                    <a:pt x="17380" y="2358"/>
                  </a:lnTo>
                  <a:lnTo>
                    <a:pt x="17163" y="2328"/>
                  </a:lnTo>
                  <a:lnTo>
                    <a:pt x="16976" y="2328"/>
                  </a:lnTo>
                  <a:lnTo>
                    <a:pt x="16790" y="2390"/>
                  </a:lnTo>
                  <a:lnTo>
                    <a:pt x="16603" y="2452"/>
                  </a:lnTo>
                  <a:lnTo>
                    <a:pt x="16418" y="2576"/>
                  </a:lnTo>
                  <a:lnTo>
                    <a:pt x="14680" y="3942"/>
                  </a:lnTo>
                  <a:lnTo>
                    <a:pt x="14245" y="3724"/>
                  </a:lnTo>
                  <a:lnTo>
                    <a:pt x="13810" y="3538"/>
                  </a:lnTo>
                  <a:lnTo>
                    <a:pt x="13345" y="3352"/>
                  </a:lnTo>
                  <a:lnTo>
                    <a:pt x="12911" y="3227"/>
                  </a:lnTo>
                  <a:lnTo>
                    <a:pt x="12662" y="994"/>
                  </a:lnTo>
                  <a:lnTo>
                    <a:pt x="12601" y="807"/>
                  </a:lnTo>
                  <a:lnTo>
                    <a:pt x="12538" y="621"/>
                  </a:lnTo>
                  <a:lnTo>
                    <a:pt x="12414" y="435"/>
                  </a:lnTo>
                  <a:lnTo>
                    <a:pt x="12289" y="310"/>
                  </a:lnTo>
                  <a:lnTo>
                    <a:pt x="12104" y="187"/>
                  </a:lnTo>
                  <a:lnTo>
                    <a:pt x="11949" y="93"/>
                  </a:lnTo>
                  <a:lnTo>
                    <a:pt x="11762" y="32"/>
                  </a:lnTo>
                  <a:lnTo>
                    <a:pt x="1154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265" name="形狀"/>
          <p:cNvSpPr/>
          <p:nvPr/>
        </p:nvSpPr>
        <p:spPr>
          <a:xfrm flipH="1">
            <a:off x="6725597" y="4190919"/>
            <a:ext cx="176171" cy="2032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1" y="0"/>
                </a:lnTo>
                <a:lnTo>
                  <a:pt x="16239" y="0"/>
                </a:lnTo>
                <a:lnTo>
                  <a:pt x="21600" y="10800"/>
                </a:lnTo>
                <a:lnTo>
                  <a:pt x="16239" y="21600"/>
                </a:lnTo>
                <a:lnTo>
                  <a:pt x="5361" y="21600"/>
                </a:lnTo>
                <a:close/>
              </a:path>
            </a:pathLst>
          </a:custGeom>
          <a:ln w="19050">
            <a:solidFill>
              <a:srgbClr val="64B4C8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66" name="形狀"/>
          <p:cNvSpPr/>
          <p:nvPr/>
        </p:nvSpPr>
        <p:spPr>
          <a:xfrm flipH="1">
            <a:off x="6590157" y="4333699"/>
            <a:ext cx="112234" cy="129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1" y="0"/>
                </a:lnTo>
                <a:lnTo>
                  <a:pt x="16239" y="0"/>
                </a:lnTo>
                <a:lnTo>
                  <a:pt x="21600" y="10800"/>
                </a:lnTo>
                <a:lnTo>
                  <a:pt x="16239" y="21600"/>
                </a:lnTo>
                <a:lnTo>
                  <a:pt x="5361" y="21600"/>
                </a:lnTo>
                <a:close/>
              </a:path>
            </a:pathLst>
          </a:custGeom>
          <a:ln w="19050">
            <a:solidFill>
              <a:srgbClr val="64B4C8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67" name="形狀"/>
          <p:cNvSpPr/>
          <p:nvPr/>
        </p:nvSpPr>
        <p:spPr>
          <a:xfrm rot="10800000" flipH="1">
            <a:off x="-261503" y="-198276"/>
            <a:ext cx="833625" cy="962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4" y="0"/>
                </a:lnTo>
                <a:lnTo>
                  <a:pt x="16236" y="0"/>
                </a:lnTo>
                <a:lnTo>
                  <a:pt x="21600" y="10800"/>
                </a:lnTo>
                <a:lnTo>
                  <a:pt x="16236" y="21600"/>
                </a:lnTo>
                <a:lnTo>
                  <a:pt x="5364" y="21600"/>
                </a:lnTo>
                <a:close/>
              </a:path>
            </a:pathLst>
          </a:custGeom>
          <a:ln w="19050">
            <a:solidFill>
              <a:srgbClr val="64B4C8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68" name="形狀"/>
          <p:cNvSpPr/>
          <p:nvPr/>
        </p:nvSpPr>
        <p:spPr>
          <a:xfrm flipH="1">
            <a:off x="42843" y="146512"/>
            <a:ext cx="321526" cy="389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247" y="0"/>
                </a:moveTo>
                <a:lnTo>
                  <a:pt x="9694" y="37"/>
                </a:lnTo>
                <a:lnTo>
                  <a:pt x="9140" y="108"/>
                </a:lnTo>
                <a:lnTo>
                  <a:pt x="8621" y="180"/>
                </a:lnTo>
                <a:lnTo>
                  <a:pt x="8100" y="287"/>
                </a:lnTo>
                <a:lnTo>
                  <a:pt x="7579" y="429"/>
                </a:lnTo>
                <a:lnTo>
                  <a:pt x="7092" y="609"/>
                </a:lnTo>
                <a:lnTo>
                  <a:pt x="6603" y="788"/>
                </a:lnTo>
                <a:lnTo>
                  <a:pt x="6115" y="966"/>
                </a:lnTo>
                <a:lnTo>
                  <a:pt x="5660" y="1217"/>
                </a:lnTo>
                <a:lnTo>
                  <a:pt x="5204" y="1431"/>
                </a:lnTo>
                <a:lnTo>
                  <a:pt x="4749" y="1718"/>
                </a:lnTo>
                <a:lnTo>
                  <a:pt x="4326" y="2003"/>
                </a:lnTo>
                <a:lnTo>
                  <a:pt x="3936" y="2289"/>
                </a:lnTo>
                <a:lnTo>
                  <a:pt x="3156" y="2933"/>
                </a:lnTo>
                <a:lnTo>
                  <a:pt x="2797" y="3290"/>
                </a:lnTo>
                <a:lnTo>
                  <a:pt x="2472" y="3649"/>
                </a:lnTo>
                <a:lnTo>
                  <a:pt x="2146" y="4041"/>
                </a:lnTo>
                <a:lnTo>
                  <a:pt x="1854" y="4435"/>
                </a:lnTo>
                <a:lnTo>
                  <a:pt x="1561" y="4829"/>
                </a:lnTo>
                <a:lnTo>
                  <a:pt x="1300" y="5258"/>
                </a:lnTo>
                <a:lnTo>
                  <a:pt x="1074" y="5687"/>
                </a:lnTo>
                <a:lnTo>
                  <a:pt x="846" y="6151"/>
                </a:lnTo>
                <a:lnTo>
                  <a:pt x="650" y="6617"/>
                </a:lnTo>
                <a:lnTo>
                  <a:pt x="488" y="7081"/>
                </a:lnTo>
                <a:lnTo>
                  <a:pt x="325" y="7547"/>
                </a:lnTo>
                <a:lnTo>
                  <a:pt x="228" y="8047"/>
                </a:lnTo>
                <a:lnTo>
                  <a:pt x="129" y="8548"/>
                </a:lnTo>
                <a:lnTo>
                  <a:pt x="64" y="9047"/>
                </a:lnTo>
                <a:lnTo>
                  <a:pt x="0" y="9548"/>
                </a:lnTo>
                <a:lnTo>
                  <a:pt x="0" y="10621"/>
                </a:lnTo>
                <a:lnTo>
                  <a:pt x="64" y="11194"/>
                </a:lnTo>
                <a:lnTo>
                  <a:pt x="129" y="11730"/>
                </a:lnTo>
                <a:lnTo>
                  <a:pt x="260" y="12231"/>
                </a:lnTo>
                <a:lnTo>
                  <a:pt x="390" y="12766"/>
                </a:lnTo>
                <a:lnTo>
                  <a:pt x="553" y="13267"/>
                </a:lnTo>
                <a:lnTo>
                  <a:pt x="747" y="13768"/>
                </a:lnTo>
                <a:lnTo>
                  <a:pt x="975" y="14269"/>
                </a:lnTo>
                <a:lnTo>
                  <a:pt x="1203" y="14734"/>
                </a:lnTo>
                <a:lnTo>
                  <a:pt x="1464" y="15163"/>
                </a:lnTo>
                <a:lnTo>
                  <a:pt x="1789" y="15627"/>
                </a:lnTo>
                <a:lnTo>
                  <a:pt x="2082" y="16057"/>
                </a:lnTo>
                <a:lnTo>
                  <a:pt x="2439" y="16450"/>
                </a:lnTo>
                <a:lnTo>
                  <a:pt x="2797" y="16844"/>
                </a:lnTo>
                <a:lnTo>
                  <a:pt x="3188" y="17237"/>
                </a:lnTo>
                <a:lnTo>
                  <a:pt x="3578" y="17595"/>
                </a:lnTo>
                <a:lnTo>
                  <a:pt x="3318" y="18131"/>
                </a:lnTo>
                <a:lnTo>
                  <a:pt x="3025" y="18667"/>
                </a:lnTo>
                <a:lnTo>
                  <a:pt x="2700" y="19240"/>
                </a:lnTo>
                <a:lnTo>
                  <a:pt x="2276" y="19776"/>
                </a:lnTo>
                <a:lnTo>
                  <a:pt x="1821" y="20313"/>
                </a:lnTo>
                <a:lnTo>
                  <a:pt x="1561" y="20563"/>
                </a:lnTo>
                <a:lnTo>
                  <a:pt x="1268" y="20777"/>
                </a:lnTo>
                <a:lnTo>
                  <a:pt x="975" y="20992"/>
                </a:lnTo>
                <a:lnTo>
                  <a:pt x="682" y="21206"/>
                </a:lnTo>
                <a:lnTo>
                  <a:pt x="357" y="21350"/>
                </a:lnTo>
                <a:lnTo>
                  <a:pt x="0" y="21528"/>
                </a:lnTo>
                <a:lnTo>
                  <a:pt x="163" y="21528"/>
                </a:lnTo>
                <a:lnTo>
                  <a:pt x="650" y="21600"/>
                </a:lnTo>
                <a:lnTo>
                  <a:pt x="1821" y="21600"/>
                </a:lnTo>
                <a:lnTo>
                  <a:pt x="2276" y="21565"/>
                </a:lnTo>
                <a:lnTo>
                  <a:pt x="2797" y="21457"/>
                </a:lnTo>
                <a:lnTo>
                  <a:pt x="3318" y="21350"/>
                </a:lnTo>
                <a:lnTo>
                  <a:pt x="3871" y="21171"/>
                </a:lnTo>
                <a:lnTo>
                  <a:pt x="4424" y="20956"/>
                </a:lnTo>
                <a:lnTo>
                  <a:pt x="5010" y="20670"/>
                </a:lnTo>
                <a:lnTo>
                  <a:pt x="5563" y="20313"/>
                </a:lnTo>
                <a:lnTo>
                  <a:pt x="6115" y="19919"/>
                </a:lnTo>
                <a:lnTo>
                  <a:pt x="6636" y="19383"/>
                </a:lnTo>
                <a:lnTo>
                  <a:pt x="7124" y="19562"/>
                </a:lnTo>
                <a:lnTo>
                  <a:pt x="7612" y="19740"/>
                </a:lnTo>
                <a:lnTo>
                  <a:pt x="8132" y="19847"/>
                </a:lnTo>
                <a:lnTo>
                  <a:pt x="8653" y="19954"/>
                </a:lnTo>
                <a:lnTo>
                  <a:pt x="9174" y="20063"/>
                </a:lnTo>
                <a:lnTo>
                  <a:pt x="9694" y="20134"/>
                </a:lnTo>
                <a:lnTo>
                  <a:pt x="10247" y="20169"/>
                </a:lnTo>
                <a:lnTo>
                  <a:pt x="11353" y="20169"/>
                </a:lnTo>
                <a:lnTo>
                  <a:pt x="11906" y="20134"/>
                </a:lnTo>
                <a:lnTo>
                  <a:pt x="12460" y="20063"/>
                </a:lnTo>
                <a:lnTo>
                  <a:pt x="12979" y="19954"/>
                </a:lnTo>
                <a:lnTo>
                  <a:pt x="13500" y="19847"/>
                </a:lnTo>
                <a:lnTo>
                  <a:pt x="14021" y="19705"/>
                </a:lnTo>
                <a:lnTo>
                  <a:pt x="14508" y="19562"/>
                </a:lnTo>
                <a:lnTo>
                  <a:pt x="14997" y="19383"/>
                </a:lnTo>
                <a:lnTo>
                  <a:pt x="15485" y="19168"/>
                </a:lnTo>
                <a:lnTo>
                  <a:pt x="15940" y="18954"/>
                </a:lnTo>
                <a:lnTo>
                  <a:pt x="16851" y="18453"/>
                </a:lnTo>
                <a:lnTo>
                  <a:pt x="17274" y="18166"/>
                </a:lnTo>
                <a:lnTo>
                  <a:pt x="17664" y="17881"/>
                </a:lnTo>
                <a:lnTo>
                  <a:pt x="18054" y="17559"/>
                </a:lnTo>
                <a:lnTo>
                  <a:pt x="18444" y="17202"/>
                </a:lnTo>
                <a:lnTo>
                  <a:pt x="18803" y="16879"/>
                </a:lnTo>
                <a:lnTo>
                  <a:pt x="19128" y="16486"/>
                </a:lnTo>
                <a:lnTo>
                  <a:pt x="19454" y="16128"/>
                </a:lnTo>
                <a:lnTo>
                  <a:pt x="19746" y="15736"/>
                </a:lnTo>
                <a:lnTo>
                  <a:pt x="20039" y="15305"/>
                </a:lnTo>
                <a:lnTo>
                  <a:pt x="20300" y="14876"/>
                </a:lnTo>
                <a:lnTo>
                  <a:pt x="20528" y="14447"/>
                </a:lnTo>
                <a:lnTo>
                  <a:pt x="20754" y="14018"/>
                </a:lnTo>
                <a:lnTo>
                  <a:pt x="20950" y="13554"/>
                </a:lnTo>
                <a:lnTo>
                  <a:pt x="21112" y="13089"/>
                </a:lnTo>
                <a:lnTo>
                  <a:pt x="21275" y="12588"/>
                </a:lnTo>
                <a:lnTo>
                  <a:pt x="21374" y="12124"/>
                </a:lnTo>
                <a:lnTo>
                  <a:pt x="21471" y="11623"/>
                </a:lnTo>
                <a:lnTo>
                  <a:pt x="21536" y="11122"/>
                </a:lnTo>
                <a:lnTo>
                  <a:pt x="21600" y="10586"/>
                </a:lnTo>
                <a:lnTo>
                  <a:pt x="21600" y="9548"/>
                </a:lnTo>
                <a:lnTo>
                  <a:pt x="21536" y="9047"/>
                </a:lnTo>
                <a:lnTo>
                  <a:pt x="21471" y="8548"/>
                </a:lnTo>
                <a:lnTo>
                  <a:pt x="21374" y="8047"/>
                </a:lnTo>
                <a:lnTo>
                  <a:pt x="21275" y="7547"/>
                </a:lnTo>
                <a:lnTo>
                  <a:pt x="21112" y="7081"/>
                </a:lnTo>
                <a:lnTo>
                  <a:pt x="20950" y="6617"/>
                </a:lnTo>
                <a:lnTo>
                  <a:pt x="20754" y="6151"/>
                </a:lnTo>
                <a:lnTo>
                  <a:pt x="20528" y="5687"/>
                </a:lnTo>
                <a:lnTo>
                  <a:pt x="20300" y="5258"/>
                </a:lnTo>
                <a:lnTo>
                  <a:pt x="20039" y="4829"/>
                </a:lnTo>
                <a:lnTo>
                  <a:pt x="19746" y="4435"/>
                </a:lnTo>
                <a:lnTo>
                  <a:pt x="19454" y="4041"/>
                </a:lnTo>
                <a:lnTo>
                  <a:pt x="19128" y="3649"/>
                </a:lnTo>
                <a:lnTo>
                  <a:pt x="18803" y="3290"/>
                </a:lnTo>
                <a:lnTo>
                  <a:pt x="18444" y="2933"/>
                </a:lnTo>
                <a:lnTo>
                  <a:pt x="17664" y="2289"/>
                </a:lnTo>
                <a:lnTo>
                  <a:pt x="17274" y="2003"/>
                </a:lnTo>
                <a:lnTo>
                  <a:pt x="16851" y="1718"/>
                </a:lnTo>
                <a:lnTo>
                  <a:pt x="16396" y="1431"/>
                </a:lnTo>
                <a:lnTo>
                  <a:pt x="15940" y="1217"/>
                </a:lnTo>
                <a:lnTo>
                  <a:pt x="15485" y="966"/>
                </a:lnTo>
                <a:lnTo>
                  <a:pt x="14997" y="788"/>
                </a:lnTo>
                <a:lnTo>
                  <a:pt x="14508" y="609"/>
                </a:lnTo>
                <a:lnTo>
                  <a:pt x="14021" y="429"/>
                </a:lnTo>
                <a:lnTo>
                  <a:pt x="13500" y="287"/>
                </a:lnTo>
                <a:lnTo>
                  <a:pt x="12979" y="180"/>
                </a:lnTo>
                <a:lnTo>
                  <a:pt x="12460" y="108"/>
                </a:lnTo>
                <a:lnTo>
                  <a:pt x="11906" y="37"/>
                </a:lnTo>
                <a:lnTo>
                  <a:pt x="11353" y="0"/>
                </a:lnTo>
                <a:close/>
              </a:path>
            </a:pathLst>
          </a:cu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6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自傳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矩形"/>
          <p:cNvSpPr/>
          <p:nvPr/>
        </p:nvSpPr>
        <p:spPr>
          <a:xfrm>
            <a:off x="2" y="-13826"/>
            <a:ext cx="1396671" cy="716201"/>
          </a:xfrm>
          <a:prstGeom prst="rect">
            <a:avLst/>
          </a:prstGeom>
          <a:solidFill>
            <a:srgbClr val="64B4C8">
              <a:alpha val="8890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77" name="自傳"/>
          <p:cNvSpPr txBox="1"/>
          <p:nvPr/>
        </p:nvSpPr>
        <p:spPr>
          <a:xfrm>
            <a:off x="354482" y="12809"/>
            <a:ext cx="913068" cy="584775"/>
          </a:xfrm>
          <a:prstGeom prst="rect">
            <a:avLst/>
          </a:prstGeom>
          <a:ln w="12700">
            <a:miter lim="400000"/>
          </a:ln>
          <a:effectLst>
            <a:outerShdw blurRad="25400" dist="33229" dir="5400000" rotWithShape="0">
              <a:srgbClr val="000000">
                <a:alpha val="265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  <a:latin typeface="Kaiti TC Bold"/>
                <a:ea typeface="Kaiti TC Bold"/>
                <a:cs typeface="Kaiti TC Bold"/>
                <a:sym typeface="Kaiti TC Bold"/>
              </a:defRPr>
            </a:lvl1pPr>
          </a:lstStyle>
          <a:p>
            <a:r>
              <a:rPr sz="3200"/>
              <a:t>自傳</a:t>
            </a:r>
          </a:p>
        </p:txBody>
      </p:sp>
      <p:sp>
        <p:nvSpPr>
          <p:cNvPr id="278" name="形狀"/>
          <p:cNvSpPr/>
          <p:nvPr/>
        </p:nvSpPr>
        <p:spPr>
          <a:xfrm rot="10800000" flipH="1">
            <a:off x="6136553" y="-204646"/>
            <a:ext cx="407250" cy="47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6" y="0"/>
                </a:lnTo>
                <a:lnTo>
                  <a:pt x="16234" y="0"/>
                </a:lnTo>
                <a:lnTo>
                  <a:pt x="21600" y="10800"/>
                </a:lnTo>
                <a:lnTo>
                  <a:pt x="16234" y="21600"/>
                </a:lnTo>
                <a:lnTo>
                  <a:pt x="5366" y="21600"/>
                </a:lnTo>
                <a:close/>
              </a:path>
            </a:pathLst>
          </a:custGeom>
          <a:ln>
            <a:solidFill>
              <a:srgbClr val="64B4C8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79" name="形狀"/>
          <p:cNvSpPr/>
          <p:nvPr/>
        </p:nvSpPr>
        <p:spPr>
          <a:xfrm rot="10800000" flipH="1">
            <a:off x="6624297" y="-72346"/>
            <a:ext cx="178199" cy="20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solidFill>
            <a:srgbClr val="73D5CD"/>
          </a:solidFill>
          <a:ln w="19050"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grpSp>
        <p:nvGrpSpPr>
          <p:cNvPr id="362" name="群組"/>
          <p:cNvGrpSpPr/>
          <p:nvPr/>
        </p:nvGrpSpPr>
        <p:grpSpPr>
          <a:xfrm>
            <a:off x="6617153" y="222806"/>
            <a:ext cx="513983" cy="593092"/>
            <a:chOff x="0" y="0"/>
            <a:chExt cx="685310" cy="593091"/>
          </a:xfrm>
        </p:grpSpPr>
        <p:sp>
          <p:nvSpPr>
            <p:cNvPr id="280" name="形狀"/>
            <p:cNvSpPr/>
            <p:nvPr/>
          </p:nvSpPr>
          <p:spPr>
            <a:xfrm rot="10800000" flipH="1">
              <a:off x="154386" y="0"/>
              <a:ext cx="32834" cy="30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81" name="形狀"/>
            <p:cNvSpPr/>
            <p:nvPr/>
          </p:nvSpPr>
          <p:spPr>
            <a:xfrm rot="10800000" flipH="1">
              <a:off x="127141" y="0"/>
              <a:ext cx="80338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82" name="形狀"/>
            <p:cNvSpPr/>
            <p:nvPr/>
          </p:nvSpPr>
          <p:spPr>
            <a:xfrm rot="10800000" flipH="1">
              <a:off x="99199" y="0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83" name="形狀"/>
            <p:cNvSpPr/>
            <p:nvPr/>
          </p:nvSpPr>
          <p:spPr>
            <a:xfrm rot="10800000" flipH="1">
              <a:off x="71954" y="0"/>
              <a:ext cx="176046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84" name="形狀"/>
            <p:cNvSpPr/>
            <p:nvPr/>
          </p:nvSpPr>
          <p:spPr>
            <a:xfrm rot="10800000" flipH="1">
              <a:off x="44012" y="0"/>
              <a:ext cx="22424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85" name="形狀"/>
            <p:cNvSpPr/>
            <p:nvPr/>
          </p:nvSpPr>
          <p:spPr>
            <a:xfrm rot="10800000" flipH="1">
              <a:off x="16767" y="0"/>
              <a:ext cx="271747" cy="26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86" name="形狀"/>
            <p:cNvSpPr/>
            <p:nvPr/>
          </p:nvSpPr>
          <p:spPr>
            <a:xfrm rot="10800000" flipH="1">
              <a:off x="217957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87" name="形狀"/>
            <p:cNvSpPr/>
            <p:nvPr/>
          </p:nvSpPr>
          <p:spPr>
            <a:xfrm rot="10800000" flipH="1">
              <a:off x="0" y="94308"/>
              <a:ext cx="192110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88" name="形狀"/>
            <p:cNvSpPr/>
            <p:nvPr/>
          </p:nvSpPr>
          <p:spPr>
            <a:xfrm rot="10800000" flipH="1">
              <a:off x="238217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89" name="形狀"/>
            <p:cNvSpPr/>
            <p:nvPr/>
          </p:nvSpPr>
          <p:spPr>
            <a:xfrm rot="10800000" flipH="1">
              <a:off x="2795" y="141808"/>
              <a:ext cx="162070" cy="174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90" name="形狀"/>
            <p:cNvSpPr/>
            <p:nvPr/>
          </p:nvSpPr>
          <p:spPr>
            <a:xfrm rot="10800000" flipH="1">
              <a:off x="10478" y="189313"/>
              <a:ext cx="126446" cy="140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91" name="形狀"/>
            <p:cNvSpPr/>
            <p:nvPr/>
          </p:nvSpPr>
          <p:spPr>
            <a:xfrm rot="10800000" flipH="1">
              <a:off x="25847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92" name="形狀"/>
            <p:cNvSpPr/>
            <p:nvPr/>
          </p:nvSpPr>
          <p:spPr>
            <a:xfrm rot="10800000" flipH="1">
              <a:off x="27873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93" name="形狀"/>
            <p:cNvSpPr/>
            <p:nvPr/>
          </p:nvSpPr>
          <p:spPr>
            <a:xfrm rot="10800000" flipH="1">
              <a:off x="17463" y="237514"/>
              <a:ext cx="92215" cy="10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94" name="形狀"/>
            <p:cNvSpPr/>
            <p:nvPr/>
          </p:nvSpPr>
          <p:spPr>
            <a:xfrm rot="10800000" flipH="1">
              <a:off x="25150" y="285020"/>
              <a:ext cx="57283" cy="6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95" name="形狀"/>
            <p:cNvSpPr/>
            <p:nvPr/>
          </p:nvSpPr>
          <p:spPr>
            <a:xfrm rot="10800000" flipH="1">
              <a:off x="29899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96" name="形狀"/>
            <p:cNvSpPr/>
            <p:nvPr/>
          </p:nvSpPr>
          <p:spPr>
            <a:xfrm rot="10800000" flipH="1">
              <a:off x="32136" y="303881"/>
              <a:ext cx="57282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97" name="形狀"/>
            <p:cNvSpPr/>
            <p:nvPr/>
          </p:nvSpPr>
          <p:spPr>
            <a:xfrm rot="10800000" flipH="1">
              <a:off x="31925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98" name="形狀"/>
            <p:cNvSpPr/>
            <p:nvPr/>
          </p:nvSpPr>
          <p:spPr>
            <a:xfrm rot="10800000" flipH="1">
              <a:off x="39817" y="317150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99" name="形狀"/>
            <p:cNvSpPr/>
            <p:nvPr/>
          </p:nvSpPr>
          <p:spPr>
            <a:xfrm rot="10800000" flipH="1">
              <a:off x="33951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00" name="形狀"/>
            <p:cNvSpPr/>
            <p:nvPr/>
          </p:nvSpPr>
          <p:spPr>
            <a:xfrm rot="10800000" flipH="1">
              <a:off x="359069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01" name="形狀"/>
            <p:cNvSpPr/>
            <p:nvPr/>
          </p:nvSpPr>
          <p:spPr>
            <a:xfrm rot="10800000" flipH="1">
              <a:off x="47504" y="329729"/>
              <a:ext cx="56587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02" name="形狀"/>
            <p:cNvSpPr/>
            <p:nvPr/>
          </p:nvSpPr>
          <p:spPr>
            <a:xfrm rot="10800000" flipH="1">
              <a:off x="37932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03" name="形狀"/>
            <p:cNvSpPr/>
            <p:nvPr/>
          </p:nvSpPr>
          <p:spPr>
            <a:xfrm rot="10800000" flipH="1">
              <a:off x="54490" y="342301"/>
              <a:ext cx="57283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04" name="形狀"/>
            <p:cNvSpPr/>
            <p:nvPr/>
          </p:nvSpPr>
          <p:spPr>
            <a:xfrm rot="10800000" flipH="1">
              <a:off x="62172" y="355575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05" name="形狀"/>
            <p:cNvSpPr/>
            <p:nvPr/>
          </p:nvSpPr>
          <p:spPr>
            <a:xfrm rot="10800000" flipH="1">
              <a:off x="39958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06" name="形狀"/>
            <p:cNvSpPr/>
            <p:nvPr/>
          </p:nvSpPr>
          <p:spPr>
            <a:xfrm rot="10800000" flipH="1">
              <a:off x="69157" y="36814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07" name="形狀"/>
            <p:cNvSpPr/>
            <p:nvPr/>
          </p:nvSpPr>
          <p:spPr>
            <a:xfrm rot="10800000" flipH="1">
              <a:off x="419848" y="0"/>
              <a:ext cx="90116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08" name="形狀"/>
            <p:cNvSpPr/>
            <p:nvPr/>
          </p:nvSpPr>
          <p:spPr>
            <a:xfrm rot="10800000" flipH="1">
              <a:off x="440108" y="0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09" name="形狀"/>
            <p:cNvSpPr/>
            <p:nvPr/>
          </p:nvSpPr>
          <p:spPr>
            <a:xfrm rot="10800000" flipH="1">
              <a:off x="76844" y="380721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10" name="形狀"/>
            <p:cNvSpPr/>
            <p:nvPr/>
          </p:nvSpPr>
          <p:spPr>
            <a:xfrm rot="10800000" flipH="1">
              <a:off x="460363" y="7682"/>
              <a:ext cx="67069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11" name="形狀"/>
            <p:cNvSpPr/>
            <p:nvPr/>
          </p:nvSpPr>
          <p:spPr>
            <a:xfrm rot="10800000" flipH="1">
              <a:off x="83830" y="393995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12" name="形狀"/>
            <p:cNvSpPr/>
            <p:nvPr/>
          </p:nvSpPr>
          <p:spPr>
            <a:xfrm rot="10800000" flipH="1">
              <a:off x="91512" y="40656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13" name="形狀"/>
            <p:cNvSpPr/>
            <p:nvPr/>
          </p:nvSpPr>
          <p:spPr>
            <a:xfrm rot="10800000" flipH="1">
              <a:off x="477130" y="20260"/>
              <a:ext cx="57288" cy="64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14" name="形狀"/>
            <p:cNvSpPr/>
            <p:nvPr/>
          </p:nvSpPr>
          <p:spPr>
            <a:xfrm rot="10800000" flipH="1">
              <a:off x="484817" y="33528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15" name="形狀"/>
            <p:cNvSpPr/>
            <p:nvPr/>
          </p:nvSpPr>
          <p:spPr>
            <a:xfrm rot="10800000" flipH="1">
              <a:off x="98497" y="419146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16" name="形狀"/>
            <p:cNvSpPr/>
            <p:nvPr/>
          </p:nvSpPr>
          <p:spPr>
            <a:xfrm rot="10800000" flipH="1">
              <a:off x="491802" y="46106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17" name="形狀"/>
            <p:cNvSpPr/>
            <p:nvPr/>
          </p:nvSpPr>
          <p:spPr>
            <a:xfrm rot="10800000" flipH="1">
              <a:off x="106184" y="43171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18" name="形狀"/>
            <p:cNvSpPr/>
            <p:nvPr/>
          </p:nvSpPr>
          <p:spPr>
            <a:xfrm rot="10800000" flipH="1">
              <a:off x="499485" y="58679"/>
              <a:ext cx="57287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19" name="形狀"/>
            <p:cNvSpPr/>
            <p:nvPr/>
          </p:nvSpPr>
          <p:spPr>
            <a:xfrm rot="10800000" flipH="1">
              <a:off x="113866" y="444993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20" name="形狀"/>
            <p:cNvSpPr/>
            <p:nvPr/>
          </p:nvSpPr>
          <p:spPr>
            <a:xfrm rot="10800000" flipH="1">
              <a:off x="507172" y="7195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21" name="形狀"/>
            <p:cNvSpPr/>
            <p:nvPr/>
          </p:nvSpPr>
          <p:spPr>
            <a:xfrm rot="10800000" flipH="1">
              <a:off x="120852" y="457566"/>
              <a:ext cx="57288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22" name="形狀"/>
            <p:cNvSpPr/>
            <p:nvPr/>
          </p:nvSpPr>
          <p:spPr>
            <a:xfrm rot="10800000" flipH="1">
              <a:off x="514157" y="84527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23" name="形狀"/>
            <p:cNvSpPr/>
            <p:nvPr/>
          </p:nvSpPr>
          <p:spPr>
            <a:xfrm rot="10800000" flipH="1">
              <a:off x="128539" y="47013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24" name="形狀"/>
            <p:cNvSpPr/>
            <p:nvPr/>
          </p:nvSpPr>
          <p:spPr>
            <a:xfrm rot="10800000" flipH="1">
              <a:off x="135525" y="483413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25" name="形狀"/>
            <p:cNvSpPr/>
            <p:nvPr/>
          </p:nvSpPr>
          <p:spPr>
            <a:xfrm rot="10800000" flipH="1">
              <a:off x="521839" y="97099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26" name="形狀"/>
            <p:cNvSpPr/>
            <p:nvPr/>
          </p:nvSpPr>
          <p:spPr>
            <a:xfrm rot="10800000" flipH="1">
              <a:off x="528825" y="110373"/>
              <a:ext cx="57287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27" name="形狀"/>
            <p:cNvSpPr/>
            <p:nvPr/>
          </p:nvSpPr>
          <p:spPr>
            <a:xfrm rot="10800000" flipH="1">
              <a:off x="143212" y="495991"/>
              <a:ext cx="57282" cy="6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28" name="形狀"/>
            <p:cNvSpPr/>
            <p:nvPr/>
          </p:nvSpPr>
          <p:spPr>
            <a:xfrm rot="10800000" flipH="1">
              <a:off x="150197" y="50856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29" name="形狀"/>
            <p:cNvSpPr/>
            <p:nvPr/>
          </p:nvSpPr>
          <p:spPr>
            <a:xfrm rot="10800000" flipH="1">
              <a:off x="536511" y="122951"/>
              <a:ext cx="57283" cy="6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30" name="形狀"/>
            <p:cNvSpPr/>
            <p:nvPr/>
          </p:nvSpPr>
          <p:spPr>
            <a:xfrm rot="10800000" flipH="1">
              <a:off x="157879" y="521838"/>
              <a:ext cx="67064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31" name="形狀"/>
            <p:cNvSpPr/>
            <p:nvPr/>
          </p:nvSpPr>
          <p:spPr>
            <a:xfrm rot="10800000" flipH="1">
              <a:off x="543497" y="135524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32" name="形狀"/>
            <p:cNvSpPr/>
            <p:nvPr/>
          </p:nvSpPr>
          <p:spPr>
            <a:xfrm rot="10800000" flipH="1">
              <a:off x="165566" y="526724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33" name="形狀"/>
            <p:cNvSpPr/>
            <p:nvPr/>
          </p:nvSpPr>
          <p:spPr>
            <a:xfrm rot="10800000" flipH="1">
              <a:off x="551178" y="14809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34" name="形狀"/>
            <p:cNvSpPr/>
            <p:nvPr/>
          </p:nvSpPr>
          <p:spPr>
            <a:xfrm rot="10800000" flipH="1">
              <a:off x="174646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35" name="形狀"/>
            <p:cNvSpPr/>
            <p:nvPr/>
          </p:nvSpPr>
          <p:spPr>
            <a:xfrm rot="10800000" flipH="1">
              <a:off x="558866" y="161371"/>
              <a:ext cx="56586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36" name="形狀"/>
            <p:cNvSpPr/>
            <p:nvPr/>
          </p:nvSpPr>
          <p:spPr>
            <a:xfrm rot="10800000" flipH="1">
              <a:off x="194905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37" name="形狀"/>
            <p:cNvSpPr/>
            <p:nvPr/>
          </p:nvSpPr>
          <p:spPr>
            <a:xfrm rot="10800000" flipH="1">
              <a:off x="565851" y="173944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38" name="形狀"/>
            <p:cNvSpPr/>
            <p:nvPr/>
          </p:nvSpPr>
          <p:spPr>
            <a:xfrm rot="10800000" flipH="1">
              <a:off x="573533" y="18651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39" name="形狀"/>
            <p:cNvSpPr/>
            <p:nvPr/>
          </p:nvSpPr>
          <p:spPr>
            <a:xfrm rot="10800000" flipH="1">
              <a:off x="21516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40" name="形狀"/>
            <p:cNvSpPr/>
            <p:nvPr/>
          </p:nvSpPr>
          <p:spPr>
            <a:xfrm rot="10800000" flipH="1">
              <a:off x="23542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41" name="形狀"/>
            <p:cNvSpPr/>
            <p:nvPr/>
          </p:nvSpPr>
          <p:spPr>
            <a:xfrm rot="10800000" flipH="1">
              <a:off x="580524" y="199791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42" name="形狀"/>
            <p:cNvSpPr/>
            <p:nvPr/>
          </p:nvSpPr>
          <p:spPr>
            <a:xfrm rot="10800000" flipH="1">
              <a:off x="25568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43" name="形狀"/>
            <p:cNvSpPr/>
            <p:nvPr/>
          </p:nvSpPr>
          <p:spPr>
            <a:xfrm rot="10800000" flipH="1">
              <a:off x="588205" y="212369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44" name="形狀"/>
            <p:cNvSpPr/>
            <p:nvPr/>
          </p:nvSpPr>
          <p:spPr>
            <a:xfrm rot="10800000" flipH="1">
              <a:off x="27594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45" name="形狀"/>
            <p:cNvSpPr/>
            <p:nvPr/>
          </p:nvSpPr>
          <p:spPr>
            <a:xfrm rot="10800000" flipH="1">
              <a:off x="595191" y="224942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46" name="形狀"/>
            <p:cNvSpPr/>
            <p:nvPr/>
          </p:nvSpPr>
          <p:spPr>
            <a:xfrm rot="10800000" flipH="1">
              <a:off x="602878" y="238216"/>
              <a:ext cx="57283" cy="6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47" name="形狀"/>
            <p:cNvSpPr/>
            <p:nvPr/>
          </p:nvSpPr>
          <p:spPr>
            <a:xfrm rot="10800000" flipH="1">
              <a:off x="29620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48" name="形狀"/>
            <p:cNvSpPr/>
            <p:nvPr/>
          </p:nvSpPr>
          <p:spPr>
            <a:xfrm rot="10800000" flipH="1">
              <a:off x="575633" y="250789"/>
              <a:ext cx="91513" cy="10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49" name="形狀"/>
            <p:cNvSpPr/>
            <p:nvPr/>
          </p:nvSpPr>
          <p:spPr>
            <a:xfrm rot="10800000" flipH="1">
              <a:off x="316459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50" name="形狀"/>
            <p:cNvSpPr/>
            <p:nvPr/>
          </p:nvSpPr>
          <p:spPr>
            <a:xfrm rot="10800000" flipH="1">
              <a:off x="336018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51" name="形狀"/>
            <p:cNvSpPr/>
            <p:nvPr/>
          </p:nvSpPr>
          <p:spPr>
            <a:xfrm rot="10800000" flipH="1">
              <a:off x="547686" y="263362"/>
              <a:ext cx="127142" cy="13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52" name="形狀"/>
            <p:cNvSpPr/>
            <p:nvPr/>
          </p:nvSpPr>
          <p:spPr>
            <a:xfrm rot="10800000" flipH="1">
              <a:off x="520441" y="275940"/>
              <a:ext cx="162074" cy="175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53" name="形狀"/>
            <p:cNvSpPr/>
            <p:nvPr/>
          </p:nvSpPr>
          <p:spPr>
            <a:xfrm rot="10800000" flipH="1">
              <a:off x="35627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54" name="形狀"/>
            <p:cNvSpPr/>
            <p:nvPr/>
          </p:nvSpPr>
          <p:spPr>
            <a:xfrm rot="10800000" flipH="1">
              <a:off x="37653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55" name="形狀"/>
            <p:cNvSpPr/>
            <p:nvPr/>
          </p:nvSpPr>
          <p:spPr>
            <a:xfrm rot="10800000" flipH="1">
              <a:off x="493200" y="289209"/>
              <a:ext cx="192111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56" name="形狀"/>
            <p:cNvSpPr/>
            <p:nvPr/>
          </p:nvSpPr>
          <p:spPr>
            <a:xfrm rot="10800000" flipH="1">
              <a:off x="396792" y="323439"/>
              <a:ext cx="271753" cy="26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57" name="形狀"/>
            <p:cNvSpPr/>
            <p:nvPr/>
          </p:nvSpPr>
          <p:spPr>
            <a:xfrm rot="10800000" flipH="1">
              <a:off x="417052" y="371641"/>
              <a:ext cx="22355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58" name="形狀"/>
            <p:cNvSpPr/>
            <p:nvPr/>
          </p:nvSpPr>
          <p:spPr>
            <a:xfrm rot="10800000" flipH="1">
              <a:off x="437312" y="419146"/>
              <a:ext cx="176045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59" name="形狀"/>
            <p:cNvSpPr/>
            <p:nvPr/>
          </p:nvSpPr>
          <p:spPr>
            <a:xfrm rot="10800000" flipH="1">
              <a:off x="457572" y="466646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60" name="形狀"/>
            <p:cNvSpPr/>
            <p:nvPr/>
          </p:nvSpPr>
          <p:spPr>
            <a:xfrm rot="10800000" flipH="1">
              <a:off x="477130" y="514848"/>
              <a:ext cx="81035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61" name="形狀"/>
            <p:cNvSpPr/>
            <p:nvPr/>
          </p:nvSpPr>
          <p:spPr>
            <a:xfrm rot="10800000" flipH="1">
              <a:off x="497390" y="562352"/>
              <a:ext cx="33535" cy="30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36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自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形狀"/>
          <p:cNvSpPr/>
          <p:nvPr/>
        </p:nvSpPr>
        <p:spPr>
          <a:xfrm>
            <a:off x="6439128" y="3492400"/>
            <a:ext cx="335251" cy="44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019" y="10800"/>
                </a:moveTo>
                <a:cubicBezTo>
                  <a:pt x="4019" y="14545"/>
                  <a:pt x="7055" y="17581"/>
                  <a:pt x="10800" y="17581"/>
                </a:cubicBezTo>
                <a:cubicBezTo>
                  <a:pt x="14545" y="17581"/>
                  <a:pt x="17581" y="14545"/>
                  <a:pt x="17581" y="10800"/>
                </a:cubicBezTo>
                <a:cubicBezTo>
                  <a:pt x="17581" y="7055"/>
                  <a:pt x="14545" y="4019"/>
                  <a:pt x="10800" y="4019"/>
                </a:cubicBezTo>
                <a:cubicBezTo>
                  <a:pt x="7055" y="4019"/>
                  <a:pt x="4019" y="7055"/>
                  <a:pt x="4019" y="10800"/>
                </a:cubicBezTo>
                <a:close/>
              </a:path>
            </a:pathLst>
          </a:cu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71" name="圓形"/>
          <p:cNvSpPr/>
          <p:nvPr/>
        </p:nvSpPr>
        <p:spPr>
          <a:xfrm>
            <a:off x="6250296" y="4482507"/>
            <a:ext cx="733951" cy="978601"/>
          </a:xfrm>
          <a:prstGeom prst="ellipse">
            <a:avLst/>
          </a:prstGeom>
          <a:ln>
            <a:solidFill>
              <a:srgbClr val="73D5CD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72" name="形狀"/>
          <p:cNvSpPr/>
          <p:nvPr/>
        </p:nvSpPr>
        <p:spPr>
          <a:xfrm>
            <a:off x="556314" y="4660907"/>
            <a:ext cx="298126" cy="397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91" y="10800"/>
                </a:moveTo>
                <a:cubicBezTo>
                  <a:pt x="1891" y="15720"/>
                  <a:pt x="5880" y="19709"/>
                  <a:pt x="10800" y="19709"/>
                </a:cubicBezTo>
                <a:cubicBezTo>
                  <a:pt x="15720" y="19709"/>
                  <a:pt x="19709" y="15720"/>
                  <a:pt x="19709" y="10800"/>
                </a:cubicBezTo>
                <a:cubicBezTo>
                  <a:pt x="19709" y="5880"/>
                  <a:pt x="15720" y="1891"/>
                  <a:pt x="10800" y="1891"/>
                </a:cubicBezTo>
                <a:cubicBezTo>
                  <a:pt x="5880" y="1891"/>
                  <a:pt x="1891" y="5880"/>
                  <a:pt x="1891" y="10800"/>
                </a:cubicBezTo>
                <a:close/>
              </a:path>
            </a:pathLst>
          </a:custGeom>
          <a:solidFill>
            <a:srgbClr val="57B9D2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73" name="圓形"/>
          <p:cNvSpPr/>
          <p:nvPr/>
        </p:nvSpPr>
        <p:spPr>
          <a:xfrm>
            <a:off x="6717225" y="4058703"/>
            <a:ext cx="215326" cy="287101"/>
          </a:xfrm>
          <a:prstGeom prst="ellipse">
            <a:avLst/>
          </a:pr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74" name="形狀"/>
          <p:cNvSpPr/>
          <p:nvPr/>
        </p:nvSpPr>
        <p:spPr>
          <a:xfrm>
            <a:off x="-123151" y="4277707"/>
            <a:ext cx="556202" cy="74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59" y="10800"/>
                </a:moveTo>
                <a:cubicBezTo>
                  <a:pt x="8459" y="12093"/>
                  <a:pt x="9507" y="13141"/>
                  <a:pt x="10800" y="13141"/>
                </a:cubicBezTo>
                <a:cubicBezTo>
                  <a:pt x="12093" y="13141"/>
                  <a:pt x="13141" y="12093"/>
                  <a:pt x="13141" y="10800"/>
                </a:cubicBezTo>
                <a:cubicBezTo>
                  <a:pt x="13141" y="9507"/>
                  <a:pt x="12093" y="8459"/>
                  <a:pt x="10800" y="8459"/>
                </a:cubicBezTo>
                <a:cubicBezTo>
                  <a:pt x="9507" y="8459"/>
                  <a:pt x="8459" y="9507"/>
                  <a:pt x="8459" y="10800"/>
                </a:cubicBezTo>
                <a:close/>
              </a:path>
            </a:pathLst>
          </a:cu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75" name="圓形"/>
          <p:cNvSpPr/>
          <p:nvPr/>
        </p:nvSpPr>
        <p:spPr>
          <a:xfrm>
            <a:off x="6426546" y="4717507"/>
            <a:ext cx="381376" cy="508501"/>
          </a:xfrm>
          <a:prstGeom prst="ellipse">
            <a:avLst/>
          </a:pr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76" name="形狀"/>
          <p:cNvSpPr/>
          <p:nvPr/>
        </p:nvSpPr>
        <p:spPr>
          <a:xfrm>
            <a:off x="6058110" y="224125"/>
            <a:ext cx="2286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603" y="10800"/>
                </a:moveTo>
                <a:cubicBezTo>
                  <a:pt x="6603" y="13118"/>
                  <a:pt x="8482" y="14997"/>
                  <a:pt x="10800" y="14997"/>
                </a:cubicBezTo>
                <a:cubicBezTo>
                  <a:pt x="13118" y="14997"/>
                  <a:pt x="14997" y="13118"/>
                  <a:pt x="14997" y="10800"/>
                </a:cubicBezTo>
                <a:cubicBezTo>
                  <a:pt x="14997" y="8482"/>
                  <a:pt x="13118" y="6603"/>
                  <a:pt x="10800" y="6603"/>
                </a:cubicBezTo>
                <a:cubicBezTo>
                  <a:pt x="8482" y="6603"/>
                  <a:pt x="6603" y="8482"/>
                  <a:pt x="6603" y="10800"/>
                </a:cubicBezTo>
                <a:close/>
              </a:path>
            </a:pathLst>
          </a:cu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77" name="圓形"/>
          <p:cNvSpPr/>
          <p:nvPr/>
        </p:nvSpPr>
        <p:spPr>
          <a:xfrm>
            <a:off x="6414939" y="328380"/>
            <a:ext cx="439201" cy="585601"/>
          </a:xfrm>
          <a:prstGeom prst="ellipse">
            <a:avLst/>
          </a:prstGeom>
          <a:solidFill>
            <a:srgbClr val="57B9D2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78" name="圓形"/>
          <p:cNvSpPr/>
          <p:nvPr/>
        </p:nvSpPr>
        <p:spPr>
          <a:xfrm>
            <a:off x="6657265" y="1187329"/>
            <a:ext cx="335251" cy="447001"/>
          </a:xfrm>
          <a:prstGeom prst="ellipse">
            <a:avLst/>
          </a:pr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79" name="圓形"/>
          <p:cNvSpPr/>
          <p:nvPr/>
        </p:nvSpPr>
        <p:spPr>
          <a:xfrm>
            <a:off x="6336753" y="224132"/>
            <a:ext cx="595801" cy="794401"/>
          </a:xfrm>
          <a:prstGeom prst="ellipse">
            <a:avLst/>
          </a:prstGeom>
          <a:ln>
            <a:solidFill>
              <a:srgbClr val="57B9D2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80" name="圓形"/>
          <p:cNvSpPr/>
          <p:nvPr/>
        </p:nvSpPr>
        <p:spPr>
          <a:xfrm>
            <a:off x="75321" y="3830632"/>
            <a:ext cx="228601" cy="304801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81" name="矩形"/>
          <p:cNvSpPr/>
          <p:nvPr/>
        </p:nvSpPr>
        <p:spPr>
          <a:xfrm>
            <a:off x="2" y="-13826"/>
            <a:ext cx="1396671" cy="716201"/>
          </a:xfrm>
          <a:prstGeom prst="rect">
            <a:avLst/>
          </a:prstGeom>
          <a:solidFill>
            <a:srgbClr val="65B3C8">
              <a:alpha val="8890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82" name="自傳"/>
          <p:cNvSpPr txBox="1"/>
          <p:nvPr/>
        </p:nvSpPr>
        <p:spPr>
          <a:xfrm>
            <a:off x="354482" y="12809"/>
            <a:ext cx="913068" cy="584775"/>
          </a:xfrm>
          <a:prstGeom prst="rect">
            <a:avLst/>
          </a:prstGeom>
          <a:ln w="12700">
            <a:miter lim="400000"/>
          </a:ln>
          <a:effectLst>
            <a:outerShdw blurRad="25400" dist="33229" dir="5400000" rotWithShape="0">
              <a:srgbClr val="000000">
                <a:alpha val="265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  <a:latin typeface="Kaiti TC Bold"/>
                <a:ea typeface="Kaiti TC Bold"/>
                <a:cs typeface="Kaiti TC Bold"/>
                <a:sym typeface="Kaiti TC Bold"/>
              </a:defRPr>
            </a:lvl1pPr>
          </a:lstStyle>
          <a:p>
            <a:r>
              <a:rPr sz="3200"/>
              <a:t>自傳</a:t>
            </a:r>
          </a:p>
        </p:txBody>
      </p:sp>
      <p:sp>
        <p:nvSpPr>
          <p:cNvPr id="38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群組"/>
          <p:cNvGrpSpPr/>
          <p:nvPr/>
        </p:nvGrpSpPr>
        <p:grpSpPr>
          <a:xfrm>
            <a:off x="6617153" y="4698469"/>
            <a:ext cx="513983" cy="593092"/>
            <a:chOff x="0" y="0"/>
            <a:chExt cx="685310" cy="593091"/>
          </a:xfrm>
        </p:grpSpPr>
        <p:sp>
          <p:nvSpPr>
            <p:cNvPr id="390" name="形狀"/>
            <p:cNvSpPr/>
            <p:nvPr/>
          </p:nvSpPr>
          <p:spPr>
            <a:xfrm rot="10800000" flipH="1">
              <a:off x="154386" y="0"/>
              <a:ext cx="32834" cy="30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91" name="形狀"/>
            <p:cNvSpPr/>
            <p:nvPr/>
          </p:nvSpPr>
          <p:spPr>
            <a:xfrm rot="10800000" flipH="1">
              <a:off x="127141" y="0"/>
              <a:ext cx="80338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92" name="形狀"/>
            <p:cNvSpPr/>
            <p:nvPr/>
          </p:nvSpPr>
          <p:spPr>
            <a:xfrm rot="10800000" flipH="1">
              <a:off x="99199" y="0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93" name="形狀"/>
            <p:cNvSpPr/>
            <p:nvPr/>
          </p:nvSpPr>
          <p:spPr>
            <a:xfrm rot="10800000" flipH="1">
              <a:off x="71954" y="0"/>
              <a:ext cx="176046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94" name="形狀"/>
            <p:cNvSpPr/>
            <p:nvPr/>
          </p:nvSpPr>
          <p:spPr>
            <a:xfrm rot="10800000" flipH="1">
              <a:off x="44012" y="0"/>
              <a:ext cx="22424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95" name="形狀"/>
            <p:cNvSpPr/>
            <p:nvPr/>
          </p:nvSpPr>
          <p:spPr>
            <a:xfrm rot="10800000" flipH="1">
              <a:off x="16767" y="0"/>
              <a:ext cx="271747" cy="26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96" name="形狀"/>
            <p:cNvSpPr/>
            <p:nvPr/>
          </p:nvSpPr>
          <p:spPr>
            <a:xfrm rot="10800000" flipH="1">
              <a:off x="217957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97" name="形狀"/>
            <p:cNvSpPr/>
            <p:nvPr/>
          </p:nvSpPr>
          <p:spPr>
            <a:xfrm rot="10800000" flipH="1">
              <a:off x="0" y="94308"/>
              <a:ext cx="192110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98" name="形狀"/>
            <p:cNvSpPr/>
            <p:nvPr/>
          </p:nvSpPr>
          <p:spPr>
            <a:xfrm rot="10800000" flipH="1">
              <a:off x="238217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99" name="形狀"/>
            <p:cNvSpPr/>
            <p:nvPr/>
          </p:nvSpPr>
          <p:spPr>
            <a:xfrm rot="10800000" flipH="1">
              <a:off x="2795" y="141808"/>
              <a:ext cx="162070" cy="174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00" name="形狀"/>
            <p:cNvSpPr/>
            <p:nvPr/>
          </p:nvSpPr>
          <p:spPr>
            <a:xfrm rot="10800000" flipH="1">
              <a:off x="10478" y="189313"/>
              <a:ext cx="126446" cy="140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01" name="形狀"/>
            <p:cNvSpPr/>
            <p:nvPr/>
          </p:nvSpPr>
          <p:spPr>
            <a:xfrm rot="10800000" flipH="1">
              <a:off x="25847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02" name="形狀"/>
            <p:cNvSpPr/>
            <p:nvPr/>
          </p:nvSpPr>
          <p:spPr>
            <a:xfrm rot="10800000" flipH="1">
              <a:off x="27873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03" name="形狀"/>
            <p:cNvSpPr/>
            <p:nvPr/>
          </p:nvSpPr>
          <p:spPr>
            <a:xfrm rot="10800000" flipH="1">
              <a:off x="17463" y="237514"/>
              <a:ext cx="92215" cy="10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04" name="形狀"/>
            <p:cNvSpPr/>
            <p:nvPr/>
          </p:nvSpPr>
          <p:spPr>
            <a:xfrm rot="10800000" flipH="1">
              <a:off x="25150" y="285020"/>
              <a:ext cx="57283" cy="6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05" name="形狀"/>
            <p:cNvSpPr/>
            <p:nvPr/>
          </p:nvSpPr>
          <p:spPr>
            <a:xfrm rot="10800000" flipH="1">
              <a:off x="29899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06" name="形狀"/>
            <p:cNvSpPr/>
            <p:nvPr/>
          </p:nvSpPr>
          <p:spPr>
            <a:xfrm rot="10800000" flipH="1">
              <a:off x="32136" y="303881"/>
              <a:ext cx="57282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07" name="形狀"/>
            <p:cNvSpPr/>
            <p:nvPr/>
          </p:nvSpPr>
          <p:spPr>
            <a:xfrm rot="10800000" flipH="1">
              <a:off x="31925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08" name="形狀"/>
            <p:cNvSpPr/>
            <p:nvPr/>
          </p:nvSpPr>
          <p:spPr>
            <a:xfrm rot="10800000" flipH="1">
              <a:off x="39817" y="317150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09" name="形狀"/>
            <p:cNvSpPr/>
            <p:nvPr/>
          </p:nvSpPr>
          <p:spPr>
            <a:xfrm rot="10800000" flipH="1">
              <a:off x="33951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10" name="形狀"/>
            <p:cNvSpPr/>
            <p:nvPr/>
          </p:nvSpPr>
          <p:spPr>
            <a:xfrm rot="10800000" flipH="1">
              <a:off x="359069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11" name="形狀"/>
            <p:cNvSpPr/>
            <p:nvPr/>
          </p:nvSpPr>
          <p:spPr>
            <a:xfrm rot="10800000" flipH="1">
              <a:off x="47504" y="329729"/>
              <a:ext cx="56587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12" name="形狀"/>
            <p:cNvSpPr/>
            <p:nvPr/>
          </p:nvSpPr>
          <p:spPr>
            <a:xfrm rot="10800000" flipH="1">
              <a:off x="37932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13" name="形狀"/>
            <p:cNvSpPr/>
            <p:nvPr/>
          </p:nvSpPr>
          <p:spPr>
            <a:xfrm rot="10800000" flipH="1">
              <a:off x="54490" y="342301"/>
              <a:ext cx="57283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14" name="形狀"/>
            <p:cNvSpPr/>
            <p:nvPr/>
          </p:nvSpPr>
          <p:spPr>
            <a:xfrm rot="10800000" flipH="1">
              <a:off x="62172" y="355575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15" name="形狀"/>
            <p:cNvSpPr/>
            <p:nvPr/>
          </p:nvSpPr>
          <p:spPr>
            <a:xfrm rot="10800000" flipH="1">
              <a:off x="39958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16" name="形狀"/>
            <p:cNvSpPr/>
            <p:nvPr/>
          </p:nvSpPr>
          <p:spPr>
            <a:xfrm rot="10800000" flipH="1">
              <a:off x="69157" y="36814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17" name="形狀"/>
            <p:cNvSpPr/>
            <p:nvPr/>
          </p:nvSpPr>
          <p:spPr>
            <a:xfrm rot="10800000" flipH="1">
              <a:off x="419848" y="0"/>
              <a:ext cx="90116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18" name="形狀"/>
            <p:cNvSpPr/>
            <p:nvPr/>
          </p:nvSpPr>
          <p:spPr>
            <a:xfrm rot="10800000" flipH="1">
              <a:off x="440108" y="0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19" name="形狀"/>
            <p:cNvSpPr/>
            <p:nvPr/>
          </p:nvSpPr>
          <p:spPr>
            <a:xfrm rot="10800000" flipH="1">
              <a:off x="76844" y="380721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20" name="形狀"/>
            <p:cNvSpPr/>
            <p:nvPr/>
          </p:nvSpPr>
          <p:spPr>
            <a:xfrm rot="10800000" flipH="1">
              <a:off x="460363" y="7682"/>
              <a:ext cx="67069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21" name="形狀"/>
            <p:cNvSpPr/>
            <p:nvPr/>
          </p:nvSpPr>
          <p:spPr>
            <a:xfrm rot="10800000" flipH="1">
              <a:off x="83830" y="393995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22" name="形狀"/>
            <p:cNvSpPr/>
            <p:nvPr/>
          </p:nvSpPr>
          <p:spPr>
            <a:xfrm rot="10800000" flipH="1">
              <a:off x="91512" y="40656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23" name="形狀"/>
            <p:cNvSpPr/>
            <p:nvPr/>
          </p:nvSpPr>
          <p:spPr>
            <a:xfrm rot="10800000" flipH="1">
              <a:off x="477130" y="20260"/>
              <a:ext cx="57288" cy="64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24" name="形狀"/>
            <p:cNvSpPr/>
            <p:nvPr/>
          </p:nvSpPr>
          <p:spPr>
            <a:xfrm rot="10800000" flipH="1">
              <a:off x="484817" y="33528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25" name="形狀"/>
            <p:cNvSpPr/>
            <p:nvPr/>
          </p:nvSpPr>
          <p:spPr>
            <a:xfrm rot="10800000" flipH="1">
              <a:off x="98497" y="419146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26" name="形狀"/>
            <p:cNvSpPr/>
            <p:nvPr/>
          </p:nvSpPr>
          <p:spPr>
            <a:xfrm rot="10800000" flipH="1">
              <a:off x="491802" y="46106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27" name="形狀"/>
            <p:cNvSpPr/>
            <p:nvPr/>
          </p:nvSpPr>
          <p:spPr>
            <a:xfrm rot="10800000" flipH="1">
              <a:off x="106184" y="43171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28" name="形狀"/>
            <p:cNvSpPr/>
            <p:nvPr/>
          </p:nvSpPr>
          <p:spPr>
            <a:xfrm rot="10800000" flipH="1">
              <a:off x="499485" y="58679"/>
              <a:ext cx="57287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29" name="形狀"/>
            <p:cNvSpPr/>
            <p:nvPr/>
          </p:nvSpPr>
          <p:spPr>
            <a:xfrm rot="10800000" flipH="1">
              <a:off x="113866" y="444993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30" name="形狀"/>
            <p:cNvSpPr/>
            <p:nvPr/>
          </p:nvSpPr>
          <p:spPr>
            <a:xfrm rot="10800000" flipH="1">
              <a:off x="507172" y="7195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31" name="形狀"/>
            <p:cNvSpPr/>
            <p:nvPr/>
          </p:nvSpPr>
          <p:spPr>
            <a:xfrm rot="10800000" flipH="1">
              <a:off x="120852" y="457566"/>
              <a:ext cx="57288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32" name="形狀"/>
            <p:cNvSpPr/>
            <p:nvPr/>
          </p:nvSpPr>
          <p:spPr>
            <a:xfrm rot="10800000" flipH="1">
              <a:off x="514157" y="84527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33" name="形狀"/>
            <p:cNvSpPr/>
            <p:nvPr/>
          </p:nvSpPr>
          <p:spPr>
            <a:xfrm rot="10800000" flipH="1">
              <a:off x="128539" y="47013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34" name="形狀"/>
            <p:cNvSpPr/>
            <p:nvPr/>
          </p:nvSpPr>
          <p:spPr>
            <a:xfrm rot="10800000" flipH="1">
              <a:off x="135525" y="483413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35" name="形狀"/>
            <p:cNvSpPr/>
            <p:nvPr/>
          </p:nvSpPr>
          <p:spPr>
            <a:xfrm rot="10800000" flipH="1">
              <a:off x="521839" y="97099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36" name="形狀"/>
            <p:cNvSpPr/>
            <p:nvPr/>
          </p:nvSpPr>
          <p:spPr>
            <a:xfrm rot="10800000" flipH="1">
              <a:off x="528825" y="110373"/>
              <a:ext cx="57287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37" name="形狀"/>
            <p:cNvSpPr/>
            <p:nvPr/>
          </p:nvSpPr>
          <p:spPr>
            <a:xfrm rot="10800000" flipH="1">
              <a:off x="143212" y="495991"/>
              <a:ext cx="57282" cy="6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38" name="形狀"/>
            <p:cNvSpPr/>
            <p:nvPr/>
          </p:nvSpPr>
          <p:spPr>
            <a:xfrm rot="10800000" flipH="1">
              <a:off x="150197" y="50856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39" name="形狀"/>
            <p:cNvSpPr/>
            <p:nvPr/>
          </p:nvSpPr>
          <p:spPr>
            <a:xfrm rot="10800000" flipH="1">
              <a:off x="536511" y="122951"/>
              <a:ext cx="57283" cy="6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40" name="形狀"/>
            <p:cNvSpPr/>
            <p:nvPr/>
          </p:nvSpPr>
          <p:spPr>
            <a:xfrm rot="10800000" flipH="1">
              <a:off x="157879" y="521838"/>
              <a:ext cx="67064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41" name="形狀"/>
            <p:cNvSpPr/>
            <p:nvPr/>
          </p:nvSpPr>
          <p:spPr>
            <a:xfrm rot="10800000" flipH="1">
              <a:off x="543497" y="135524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42" name="形狀"/>
            <p:cNvSpPr/>
            <p:nvPr/>
          </p:nvSpPr>
          <p:spPr>
            <a:xfrm rot="10800000" flipH="1">
              <a:off x="165566" y="526724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43" name="形狀"/>
            <p:cNvSpPr/>
            <p:nvPr/>
          </p:nvSpPr>
          <p:spPr>
            <a:xfrm rot="10800000" flipH="1">
              <a:off x="551178" y="14809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44" name="形狀"/>
            <p:cNvSpPr/>
            <p:nvPr/>
          </p:nvSpPr>
          <p:spPr>
            <a:xfrm rot="10800000" flipH="1">
              <a:off x="174646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45" name="形狀"/>
            <p:cNvSpPr/>
            <p:nvPr/>
          </p:nvSpPr>
          <p:spPr>
            <a:xfrm rot="10800000" flipH="1">
              <a:off x="558866" y="161371"/>
              <a:ext cx="56586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46" name="形狀"/>
            <p:cNvSpPr/>
            <p:nvPr/>
          </p:nvSpPr>
          <p:spPr>
            <a:xfrm rot="10800000" flipH="1">
              <a:off x="194905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47" name="形狀"/>
            <p:cNvSpPr/>
            <p:nvPr/>
          </p:nvSpPr>
          <p:spPr>
            <a:xfrm rot="10800000" flipH="1">
              <a:off x="565851" y="173944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48" name="形狀"/>
            <p:cNvSpPr/>
            <p:nvPr/>
          </p:nvSpPr>
          <p:spPr>
            <a:xfrm rot="10800000" flipH="1">
              <a:off x="573533" y="18651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49" name="形狀"/>
            <p:cNvSpPr/>
            <p:nvPr/>
          </p:nvSpPr>
          <p:spPr>
            <a:xfrm rot="10800000" flipH="1">
              <a:off x="21516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50" name="形狀"/>
            <p:cNvSpPr/>
            <p:nvPr/>
          </p:nvSpPr>
          <p:spPr>
            <a:xfrm rot="10800000" flipH="1">
              <a:off x="23542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51" name="形狀"/>
            <p:cNvSpPr/>
            <p:nvPr/>
          </p:nvSpPr>
          <p:spPr>
            <a:xfrm rot="10800000" flipH="1">
              <a:off x="580524" y="199791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52" name="形狀"/>
            <p:cNvSpPr/>
            <p:nvPr/>
          </p:nvSpPr>
          <p:spPr>
            <a:xfrm rot="10800000" flipH="1">
              <a:off x="25568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53" name="形狀"/>
            <p:cNvSpPr/>
            <p:nvPr/>
          </p:nvSpPr>
          <p:spPr>
            <a:xfrm rot="10800000" flipH="1">
              <a:off x="588205" y="212369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54" name="形狀"/>
            <p:cNvSpPr/>
            <p:nvPr/>
          </p:nvSpPr>
          <p:spPr>
            <a:xfrm rot="10800000" flipH="1">
              <a:off x="27594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55" name="形狀"/>
            <p:cNvSpPr/>
            <p:nvPr/>
          </p:nvSpPr>
          <p:spPr>
            <a:xfrm rot="10800000" flipH="1">
              <a:off x="595191" y="224942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56" name="形狀"/>
            <p:cNvSpPr/>
            <p:nvPr/>
          </p:nvSpPr>
          <p:spPr>
            <a:xfrm rot="10800000" flipH="1">
              <a:off x="602878" y="238216"/>
              <a:ext cx="57283" cy="6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57" name="形狀"/>
            <p:cNvSpPr/>
            <p:nvPr/>
          </p:nvSpPr>
          <p:spPr>
            <a:xfrm rot="10800000" flipH="1">
              <a:off x="29620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58" name="形狀"/>
            <p:cNvSpPr/>
            <p:nvPr/>
          </p:nvSpPr>
          <p:spPr>
            <a:xfrm rot="10800000" flipH="1">
              <a:off x="575633" y="250789"/>
              <a:ext cx="91513" cy="10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59" name="形狀"/>
            <p:cNvSpPr/>
            <p:nvPr/>
          </p:nvSpPr>
          <p:spPr>
            <a:xfrm rot="10800000" flipH="1">
              <a:off x="316459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60" name="形狀"/>
            <p:cNvSpPr/>
            <p:nvPr/>
          </p:nvSpPr>
          <p:spPr>
            <a:xfrm rot="10800000" flipH="1">
              <a:off x="336018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61" name="形狀"/>
            <p:cNvSpPr/>
            <p:nvPr/>
          </p:nvSpPr>
          <p:spPr>
            <a:xfrm rot="10800000" flipH="1">
              <a:off x="547686" y="263362"/>
              <a:ext cx="127142" cy="13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62" name="形狀"/>
            <p:cNvSpPr/>
            <p:nvPr/>
          </p:nvSpPr>
          <p:spPr>
            <a:xfrm rot="10800000" flipH="1">
              <a:off x="520441" y="275940"/>
              <a:ext cx="162074" cy="175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63" name="形狀"/>
            <p:cNvSpPr/>
            <p:nvPr/>
          </p:nvSpPr>
          <p:spPr>
            <a:xfrm rot="10800000" flipH="1">
              <a:off x="35627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64" name="形狀"/>
            <p:cNvSpPr/>
            <p:nvPr/>
          </p:nvSpPr>
          <p:spPr>
            <a:xfrm rot="10800000" flipH="1">
              <a:off x="37653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65" name="形狀"/>
            <p:cNvSpPr/>
            <p:nvPr/>
          </p:nvSpPr>
          <p:spPr>
            <a:xfrm rot="10800000" flipH="1">
              <a:off x="493200" y="289209"/>
              <a:ext cx="192111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66" name="形狀"/>
            <p:cNvSpPr/>
            <p:nvPr/>
          </p:nvSpPr>
          <p:spPr>
            <a:xfrm rot="10800000" flipH="1">
              <a:off x="396792" y="323439"/>
              <a:ext cx="271753" cy="26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67" name="形狀"/>
            <p:cNvSpPr/>
            <p:nvPr/>
          </p:nvSpPr>
          <p:spPr>
            <a:xfrm rot="10800000" flipH="1">
              <a:off x="417052" y="371641"/>
              <a:ext cx="22355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68" name="形狀"/>
            <p:cNvSpPr/>
            <p:nvPr/>
          </p:nvSpPr>
          <p:spPr>
            <a:xfrm rot="10800000" flipH="1">
              <a:off x="437312" y="419146"/>
              <a:ext cx="176045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69" name="形狀"/>
            <p:cNvSpPr/>
            <p:nvPr/>
          </p:nvSpPr>
          <p:spPr>
            <a:xfrm rot="10800000" flipH="1">
              <a:off x="457572" y="466646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70" name="形狀"/>
            <p:cNvSpPr/>
            <p:nvPr/>
          </p:nvSpPr>
          <p:spPr>
            <a:xfrm rot="10800000" flipH="1">
              <a:off x="477130" y="514848"/>
              <a:ext cx="81035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71" name="形狀"/>
            <p:cNvSpPr/>
            <p:nvPr/>
          </p:nvSpPr>
          <p:spPr>
            <a:xfrm rot="10800000" flipH="1">
              <a:off x="497390" y="562352"/>
              <a:ext cx="33535" cy="30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473" name="形狀"/>
          <p:cNvSpPr/>
          <p:nvPr/>
        </p:nvSpPr>
        <p:spPr>
          <a:xfrm rot="10800000" flipH="1">
            <a:off x="6239878" y="4423959"/>
            <a:ext cx="407250" cy="47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6" y="0"/>
                </a:lnTo>
                <a:lnTo>
                  <a:pt x="16234" y="0"/>
                </a:lnTo>
                <a:lnTo>
                  <a:pt x="21600" y="10800"/>
                </a:lnTo>
                <a:lnTo>
                  <a:pt x="16234" y="21600"/>
                </a:lnTo>
                <a:lnTo>
                  <a:pt x="5366" y="21600"/>
                </a:lnTo>
                <a:close/>
              </a:path>
            </a:pathLst>
          </a:custGeom>
          <a:ln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474" name="形狀"/>
          <p:cNvSpPr/>
          <p:nvPr/>
        </p:nvSpPr>
        <p:spPr>
          <a:xfrm rot="10800000" flipH="1">
            <a:off x="6336966" y="4990602"/>
            <a:ext cx="213076" cy="245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57" y="0"/>
                </a:lnTo>
                <a:lnTo>
                  <a:pt x="16243" y="0"/>
                </a:lnTo>
                <a:lnTo>
                  <a:pt x="21600" y="10800"/>
                </a:lnTo>
                <a:lnTo>
                  <a:pt x="16243" y="21600"/>
                </a:lnTo>
                <a:lnTo>
                  <a:pt x="5357" y="21600"/>
                </a:lnTo>
                <a:close/>
              </a:path>
            </a:pathLst>
          </a:cu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475" name="形狀"/>
          <p:cNvSpPr/>
          <p:nvPr/>
        </p:nvSpPr>
        <p:spPr>
          <a:xfrm rot="10800000" flipH="1">
            <a:off x="6560549" y="3642788"/>
            <a:ext cx="407250" cy="470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3" y="0"/>
                </a:lnTo>
                <a:lnTo>
                  <a:pt x="16237" y="0"/>
                </a:lnTo>
                <a:lnTo>
                  <a:pt x="21600" y="10800"/>
                </a:lnTo>
                <a:lnTo>
                  <a:pt x="16237" y="21600"/>
                </a:lnTo>
                <a:lnTo>
                  <a:pt x="5363" y="21600"/>
                </a:lnTo>
                <a:close/>
              </a:path>
            </a:pathLst>
          </a:cu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476" name="形狀"/>
          <p:cNvSpPr/>
          <p:nvPr/>
        </p:nvSpPr>
        <p:spPr>
          <a:xfrm rot="10800000" flipH="1">
            <a:off x="6675078" y="4302775"/>
            <a:ext cx="178199" cy="20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solidFill>
            <a:srgbClr val="73D5CD"/>
          </a:solidFill>
          <a:ln w="19050"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477" name="形狀"/>
          <p:cNvSpPr/>
          <p:nvPr/>
        </p:nvSpPr>
        <p:spPr>
          <a:xfrm>
            <a:off x="-304797" y="4052753"/>
            <a:ext cx="469481" cy="542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ln>
            <a:solidFill>
              <a:srgbClr val="64B4C8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478" name="形狀"/>
          <p:cNvSpPr/>
          <p:nvPr/>
        </p:nvSpPr>
        <p:spPr>
          <a:xfrm>
            <a:off x="143331" y="4001105"/>
            <a:ext cx="245477" cy="283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2" y="0"/>
                </a:lnTo>
                <a:lnTo>
                  <a:pt x="16238" y="0"/>
                </a:lnTo>
                <a:lnTo>
                  <a:pt x="21600" y="10800"/>
                </a:lnTo>
                <a:lnTo>
                  <a:pt x="16238" y="21600"/>
                </a:lnTo>
                <a:lnTo>
                  <a:pt x="5362" y="21600"/>
                </a:lnTo>
                <a:close/>
              </a:path>
            </a:pathLst>
          </a:cu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479" name="形狀"/>
          <p:cNvSpPr/>
          <p:nvPr/>
        </p:nvSpPr>
        <p:spPr>
          <a:xfrm>
            <a:off x="622398" y="4961764"/>
            <a:ext cx="469480" cy="542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ln w="76200">
            <a:solidFill>
              <a:srgbClr val="C6D35A"/>
            </a:solidFill>
            <a:miter/>
          </a:ln>
        </p:spPr>
        <p:txBody>
          <a:bodyPr lIns="45719" rIns="45719" anchor="ctr"/>
          <a:lstStyle/>
          <a:p>
            <a:endParaRPr sz="1400"/>
          </a:p>
        </p:txBody>
      </p:sp>
      <p:grpSp>
        <p:nvGrpSpPr>
          <p:cNvPr id="484" name="群組"/>
          <p:cNvGrpSpPr/>
          <p:nvPr/>
        </p:nvGrpSpPr>
        <p:grpSpPr>
          <a:xfrm>
            <a:off x="264961" y="4603291"/>
            <a:ext cx="257162" cy="350026"/>
            <a:chOff x="0" y="0"/>
            <a:chExt cx="342881" cy="350025"/>
          </a:xfrm>
        </p:grpSpPr>
        <p:sp>
          <p:nvSpPr>
            <p:cNvPr id="480" name="形狀"/>
            <p:cNvSpPr/>
            <p:nvPr/>
          </p:nvSpPr>
          <p:spPr>
            <a:xfrm>
              <a:off x="0" y="0"/>
              <a:ext cx="264589" cy="264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9" y="0"/>
                  </a:moveTo>
                  <a:lnTo>
                    <a:pt x="10236" y="41"/>
                  </a:lnTo>
                  <a:lnTo>
                    <a:pt x="9694" y="82"/>
                  </a:lnTo>
                  <a:lnTo>
                    <a:pt x="9150" y="125"/>
                  </a:lnTo>
                  <a:lnTo>
                    <a:pt x="8606" y="250"/>
                  </a:lnTo>
                  <a:lnTo>
                    <a:pt x="7604" y="501"/>
                  </a:lnTo>
                  <a:lnTo>
                    <a:pt x="7103" y="667"/>
                  </a:lnTo>
                  <a:lnTo>
                    <a:pt x="6601" y="877"/>
                  </a:lnTo>
                  <a:lnTo>
                    <a:pt x="6100" y="1086"/>
                  </a:lnTo>
                  <a:lnTo>
                    <a:pt x="5180" y="1587"/>
                  </a:lnTo>
                  <a:lnTo>
                    <a:pt x="4764" y="1837"/>
                  </a:lnTo>
                  <a:lnTo>
                    <a:pt x="3928" y="2463"/>
                  </a:lnTo>
                  <a:lnTo>
                    <a:pt x="3175" y="3175"/>
                  </a:lnTo>
                  <a:lnTo>
                    <a:pt x="2465" y="3927"/>
                  </a:lnTo>
                  <a:lnTo>
                    <a:pt x="1839" y="4762"/>
                  </a:lnTo>
                  <a:lnTo>
                    <a:pt x="1546" y="5222"/>
                  </a:lnTo>
                  <a:lnTo>
                    <a:pt x="1045" y="6142"/>
                  </a:lnTo>
                  <a:lnTo>
                    <a:pt x="835" y="6601"/>
                  </a:lnTo>
                  <a:lnTo>
                    <a:pt x="669" y="7102"/>
                  </a:lnTo>
                  <a:lnTo>
                    <a:pt x="501" y="7603"/>
                  </a:lnTo>
                  <a:lnTo>
                    <a:pt x="334" y="8104"/>
                  </a:lnTo>
                  <a:lnTo>
                    <a:pt x="209" y="8648"/>
                  </a:lnTo>
                  <a:lnTo>
                    <a:pt x="125" y="9149"/>
                  </a:lnTo>
                  <a:lnTo>
                    <a:pt x="43" y="9693"/>
                  </a:lnTo>
                  <a:lnTo>
                    <a:pt x="0" y="10236"/>
                  </a:lnTo>
                  <a:lnTo>
                    <a:pt x="0" y="11364"/>
                  </a:lnTo>
                  <a:lnTo>
                    <a:pt x="43" y="11907"/>
                  </a:lnTo>
                  <a:lnTo>
                    <a:pt x="125" y="12449"/>
                  </a:lnTo>
                  <a:lnTo>
                    <a:pt x="209" y="12993"/>
                  </a:lnTo>
                  <a:lnTo>
                    <a:pt x="334" y="13494"/>
                  </a:lnTo>
                  <a:lnTo>
                    <a:pt x="501" y="14038"/>
                  </a:lnTo>
                  <a:lnTo>
                    <a:pt x="669" y="14539"/>
                  </a:lnTo>
                  <a:lnTo>
                    <a:pt x="835" y="14999"/>
                  </a:lnTo>
                  <a:lnTo>
                    <a:pt x="1045" y="15500"/>
                  </a:lnTo>
                  <a:lnTo>
                    <a:pt x="1546" y="16419"/>
                  </a:lnTo>
                  <a:lnTo>
                    <a:pt x="1839" y="16838"/>
                  </a:lnTo>
                  <a:lnTo>
                    <a:pt x="2465" y="17673"/>
                  </a:lnTo>
                  <a:lnTo>
                    <a:pt x="3175" y="18425"/>
                  </a:lnTo>
                  <a:lnTo>
                    <a:pt x="3928" y="19135"/>
                  </a:lnTo>
                  <a:lnTo>
                    <a:pt x="4764" y="19761"/>
                  </a:lnTo>
                  <a:lnTo>
                    <a:pt x="5180" y="20054"/>
                  </a:lnTo>
                  <a:lnTo>
                    <a:pt x="6100" y="20555"/>
                  </a:lnTo>
                  <a:lnTo>
                    <a:pt x="6601" y="20765"/>
                  </a:lnTo>
                  <a:lnTo>
                    <a:pt x="7103" y="20931"/>
                  </a:lnTo>
                  <a:lnTo>
                    <a:pt x="7604" y="21099"/>
                  </a:lnTo>
                  <a:lnTo>
                    <a:pt x="8105" y="21265"/>
                  </a:lnTo>
                  <a:lnTo>
                    <a:pt x="8606" y="21391"/>
                  </a:lnTo>
                  <a:lnTo>
                    <a:pt x="9694" y="21559"/>
                  </a:lnTo>
                  <a:lnTo>
                    <a:pt x="10236" y="21600"/>
                  </a:lnTo>
                  <a:lnTo>
                    <a:pt x="11364" y="21600"/>
                  </a:lnTo>
                  <a:lnTo>
                    <a:pt x="11906" y="21559"/>
                  </a:lnTo>
                  <a:lnTo>
                    <a:pt x="12450" y="21475"/>
                  </a:lnTo>
                  <a:lnTo>
                    <a:pt x="12951" y="21391"/>
                  </a:lnTo>
                  <a:lnTo>
                    <a:pt x="13495" y="21265"/>
                  </a:lnTo>
                  <a:lnTo>
                    <a:pt x="13996" y="21099"/>
                  </a:lnTo>
                  <a:lnTo>
                    <a:pt x="14497" y="20931"/>
                  </a:lnTo>
                  <a:lnTo>
                    <a:pt x="14999" y="20765"/>
                  </a:lnTo>
                  <a:lnTo>
                    <a:pt x="15459" y="20555"/>
                  </a:lnTo>
                  <a:lnTo>
                    <a:pt x="15917" y="20305"/>
                  </a:lnTo>
                  <a:lnTo>
                    <a:pt x="16377" y="20054"/>
                  </a:lnTo>
                  <a:lnTo>
                    <a:pt x="16836" y="19761"/>
                  </a:lnTo>
                  <a:lnTo>
                    <a:pt x="17672" y="19135"/>
                  </a:lnTo>
                  <a:lnTo>
                    <a:pt x="18425" y="18425"/>
                  </a:lnTo>
                  <a:lnTo>
                    <a:pt x="19135" y="17673"/>
                  </a:lnTo>
                  <a:lnTo>
                    <a:pt x="19761" y="16838"/>
                  </a:lnTo>
                  <a:lnTo>
                    <a:pt x="20012" y="16419"/>
                  </a:lnTo>
                  <a:lnTo>
                    <a:pt x="20512" y="15500"/>
                  </a:lnTo>
                  <a:lnTo>
                    <a:pt x="20722" y="14999"/>
                  </a:lnTo>
                  <a:lnTo>
                    <a:pt x="20931" y="14539"/>
                  </a:lnTo>
                  <a:lnTo>
                    <a:pt x="21097" y="14038"/>
                  </a:lnTo>
                  <a:lnTo>
                    <a:pt x="21266" y="13494"/>
                  </a:lnTo>
                  <a:lnTo>
                    <a:pt x="21350" y="12993"/>
                  </a:lnTo>
                  <a:lnTo>
                    <a:pt x="21475" y="12449"/>
                  </a:lnTo>
                  <a:lnTo>
                    <a:pt x="21516" y="11907"/>
                  </a:lnTo>
                  <a:lnTo>
                    <a:pt x="21557" y="11364"/>
                  </a:lnTo>
                  <a:lnTo>
                    <a:pt x="21600" y="10820"/>
                  </a:lnTo>
                  <a:lnTo>
                    <a:pt x="21557" y="10236"/>
                  </a:lnTo>
                  <a:lnTo>
                    <a:pt x="21475" y="9149"/>
                  </a:lnTo>
                  <a:lnTo>
                    <a:pt x="21350" y="8648"/>
                  </a:lnTo>
                  <a:lnTo>
                    <a:pt x="21266" y="8104"/>
                  </a:lnTo>
                  <a:lnTo>
                    <a:pt x="21097" y="7603"/>
                  </a:lnTo>
                  <a:lnTo>
                    <a:pt x="20931" y="7102"/>
                  </a:lnTo>
                  <a:lnTo>
                    <a:pt x="20722" y="6601"/>
                  </a:lnTo>
                  <a:lnTo>
                    <a:pt x="20512" y="6142"/>
                  </a:lnTo>
                  <a:lnTo>
                    <a:pt x="19761" y="4762"/>
                  </a:lnTo>
                  <a:lnTo>
                    <a:pt x="19135" y="3927"/>
                  </a:lnTo>
                  <a:lnTo>
                    <a:pt x="18425" y="3175"/>
                  </a:lnTo>
                  <a:lnTo>
                    <a:pt x="17672" y="2463"/>
                  </a:lnTo>
                  <a:lnTo>
                    <a:pt x="16836" y="1837"/>
                  </a:lnTo>
                  <a:lnTo>
                    <a:pt x="15917" y="1336"/>
                  </a:lnTo>
                  <a:lnTo>
                    <a:pt x="15459" y="1086"/>
                  </a:lnTo>
                  <a:lnTo>
                    <a:pt x="14999" y="877"/>
                  </a:lnTo>
                  <a:lnTo>
                    <a:pt x="14497" y="667"/>
                  </a:lnTo>
                  <a:lnTo>
                    <a:pt x="13996" y="501"/>
                  </a:lnTo>
                  <a:lnTo>
                    <a:pt x="13495" y="376"/>
                  </a:lnTo>
                  <a:lnTo>
                    <a:pt x="12951" y="250"/>
                  </a:lnTo>
                  <a:lnTo>
                    <a:pt x="12450" y="125"/>
                  </a:lnTo>
                  <a:lnTo>
                    <a:pt x="11906" y="82"/>
                  </a:lnTo>
                  <a:lnTo>
                    <a:pt x="11364" y="41"/>
                  </a:lnTo>
                  <a:lnTo>
                    <a:pt x="10779" y="0"/>
                  </a:lnTo>
                  <a:close/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81" name="形狀"/>
            <p:cNvSpPr/>
            <p:nvPr/>
          </p:nvSpPr>
          <p:spPr>
            <a:xfrm>
              <a:off x="30720" y="30699"/>
              <a:ext cx="203149" cy="203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3" y="0"/>
                  </a:moveTo>
                  <a:lnTo>
                    <a:pt x="9685" y="54"/>
                  </a:lnTo>
                  <a:lnTo>
                    <a:pt x="8597" y="217"/>
                  </a:lnTo>
                  <a:lnTo>
                    <a:pt x="7563" y="489"/>
                  </a:lnTo>
                  <a:lnTo>
                    <a:pt x="6582" y="871"/>
                  </a:lnTo>
                  <a:lnTo>
                    <a:pt x="5657" y="1305"/>
                  </a:lnTo>
                  <a:lnTo>
                    <a:pt x="4788" y="1850"/>
                  </a:lnTo>
                  <a:lnTo>
                    <a:pt x="3917" y="2502"/>
                  </a:lnTo>
                  <a:lnTo>
                    <a:pt x="3155" y="3210"/>
                  </a:lnTo>
                  <a:lnTo>
                    <a:pt x="2446" y="3972"/>
                  </a:lnTo>
                  <a:lnTo>
                    <a:pt x="1850" y="4787"/>
                  </a:lnTo>
                  <a:lnTo>
                    <a:pt x="1305" y="5659"/>
                  </a:lnTo>
                  <a:lnTo>
                    <a:pt x="869" y="6637"/>
                  </a:lnTo>
                  <a:lnTo>
                    <a:pt x="489" y="7618"/>
                  </a:lnTo>
                  <a:lnTo>
                    <a:pt x="217" y="8650"/>
                  </a:lnTo>
                  <a:lnTo>
                    <a:pt x="54" y="9684"/>
                  </a:lnTo>
                  <a:lnTo>
                    <a:pt x="0" y="10826"/>
                  </a:lnTo>
                  <a:lnTo>
                    <a:pt x="54" y="11916"/>
                  </a:lnTo>
                  <a:lnTo>
                    <a:pt x="217" y="13004"/>
                  </a:lnTo>
                  <a:lnTo>
                    <a:pt x="489" y="14036"/>
                  </a:lnTo>
                  <a:lnTo>
                    <a:pt x="869" y="15017"/>
                  </a:lnTo>
                  <a:lnTo>
                    <a:pt x="1305" y="15941"/>
                  </a:lnTo>
                  <a:lnTo>
                    <a:pt x="1850" y="16813"/>
                  </a:lnTo>
                  <a:lnTo>
                    <a:pt x="2446" y="17682"/>
                  </a:lnTo>
                  <a:lnTo>
                    <a:pt x="3155" y="18443"/>
                  </a:lnTo>
                  <a:lnTo>
                    <a:pt x="3917" y="19152"/>
                  </a:lnTo>
                  <a:lnTo>
                    <a:pt x="4788" y="19750"/>
                  </a:lnTo>
                  <a:lnTo>
                    <a:pt x="5657" y="20293"/>
                  </a:lnTo>
                  <a:lnTo>
                    <a:pt x="6582" y="20729"/>
                  </a:lnTo>
                  <a:lnTo>
                    <a:pt x="7563" y="21111"/>
                  </a:lnTo>
                  <a:lnTo>
                    <a:pt x="8597" y="21381"/>
                  </a:lnTo>
                  <a:lnTo>
                    <a:pt x="9685" y="21544"/>
                  </a:lnTo>
                  <a:lnTo>
                    <a:pt x="10773" y="21600"/>
                  </a:lnTo>
                  <a:lnTo>
                    <a:pt x="11915" y="21544"/>
                  </a:lnTo>
                  <a:lnTo>
                    <a:pt x="12949" y="21381"/>
                  </a:lnTo>
                  <a:lnTo>
                    <a:pt x="13984" y="21111"/>
                  </a:lnTo>
                  <a:lnTo>
                    <a:pt x="14962" y="20729"/>
                  </a:lnTo>
                  <a:lnTo>
                    <a:pt x="15941" y="20293"/>
                  </a:lnTo>
                  <a:lnTo>
                    <a:pt x="16812" y="19750"/>
                  </a:lnTo>
                  <a:lnTo>
                    <a:pt x="17630" y="19152"/>
                  </a:lnTo>
                  <a:lnTo>
                    <a:pt x="18389" y="18443"/>
                  </a:lnTo>
                  <a:lnTo>
                    <a:pt x="19098" y="17682"/>
                  </a:lnTo>
                  <a:lnTo>
                    <a:pt x="19750" y="16813"/>
                  </a:lnTo>
                  <a:lnTo>
                    <a:pt x="20295" y="15941"/>
                  </a:lnTo>
                  <a:lnTo>
                    <a:pt x="20731" y="15017"/>
                  </a:lnTo>
                  <a:lnTo>
                    <a:pt x="21111" y="14036"/>
                  </a:lnTo>
                  <a:lnTo>
                    <a:pt x="21383" y="13004"/>
                  </a:lnTo>
                  <a:lnTo>
                    <a:pt x="21546" y="11916"/>
                  </a:lnTo>
                  <a:lnTo>
                    <a:pt x="21600" y="10826"/>
                  </a:lnTo>
                  <a:lnTo>
                    <a:pt x="21546" y="9684"/>
                  </a:lnTo>
                  <a:lnTo>
                    <a:pt x="21383" y="8650"/>
                  </a:lnTo>
                  <a:lnTo>
                    <a:pt x="21111" y="7618"/>
                  </a:lnTo>
                  <a:lnTo>
                    <a:pt x="20731" y="6637"/>
                  </a:lnTo>
                  <a:lnTo>
                    <a:pt x="20295" y="5659"/>
                  </a:lnTo>
                  <a:lnTo>
                    <a:pt x="19750" y="4787"/>
                  </a:lnTo>
                  <a:lnTo>
                    <a:pt x="19098" y="3972"/>
                  </a:lnTo>
                  <a:lnTo>
                    <a:pt x="18389" y="3210"/>
                  </a:lnTo>
                  <a:lnTo>
                    <a:pt x="17630" y="2502"/>
                  </a:lnTo>
                  <a:lnTo>
                    <a:pt x="16812" y="1850"/>
                  </a:lnTo>
                  <a:lnTo>
                    <a:pt x="15941" y="1305"/>
                  </a:lnTo>
                  <a:lnTo>
                    <a:pt x="14962" y="871"/>
                  </a:lnTo>
                  <a:lnTo>
                    <a:pt x="13984" y="489"/>
                  </a:lnTo>
                  <a:lnTo>
                    <a:pt x="12949" y="217"/>
                  </a:lnTo>
                  <a:lnTo>
                    <a:pt x="11915" y="54"/>
                  </a:lnTo>
                  <a:lnTo>
                    <a:pt x="10773" y="0"/>
                  </a:lnTo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82" name="線條"/>
            <p:cNvSpPr/>
            <p:nvPr/>
          </p:nvSpPr>
          <p:spPr>
            <a:xfrm>
              <a:off x="60894" y="61398"/>
              <a:ext cx="71149" cy="71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59" y="19271"/>
                  </a:lnTo>
                  <a:lnTo>
                    <a:pt x="472" y="17254"/>
                  </a:lnTo>
                  <a:lnTo>
                    <a:pt x="938" y="15079"/>
                  </a:lnTo>
                  <a:lnTo>
                    <a:pt x="1710" y="13209"/>
                  </a:lnTo>
                  <a:lnTo>
                    <a:pt x="2641" y="11192"/>
                  </a:lnTo>
                  <a:lnTo>
                    <a:pt x="3732" y="9482"/>
                  </a:lnTo>
                  <a:lnTo>
                    <a:pt x="4976" y="7772"/>
                  </a:lnTo>
                  <a:lnTo>
                    <a:pt x="6373" y="6215"/>
                  </a:lnTo>
                  <a:lnTo>
                    <a:pt x="7929" y="4818"/>
                  </a:lnTo>
                  <a:lnTo>
                    <a:pt x="9633" y="3573"/>
                  </a:lnTo>
                  <a:lnTo>
                    <a:pt x="11342" y="2489"/>
                  </a:lnTo>
                  <a:lnTo>
                    <a:pt x="13211" y="1557"/>
                  </a:lnTo>
                  <a:lnTo>
                    <a:pt x="15227" y="932"/>
                  </a:lnTo>
                  <a:lnTo>
                    <a:pt x="17249" y="313"/>
                  </a:lnTo>
                  <a:lnTo>
                    <a:pt x="19425" y="0"/>
                  </a:lnTo>
                  <a:lnTo>
                    <a:pt x="21600" y="0"/>
                  </a:lnTo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83" name="線條"/>
            <p:cNvSpPr/>
            <p:nvPr/>
          </p:nvSpPr>
          <p:spPr>
            <a:xfrm>
              <a:off x="213402" y="221072"/>
              <a:ext cx="129480" cy="12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1"/>
                  </a:moveTo>
                  <a:lnTo>
                    <a:pt x="17418" y="21086"/>
                  </a:lnTo>
                  <a:lnTo>
                    <a:pt x="17930" y="21431"/>
                  </a:lnTo>
                  <a:lnTo>
                    <a:pt x="18270" y="21516"/>
                  </a:lnTo>
                  <a:lnTo>
                    <a:pt x="18613" y="21600"/>
                  </a:lnTo>
                  <a:lnTo>
                    <a:pt x="18953" y="21516"/>
                  </a:lnTo>
                  <a:lnTo>
                    <a:pt x="19209" y="21431"/>
                  </a:lnTo>
                  <a:lnTo>
                    <a:pt x="19549" y="21259"/>
                  </a:lnTo>
                  <a:lnTo>
                    <a:pt x="19809" y="21086"/>
                  </a:lnTo>
                  <a:lnTo>
                    <a:pt x="21344" y="19545"/>
                  </a:lnTo>
                  <a:lnTo>
                    <a:pt x="21516" y="19200"/>
                  </a:lnTo>
                  <a:lnTo>
                    <a:pt x="21600" y="18858"/>
                  </a:lnTo>
                  <a:lnTo>
                    <a:pt x="21600" y="18256"/>
                  </a:lnTo>
                  <a:lnTo>
                    <a:pt x="21516" y="17915"/>
                  </a:lnTo>
                  <a:lnTo>
                    <a:pt x="21344" y="17658"/>
                  </a:lnTo>
                  <a:lnTo>
                    <a:pt x="21088" y="17317"/>
                  </a:lnTo>
                  <a:lnTo>
                    <a:pt x="3758" y="0"/>
                  </a:lnTo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grpSp>
        <p:nvGrpSpPr>
          <p:cNvPr id="567" name="群組"/>
          <p:cNvGrpSpPr/>
          <p:nvPr/>
        </p:nvGrpSpPr>
        <p:grpSpPr>
          <a:xfrm>
            <a:off x="14822" y="4341296"/>
            <a:ext cx="757437" cy="874016"/>
            <a:chOff x="0" y="0"/>
            <a:chExt cx="1009915" cy="874014"/>
          </a:xfrm>
        </p:grpSpPr>
        <p:sp>
          <p:nvSpPr>
            <p:cNvPr id="485" name="形狀"/>
            <p:cNvSpPr/>
            <p:nvPr/>
          </p:nvSpPr>
          <p:spPr>
            <a:xfrm rot="10800000" flipH="1">
              <a:off x="227513" y="0"/>
              <a:ext cx="48385" cy="45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86" name="形狀"/>
            <p:cNvSpPr/>
            <p:nvPr/>
          </p:nvSpPr>
          <p:spPr>
            <a:xfrm rot="10800000" flipH="1">
              <a:off x="187362" y="0"/>
              <a:ext cx="118392" cy="115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87" name="形狀"/>
            <p:cNvSpPr/>
            <p:nvPr/>
          </p:nvSpPr>
          <p:spPr>
            <a:xfrm rot="10800000" flipH="1">
              <a:off x="146186" y="-1"/>
              <a:ext cx="189424" cy="18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88" name="形狀"/>
            <p:cNvSpPr/>
            <p:nvPr/>
          </p:nvSpPr>
          <p:spPr>
            <a:xfrm rot="10800000" flipH="1">
              <a:off x="106036" y="0"/>
              <a:ext cx="259431" cy="256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89" name="形狀"/>
            <p:cNvSpPr/>
            <p:nvPr/>
          </p:nvSpPr>
          <p:spPr>
            <a:xfrm rot="10800000" flipH="1">
              <a:off x="64858" y="0"/>
              <a:ext cx="330456" cy="326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90" name="形狀"/>
            <p:cNvSpPr/>
            <p:nvPr/>
          </p:nvSpPr>
          <p:spPr>
            <a:xfrm rot="10800000" flipH="1">
              <a:off x="24709" y="0"/>
              <a:ext cx="400462" cy="396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91" name="形狀"/>
            <p:cNvSpPr/>
            <p:nvPr/>
          </p:nvSpPr>
          <p:spPr>
            <a:xfrm rot="10800000" flipH="1">
              <a:off x="321194" y="0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92" name="形狀"/>
            <p:cNvSpPr/>
            <p:nvPr/>
          </p:nvSpPr>
          <p:spPr>
            <a:xfrm rot="10800000" flipH="1">
              <a:off x="0" y="138978"/>
              <a:ext cx="283105" cy="308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93" name="形狀"/>
            <p:cNvSpPr/>
            <p:nvPr/>
          </p:nvSpPr>
          <p:spPr>
            <a:xfrm rot="10800000" flipH="1">
              <a:off x="351051" y="0"/>
              <a:ext cx="13279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94" name="形狀"/>
            <p:cNvSpPr/>
            <p:nvPr/>
          </p:nvSpPr>
          <p:spPr>
            <a:xfrm rot="10800000" flipH="1">
              <a:off x="4120" y="208977"/>
              <a:ext cx="238834" cy="257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95" name="形狀"/>
            <p:cNvSpPr/>
            <p:nvPr/>
          </p:nvSpPr>
          <p:spPr>
            <a:xfrm rot="10800000" flipH="1">
              <a:off x="15441" y="278984"/>
              <a:ext cx="186338" cy="206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96" name="形狀"/>
            <p:cNvSpPr/>
            <p:nvPr/>
          </p:nvSpPr>
          <p:spPr>
            <a:xfrm rot="10800000" flipH="1">
              <a:off x="380906" y="0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97" name="形狀"/>
            <p:cNvSpPr/>
            <p:nvPr/>
          </p:nvSpPr>
          <p:spPr>
            <a:xfrm rot="10800000" flipH="1">
              <a:off x="410762" y="0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98" name="形狀"/>
            <p:cNvSpPr/>
            <p:nvPr/>
          </p:nvSpPr>
          <p:spPr>
            <a:xfrm rot="10800000" flipH="1">
              <a:off x="25734" y="350016"/>
              <a:ext cx="135894" cy="154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99" name="形狀"/>
            <p:cNvSpPr/>
            <p:nvPr/>
          </p:nvSpPr>
          <p:spPr>
            <a:xfrm rot="10800000" flipH="1">
              <a:off x="37063" y="420022"/>
              <a:ext cx="84414" cy="102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00" name="形狀"/>
            <p:cNvSpPr/>
            <p:nvPr/>
          </p:nvSpPr>
          <p:spPr>
            <a:xfrm rot="10800000" flipH="1">
              <a:off x="440611" y="0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01" name="形狀"/>
            <p:cNvSpPr/>
            <p:nvPr/>
          </p:nvSpPr>
          <p:spPr>
            <a:xfrm rot="10800000" flipH="1">
              <a:off x="47357" y="447818"/>
              <a:ext cx="84415" cy="94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02" name="形狀"/>
            <p:cNvSpPr/>
            <p:nvPr/>
          </p:nvSpPr>
          <p:spPr>
            <a:xfrm rot="10800000" flipH="1">
              <a:off x="470467" y="0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03" name="形狀"/>
            <p:cNvSpPr/>
            <p:nvPr/>
          </p:nvSpPr>
          <p:spPr>
            <a:xfrm rot="10800000" flipH="1">
              <a:off x="58677" y="467372"/>
              <a:ext cx="84423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04" name="形狀"/>
            <p:cNvSpPr/>
            <p:nvPr/>
          </p:nvSpPr>
          <p:spPr>
            <a:xfrm rot="10800000" flipH="1">
              <a:off x="500323" y="0"/>
              <a:ext cx="132807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05" name="形狀"/>
            <p:cNvSpPr/>
            <p:nvPr/>
          </p:nvSpPr>
          <p:spPr>
            <a:xfrm rot="10800000" flipH="1">
              <a:off x="529146" y="0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06" name="形狀"/>
            <p:cNvSpPr/>
            <p:nvPr/>
          </p:nvSpPr>
          <p:spPr>
            <a:xfrm rot="10800000" flipH="1">
              <a:off x="70005" y="485908"/>
              <a:ext cx="83389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07" name="形狀"/>
            <p:cNvSpPr/>
            <p:nvPr/>
          </p:nvSpPr>
          <p:spPr>
            <a:xfrm rot="10800000" flipH="1">
              <a:off x="559001" y="0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08" name="形狀"/>
            <p:cNvSpPr/>
            <p:nvPr/>
          </p:nvSpPr>
          <p:spPr>
            <a:xfrm rot="10800000" flipH="1">
              <a:off x="80300" y="504436"/>
              <a:ext cx="84415" cy="94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09" name="形狀"/>
            <p:cNvSpPr/>
            <p:nvPr/>
          </p:nvSpPr>
          <p:spPr>
            <a:xfrm rot="10800000" flipH="1">
              <a:off x="91620" y="523998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10" name="形狀"/>
            <p:cNvSpPr/>
            <p:nvPr/>
          </p:nvSpPr>
          <p:spPr>
            <a:xfrm rot="10800000" flipH="1">
              <a:off x="588857" y="0"/>
              <a:ext cx="132807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11" name="形狀"/>
            <p:cNvSpPr/>
            <p:nvPr/>
          </p:nvSpPr>
          <p:spPr>
            <a:xfrm rot="10800000" flipH="1">
              <a:off x="101915" y="542526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12" name="形狀"/>
            <p:cNvSpPr/>
            <p:nvPr/>
          </p:nvSpPr>
          <p:spPr>
            <a:xfrm rot="10800000" flipH="1">
              <a:off x="618714" y="0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13" name="形狀"/>
            <p:cNvSpPr/>
            <p:nvPr/>
          </p:nvSpPr>
          <p:spPr>
            <a:xfrm rot="10800000" flipH="1">
              <a:off x="648570" y="0"/>
              <a:ext cx="11735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14" name="形狀"/>
            <p:cNvSpPr/>
            <p:nvPr/>
          </p:nvSpPr>
          <p:spPr>
            <a:xfrm rot="10800000" flipH="1">
              <a:off x="113243" y="561053"/>
              <a:ext cx="84414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15" name="形狀"/>
            <p:cNvSpPr/>
            <p:nvPr/>
          </p:nvSpPr>
          <p:spPr>
            <a:xfrm rot="10800000" flipH="1">
              <a:off x="678419" y="11321"/>
              <a:ext cx="98837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16" name="形狀"/>
            <p:cNvSpPr/>
            <p:nvPr/>
          </p:nvSpPr>
          <p:spPr>
            <a:xfrm rot="10800000" flipH="1">
              <a:off x="123537" y="580615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17" name="形狀"/>
            <p:cNvSpPr/>
            <p:nvPr/>
          </p:nvSpPr>
          <p:spPr>
            <a:xfrm rot="10800000" flipH="1">
              <a:off x="134857" y="599144"/>
              <a:ext cx="84423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18" name="形狀"/>
            <p:cNvSpPr/>
            <p:nvPr/>
          </p:nvSpPr>
          <p:spPr>
            <a:xfrm rot="10800000" flipH="1">
              <a:off x="703128" y="29856"/>
              <a:ext cx="84422" cy="94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19" name="形狀"/>
            <p:cNvSpPr/>
            <p:nvPr/>
          </p:nvSpPr>
          <p:spPr>
            <a:xfrm rot="10800000" flipH="1">
              <a:off x="714456" y="49410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20" name="形狀"/>
            <p:cNvSpPr/>
            <p:nvPr/>
          </p:nvSpPr>
          <p:spPr>
            <a:xfrm rot="10800000" flipH="1">
              <a:off x="145152" y="617679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21" name="形狀"/>
            <p:cNvSpPr/>
            <p:nvPr/>
          </p:nvSpPr>
          <p:spPr>
            <a:xfrm rot="10800000" flipH="1">
              <a:off x="724749" y="67945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22" name="形狀"/>
            <p:cNvSpPr/>
            <p:nvPr/>
          </p:nvSpPr>
          <p:spPr>
            <a:xfrm rot="10800000" flipH="1">
              <a:off x="156480" y="636207"/>
              <a:ext cx="84415" cy="94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23" name="形狀"/>
            <p:cNvSpPr/>
            <p:nvPr/>
          </p:nvSpPr>
          <p:spPr>
            <a:xfrm rot="10800000" flipH="1">
              <a:off x="736071" y="86474"/>
              <a:ext cx="84422" cy="9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24" name="形狀"/>
            <p:cNvSpPr/>
            <p:nvPr/>
          </p:nvSpPr>
          <p:spPr>
            <a:xfrm rot="10800000" flipH="1">
              <a:off x="167800" y="655769"/>
              <a:ext cx="84423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25" name="形狀"/>
            <p:cNvSpPr/>
            <p:nvPr/>
          </p:nvSpPr>
          <p:spPr>
            <a:xfrm rot="10800000" flipH="1">
              <a:off x="747399" y="106036"/>
              <a:ext cx="84414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26" name="形狀"/>
            <p:cNvSpPr/>
            <p:nvPr/>
          </p:nvSpPr>
          <p:spPr>
            <a:xfrm rot="10800000" flipH="1">
              <a:off x="178095" y="674297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27" name="形狀"/>
            <p:cNvSpPr/>
            <p:nvPr/>
          </p:nvSpPr>
          <p:spPr>
            <a:xfrm rot="10800000" flipH="1">
              <a:off x="757693" y="124564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28" name="形狀"/>
            <p:cNvSpPr/>
            <p:nvPr/>
          </p:nvSpPr>
          <p:spPr>
            <a:xfrm rot="10800000" flipH="1">
              <a:off x="189423" y="692825"/>
              <a:ext cx="84415" cy="9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29" name="形狀"/>
            <p:cNvSpPr/>
            <p:nvPr/>
          </p:nvSpPr>
          <p:spPr>
            <a:xfrm rot="10800000" flipH="1">
              <a:off x="199717" y="712387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30" name="形狀"/>
            <p:cNvSpPr/>
            <p:nvPr/>
          </p:nvSpPr>
          <p:spPr>
            <a:xfrm rot="10800000" flipH="1">
              <a:off x="769013" y="143091"/>
              <a:ext cx="84423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31" name="形狀"/>
            <p:cNvSpPr/>
            <p:nvPr/>
          </p:nvSpPr>
          <p:spPr>
            <a:xfrm rot="10800000" flipH="1">
              <a:off x="779308" y="162653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32" name="形狀"/>
            <p:cNvSpPr/>
            <p:nvPr/>
          </p:nvSpPr>
          <p:spPr>
            <a:xfrm rot="10800000" flipH="1">
              <a:off x="211046" y="730922"/>
              <a:ext cx="84414" cy="9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33" name="形狀"/>
            <p:cNvSpPr/>
            <p:nvPr/>
          </p:nvSpPr>
          <p:spPr>
            <a:xfrm rot="10800000" flipH="1">
              <a:off x="221339" y="749450"/>
              <a:ext cx="84414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34" name="形狀"/>
            <p:cNvSpPr/>
            <p:nvPr/>
          </p:nvSpPr>
          <p:spPr>
            <a:xfrm rot="10800000" flipH="1">
              <a:off x="790635" y="181189"/>
              <a:ext cx="84415" cy="9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35" name="形狀"/>
            <p:cNvSpPr/>
            <p:nvPr/>
          </p:nvSpPr>
          <p:spPr>
            <a:xfrm rot="10800000" flipH="1">
              <a:off x="232660" y="769012"/>
              <a:ext cx="98830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36" name="形狀"/>
            <p:cNvSpPr/>
            <p:nvPr/>
          </p:nvSpPr>
          <p:spPr>
            <a:xfrm rot="10800000" flipH="1">
              <a:off x="800929" y="199717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37" name="形狀"/>
            <p:cNvSpPr/>
            <p:nvPr/>
          </p:nvSpPr>
          <p:spPr>
            <a:xfrm rot="10800000" flipH="1">
              <a:off x="243988" y="776212"/>
              <a:ext cx="11735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38" name="形狀"/>
            <p:cNvSpPr/>
            <p:nvPr/>
          </p:nvSpPr>
          <p:spPr>
            <a:xfrm rot="10800000" flipH="1">
              <a:off x="812250" y="218244"/>
              <a:ext cx="84422" cy="94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39" name="形狀"/>
            <p:cNvSpPr/>
            <p:nvPr/>
          </p:nvSpPr>
          <p:spPr>
            <a:xfrm rot="10800000" flipH="1">
              <a:off x="257369" y="776212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40" name="形狀"/>
            <p:cNvSpPr/>
            <p:nvPr/>
          </p:nvSpPr>
          <p:spPr>
            <a:xfrm rot="10800000" flipH="1">
              <a:off x="823579" y="237807"/>
              <a:ext cx="83388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41" name="形狀"/>
            <p:cNvSpPr/>
            <p:nvPr/>
          </p:nvSpPr>
          <p:spPr>
            <a:xfrm rot="10800000" flipH="1">
              <a:off x="287225" y="776212"/>
              <a:ext cx="133832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42" name="形狀"/>
            <p:cNvSpPr/>
            <p:nvPr/>
          </p:nvSpPr>
          <p:spPr>
            <a:xfrm rot="10800000" flipH="1">
              <a:off x="833872" y="256335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43" name="形狀"/>
            <p:cNvSpPr/>
            <p:nvPr/>
          </p:nvSpPr>
          <p:spPr>
            <a:xfrm rot="10800000" flipH="1">
              <a:off x="845194" y="274863"/>
              <a:ext cx="84422" cy="9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44" name="形狀"/>
            <p:cNvSpPr/>
            <p:nvPr/>
          </p:nvSpPr>
          <p:spPr>
            <a:xfrm rot="10800000" flipH="1">
              <a:off x="317073" y="776212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45" name="形狀"/>
            <p:cNvSpPr/>
            <p:nvPr/>
          </p:nvSpPr>
          <p:spPr>
            <a:xfrm rot="10800000" flipH="1">
              <a:off x="346929" y="776212"/>
              <a:ext cx="132807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46" name="形狀"/>
            <p:cNvSpPr/>
            <p:nvPr/>
          </p:nvSpPr>
          <p:spPr>
            <a:xfrm rot="10800000" flipH="1">
              <a:off x="855495" y="294425"/>
              <a:ext cx="84414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47" name="形狀"/>
            <p:cNvSpPr/>
            <p:nvPr/>
          </p:nvSpPr>
          <p:spPr>
            <a:xfrm rot="10800000" flipH="1">
              <a:off x="376786" y="776212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48" name="形狀"/>
            <p:cNvSpPr/>
            <p:nvPr/>
          </p:nvSpPr>
          <p:spPr>
            <a:xfrm rot="10800000" flipH="1">
              <a:off x="866815" y="312960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49" name="形狀"/>
            <p:cNvSpPr/>
            <p:nvPr/>
          </p:nvSpPr>
          <p:spPr>
            <a:xfrm rot="10800000" flipH="1">
              <a:off x="406642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50" name="形狀"/>
            <p:cNvSpPr/>
            <p:nvPr/>
          </p:nvSpPr>
          <p:spPr>
            <a:xfrm rot="10800000" flipH="1">
              <a:off x="877109" y="331488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51" name="形狀"/>
            <p:cNvSpPr/>
            <p:nvPr/>
          </p:nvSpPr>
          <p:spPr>
            <a:xfrm rot="10800000" flipH="1">
              <a:off x="888438" y="351050"/>
              <a:ext cx="84414" cy="102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52" name="形狀"/>
            <p:cNvSpPr/>
            <p:nvPr/>
          </p:nvSpPr>
          <p:spPr>
            <a:xfrm rot="10800000" flipH="1">
              <a:off x="436498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53" name="形狀"/>
            <p:cNvSpPr/>
            <p:nvPr/>
          </p:nvSpPr>
          <p:spPr>
            <a:xfrm rot="10800000" flipH="1">
              <a:off x="848287" y="369578"/>
              <a:ext cx="134859" cy="154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54" name="形狀"/>
            <p:cNvSpPr/>
            <p:nvPr/>
          </p:nvSpPr>
          <p:spPr>
            <a:xfrm rot="10800000" flipH="1">
              <a:off x="466354" y="776212"/>
              <a:ext cx="13279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55" name="形狀"/>
            <p:cNvSpPr/>
            <p:nvPr/>
          </p:nvSpPr>
          <p:spPr>
            <a:xfrm rot="10800000" flipH="1">
              <a:off x="495176" y="776212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56" name="形狀"/>
            <p:cNvSpPr/>
            <p:nvPr/>
          </p:nvSpPr>
          <p:spPr>
            <a:xfrm rot="10800000" flipH="1">
              <a:off x="807103" y="388106"/>
              <a:ext cx="187364" cy="205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57" name="形狀"/>
            <p:cNvSpPr/>
            <p:nvPr/>
          </p:nvSpPr>
          <p:spPr>
            <a:xfrm rot="10800000" flipH="1">
              <a:off x="766953" y="406641"/>
              <a:ext cx="238842" cy="258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58" name="形狀"/>
            <p:cNvSpPr/>
            <p:nvPr/>
          </p:nvSpPr>
          <p:spPr>
            <a:xfrm rot="10800000" flipH="1">
              <a:off x="525032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59" name="形狀"/>
            <p:cNvSpPr/>
            <p:nvPr/>
          </p:nvSpPr>
          <p:spPr>
            <a:xfrm rot="10800000" flipH="1">
              <a:off x="554889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60" name="形狀"/>
            <p:cNvSpPr/>
            <p:nvPr/>
          </p:nvSpPr>
          <p:spPr>
            <a:xfrm rot="10800000" flipH="1">
              <a:off x="726810" y="426196"/>
              <a:ext cx="283106" cy="308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61" name="形狀"/>
            <p:cNvSpPr/>
            <p:nvPr/>
          </p:nvSpPr>
          <p:spPr>
            <a:xfrm rot="10800000" flipH="1">
              <a:off x="584737" y="476640"/>
              <a:ext cx="400470" cy="397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62" name="形狀"/>
            <p:cNvSpPr/>
            <p:nvPr/>
          </p:nvSpPr>
          <p:spPr>
            <a:xfrm rot="10800000" flipH="1">
              <a:off x="614594" y="547672"/>
              <a:ext cx="329437" cy="32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63" name="形狀"/>
            <p:cNvSpPr/>
            <p:nvPr/>
          </p:nvSpPr>
          <p:spPr>
            <a:xfrm rot="10800000" flipH="1">
              <a:off x="644449" y="617679"/>
              <a:ext cx="259430" cy="256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64" name="形狀"/>
            <p:cNvSpPr/>
            <p:nvPr/>
          </p:nvSpPr>
          <p:spPr>
            <a:xfrm rot="10800000" flipH="1">
              <a:off x="674305" y="687678"/>
              <a:ext cx="189424" cy="18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65" name="形狀"/>
            <p:cNvSpPr/>
            <p:nvPr/>
          </p:nvSpPr>
          <p:spPr>
            <a:xfrm rot="10800000" flipH="1">
              <a:off x="703128" y="758711"/>
              <a:ext cx="119417" cy="115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66" name="形狀"/>
            <p:cNvSpPr/>
            <p:nvPr/>
          </p:nvSpPr>
          <p:spPr>
            <a:xfrm rot="10800000" flipH="1">
              <a:off x="732984" y="828716"/>
              <a:ext cx="49419" cy="45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568" name="形狀"/>
          <p:cNvSpPr/>
          <p:nvPr/>
        </p:nvSpPr>
        <p:spPr>
          <a:xfrm rot="10800000" flipH="1">
            <a:off x="6136553" y="-204646"/>
            <a:ext cx="407250" cy="47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6" y="0"/>
                </a:lnTo>
                <a:lnTo>
                  <a:pt x="16234" y="0"/>
                </a:lnTo>
                <a:lnTo>
                  <a:pt x="21600" y="10800"/>
                </a:lnTo>
                <a:lnTo>
                  <a:pt x="16234" y="21600"/>
                </a:lnTo>
                <a:lnTo>
                  <a:pt x="5366" y="21600"/>
                </a:lnTo>
                <a:close/>
              </a:path>
            </a:pathLst>
          </a:custGeom>
          <a:ln>
            <a:solidFill>
              <a:srgbClr val="64B4C8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569" name="形狀"/>
          <p:cNvSpPr/>
          <p:nvPr/>
        </p:nvSpPr>
        <p:spPr>
          <a:xfrm rot="10800000" flipH="1">
            <a:off x="6624297" y="-72346"/>
            <a:ext cx="178199" cy="20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solidFill>
            <a:srgbClr val="73D5CD"/>
          </a:solidFill>
          <a:ln w="19050"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grpSp>
        <p:nvGrpSpPr>
          <p:cNvPr id="652" name="群組"/>
          <p:cNvGrpSpPr/>
          <p:nvPr/>
        </p:nvGrpSpPr>
        <p:grpSpPr>
          <a:xfrm>
            <a:off x="6617153" y="222806"/>
            <a:ext cx="513983" cy="593092"/>
            <a:chOff x="0" y="0"/>
            <a:chExt cx="685310" cy="593091"/>
          </a:xfrm>
        </p:grpSpPr>
        <p:sp>
          <p:nvSpPr>
            <p:cNvPr id="570" name="形狀"/>
            <p:cNvSpPr/>
            <p:nvPr/>
          </p:nvSpPr>
          <p:spPr>
            <a:xfrm rot="10800000" flipH="1">
              <a:off x="154386" y="0"/>
              <a:ext cx="32834" cy="30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1" name="形狀"/>
            <p:cNvSpPr/>
            <p:nvPr/>
          </p:nvSpPr>
          <p:spPr>
            <a:xfrm rot="10800000" flipH="1">
              <a:off x="127141" y="0"/>
              <a:ext cx="80338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2" name="形狀"/>
            <p:cNvSpPr/>
            <p:nvPr/>
          </p:nvSpPr>
          <p:spPr>
            <a:xfrm rot="10800000" flipH="1">
              <a:off x="99199" y="0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3" name="形狀"/>
            <p:cNvSpPr/>
            <p:nvPr/>
          </p:nvSpPr>
          <p:spPr>
            <a:xfrm rot="10800000" flipH="1">
              <a:off x="71954" y="0"/>
              <a:ext cx="176046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4" name="形狀"/>
            <p:cNvSpPr/>
            <p:nvPr/>
          </p:nvSpPr>
          <p:spPr>
            <a:xfrm rot="10800000" flipH="1">
              <a:off x="44012" y="0"/>
              <a:ext cx="22424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5" name="形狀"/>
            <p:cNvSpPr/>
            <p:nvPr/>
          </p:nvSpPr>
          <p:spPr>
            <a:xfrm rot="10800000" flipH="1">
              <a:off x="16767" y="0"/>
              <a:ext cx="271747" cy="26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6" name="形狀"/>
            <p:cNvSpPr/>
            <p:nvPr/>
          </p:nvSpPr>
          <p:spPr>
            <a:xfrm rot="10800000" flipH="1">
              <a:off x="217957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7" name="形狀"/>
            <p:cNvSpPr/>
            <p:nvPr/>
          </p:nvSpPr>
          <p:spPr>
            <a:xfrm rot="10800000" flipH="1">
              <a:off x="0" y="94308"/>
              <a:ext cx="192110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8" name="形狀"/>
            <p:cNvSpPr/>
            <p:nvPr/>
          </p:nvSpPr>
          <p:spPr>
            <a:xfrm rot="10800000" flipH="1">
              <a:off x="238217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9" name="形狀"/>
            <p:cNvSpPr/>
            <p:nvPr/>
          </p:nvSpPr>
          <p:spPr>
            <a:xfrm rot="10800000" flipH="1">
              <a:off x="2795" y="141808"/>
              <a:ext cx="162070" cy="174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0" name="形狀"/>
            <p:cNvSpPr/>
            <p:nvPr/>
          </p:nvSpPr>
          <p:spPr>
            <a:xfrm rot="10800000" flipH="1">
              <a:off x="10478" y="189313"/>
              <a:ext cx="126446" cy="140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1" name="形狀"/>
            <p:cNvSpPr/>
            <p:nvPr/>
          </p:nvSpPr>
          <p:spPr>
            <a:xfrm rot="10800000" flipH="1">
              <a:off x="25847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2" name="形狀"/>
            <p:cNvSpPr/>
            <p:nvPr/>
          </p:nvSpPr>
          <p:spPr>
            <a:xfrm rot="10800000" flipH="1">
              <a:off x="27873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3" name="形狀"/>
            <p:cNvSpPr/>
            <p:nvPr/>
          </p:nvSpPr>
          <p:spPr>
            <a:xfrm rot="10800000" flipH="1">
              <a:off x="17463" y="237514"/>
              <a:ext cx="92215" cy="10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4" name="形狀"/>
            <p:cNvSpPr/>
            <p:nvPr/>
          </p:nvSpPr>
          <p:spPr>
            <a:xfrm rot="10800000" flipH="1">
              <a:off x="25150" y="285020"/>
              <a:ext cx="57283" cy="6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5" name="形狀"/>
            <p:cNvSpPr/>
            <p:nvPr/>
          </p:nvSpPr>
          <p:spPr>
            <a:xfrm rot="10800000" flipH="1">
              <a:off x="29899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6" name="形狀"/>
            <p:cNvSpPr/>
            <p:nvPr/>
          </p:nvSpPr>
          <p:spPr>
            <a:xfrm rot="10800000" flipH="1">
              <a:off x="32136" y="303881"/>
              <a:ext cx="57282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7" name="形狀"/>
            <p:cNvSpPr/>
            <p:nvPr/>
          </p:nvSpPr>
          <p:spPr>
            <a:xfrm rot="10800000" flipH="1">
              <a:off x="31925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8" name="形狀"/>
            <p:cNvSpPr/>
            <p:nvPr/>
          </p:nvSpPr>
          <p:spPr>
            <a:xfrm rot="10800000" flipH="1">
              <a:off x="39817" y="317150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9" name="形狀"/>
            <p:cNvSpPr/>
            <p:nvPr/>
          </p:nvSpPr>
          <p:spPr>
            <a:xfrm rot="10800000" flipH="1">
              <a:off x="33951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0" name="形狀"/>
            <p:cNvSpPr/>
            <p:nvPr/>
          </p:nvSpPr>
          <p:spPr>
            <a:xfrm rot="10800000" flipH="1">
              <a:off x="359069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1" name="形狀"/>
            <p:cNvSpPr/>
            <p:nvPr/>
          </p:nvSpPr>
          <p:spPr>
            <a:xfrm rot="10800000" flipH="1">
              <a:off x="47504" y="329729"/>
              <a:ext cx="56587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2" name="形狀"/>
            <p:cNvSpPr/>
            <p:nvPr/>
          </p:nvSpPr>
          <p:spPr>
            <a:xfrm rot="10800000" flipH="1">
              <a:off x="37932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3" name="形狀"/>
            <p:cNvSpPr/>
            <p:nvPr/>
          </p:nvSpPr>
          <p:spPr>
            <a:xfrm rot="10800000" flipH="1">
              <a:off x="54490" y="342301"/>
              <a:ext cx="57283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4" name="形狀"/>
            <p:cNvSpPr/>
            <p:nvPr/>
          </p:nvSpPr>
          <p:spPr>
            <a:xfrm rot="10800000" flipH="1">
              <a:off x="62172" y="355575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5" name="形狀"/>
            <p:cNvSpPr/>
            <p:nvPr/>
          </p:nvSpPr>
          <p:spPr>
            <a:xfrm rot="10800000" flipH="1">
              <a:off x="39958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6" name="形狀"/>
            <p:cNvSpPr/>
            <p:nvPr/>
          </p:nvSpPr>
          <p:spPr>
            <a:xfrm rot="10800000" flipH="1">
              <a:off x="69157" y="36814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7" name="形狀"/>
            <p:cNvSpPr/>
            <p:nvPr/>
          </p:nvSpPr>
          <p:spPr>
            <a:xfrm rot="10800000" flipH="1">
              <a:off x="419848" y="0"/>
              <a:ext cx="90116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8" name="形狀"/>
            <p:cNvSpPr/>
            <p:nvPr/>
          </p:nvSpPr>
          <p:spPr>
            <a:xfrm rot="10800000" flipH="1">
              <a:off x="440108" y="0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9" name="形狀"/>
            <p:cNvSpPr/>
            <p:nvPr/>
          </p:nvSpPr>
          <p:spPr>
            <a:xfrm rot="10800000" flipH="1">
              <a:off x="76844" y="380721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0" name="形狀"/>
            <p:cNvSpPr/>
            <p:nvPr/>
          </p:nvSpPr>
          <p:spPr>
            <a:xfrm rot="10800000" flipH="1">
              <a:off x="460363" y="7682"/>
              <a:ext cx="67069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1" name="形狀"/>
            <p:cNvSpPr/>
            <p:nvPr/>
          </p:nvSpPr>
          <p:spPr>
            <a:xfrm rot="10800000" flipH="1">
              <a:off x="83830" y="393995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2" name="形狀"/>
            <p:cNvSpPr/>
            <p:nvPr/>
          </p:nvSpPr>
          <p:spPr>
            <a:xfrm rot="10800000" flipH="1">
              <a:off x="91512" y="40656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3" name="形狀"/>
            <p:cNvSpPr/>
            <p:nvPr/>
          </p:nvSpPr>
          <p:spPr>
            <a:xfrm rot="10800000" flipH="1">
              <a:off x="477130" y="20260"/>
              <a:ext cx="57288" cy="64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4" name="形狀"/>
            <p:cNvSpPr/>
            <p:nvPr/>
          </p:nvSpPr>
          <p:spPr>
            <a:xfrm rot="10800000" flipH="1">
              <a:off x="484817" y="33528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5" name="形狀"/>
            <p:cNvSpPr/>
            <p:nvPr/>
          </p:nvSpPr>
          <p:spPr>
            <a:xfrm rot="10800000" flipH="1">
              <a:off x="98497" y="419146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6" name="形狀"/>
            <p:cNvSpPr/>
            <p:nvPr/>
          </p:nvSpPr>
          <p:spPr>
            <a:xfrm rot="10800000" flipH="1">
              <a:off x="491802" y="46106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7" name="形狀"/>
            <p:cNvSpPr/>
            <p:nvPr/>
          </p:nvSpPr>
          <p:spPr>
            <a:xfrm rot="10800000" flipH="1">
              <a:off x="106184" y="43171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8" name="形狀"/>
            <p:cNvSpPr/>
            <p:nvPr/>
          </p:nvSpPr>
          <p:spPr>
            <a:xfrm rot="10800000" flipH="1">
              <a:off x="499485" y="58679"/>
              <a:ext cx="57287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9" name="形狀"/>
            <p:cNvSpPr/>
            <p:nvPr/>
          </p:nvSpPr>
          <p:spPr>
            <a:xfrm rot="10800000" flipH="1">
              <a:off x="113866" y="444993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0" name="形狀"/>
            <p:cNvSpPr/>
            <p:nvPr/>
          </p:nvSpPr>
          <p:spPr>
            <a:xfrm rot="10800000" flipH="1">
              <a:off x="507172" y="7195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1" name="形狀"/>
            <p:cNvSpPr/>
            <p:nvPr/>
          </p:nvSpPr>
          <p:spPr>
            <a:xfrm rot="10800000" flipH="1">
              <a:off x="120852" y="457566"/>
              <a:ext cx="57288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2" name="形狀"/>
            <p:cNvSpPr/>
            <p:nvPr/>
          </p:nvSpPr>
          <p:spPr>
            <a:xfrm rot="10800000" flipH="1">
              <a:off x="514157" y="84527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3" name="形狀"/>
            <p:cNvSpPr/>
            <p:nvPr/>
          </p:nvSpPr>
          <p:spPr>
            <a:xfrm rot="10800000" flipH="1">
              <a:off x="128539" y="47013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4" name="形狀"/>
            <p:cNvSpPr/>
            <p:nvPr/>
          </p:nvSpPr>
          <p:spPr>
            <a:xfrm rot="10800000" flipH="1">
              <a:off x="135525" y="483413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5" name="形狀"/>
            <p:cNvSpPr/>
            <p:nvPr/>
          </p:nvSpPr>
          <p:spPr>
            <a:xfrm rot="10800000" flipH="1">
              <a:off x="521839" y="97099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6" name="形狀"/>
            <p:cNvSpPr/>
            <p:nvPr/>
          </p:nvSpPr>
          <p:spPr>
            <a:xfrm rot="10800000" flipH="1">
              <a:off x="528825" y="110373"/>
              <a:ext cx="57287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7" name="形狀"/>
            <p:cNvSpPr/>
            <p:nvPr/>
          </p:nvSpPr>
          <p:spPr>
            <a:xfrm rot="10800000" flipH="1">
              <a:off x="143212" y="495991"/>
              <a:ext cx="57282" cy="6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8" name="形狀"/>
            <p:cNvSpPr/>
            <p:nvPr/>
          </p:nvSpPr>
          <p:spPr>
            <a:xfrm rot="10800000" flipH="1">
              <a:off x="150197" y="50856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9" name="形狀"/>
            <p:cNvSpPr/>
            <p:nvPr/>
          </p:nvSpPr>
          <p:spPr>
            <a:xfrm rot="10800000" flipH="1">
              <a:off x="536511" y="122951"/>
              <a:ext cx="57283" cy="6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0" name="形狀"/>
            <p:cNvSpPr/>
            <p:nvPr/>
          </p:nvSpPr>
          <p:spPr>
            <a:xfrm rot="10800000" flipH="1">
              <a:off x="157879" y="521838"/>
              <a:ext cx="67064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1" name="形狀"/>
            <p:cNvSpPr/>
            <p:nvPr/>
          </p:nvSpPr>
          <p:spPr>
            <a:xfrm rot="10800000" flipH="1">
              <a:off x="543497" y="135524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2" name="形狀"/>
            <p:cNvSpPr/>
            <p:nvPr/>
          </p:nvSpPr>
          <p:spPr>
            <a:xfrm rot="10800000" flipH="1">
              <a:off x="165566" y="526724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3" name="形狀"/>
            <p:cNvSpPr/>
            <p:nvPr/>
          </p:nvSpPr>
          <p:spPr>
            <a:xfrm rot="10800000" flipH="1">
              <a:off x="551178" y="14809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4" name="形狀"/>
            <p:cNvSpPr/>
            <p:nvPr/>
          </p:nvSpPr>
          <p:spPr>
            <a:xfrm rot="10800000" flipH="1">
              <a:off x="174646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5" name="形狀"/>
            <p:cNvSpPr/>
            <p:nvPr/>
          </p:nvSpPr>
          <p:spPr>
            <a:xfrm rot="10800000" flipH="1">
              <a:off x="558866" y="161371"/>
              <a:ext cx="56586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6" name="形狀"/>
            <p:cNvSpPr/>
            <p:nvPr/>
          </p:nvSpPr>
          <p:spPr>
            <a:xfrm rot="10800000" flipH="1">
              <a:off x="194905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7" name="形狀"/>
            <p:cNvSpPr/>
            <p:nvPr/>
          </p:nvSpPr>
          <p:spPr>
            <a:xfrm rot="10800000" flipH="1">
              <a:off x="565851" y="173944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8" name="形狀"/>
            <p:cNvSpPr/>
            <p:nvPr/>
          </p:nvSpPr>
          <p:spPr>
            <a:xfrm rot="10800000" flipH="1">
              <a:off x="573533" y="18651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9" name="形狀"/>
            <p:cNvSpPr/>
            <p:nvPr/>
          </p:nvSpPr>
          <p:spPr>
            <a:xfrm rot="10800000" flipH="1">
              <a:off x="21516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0" name="形狀"/>
            <p:cNvSpPr/>
            <p:nvPr/>
          </p:nvSpPr>
          <p:spPr>
            <a:xfrm rot="10800000" flipH="1">
              <a:off x="23542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1" name="形狀"/>
            <p:cNvSpPr/>
            <p:nvPr/>
          </p:nvSpPr>
          <p:spPr>
            <a:xfrm rot="10800000" flipH="1">
              <a:off x="580524" y="199791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2" name="形狀"/>
            <p:cNvSpPr/>
            <p:nvPr/>
          </p:nvSpPr>
          <p:spPr>
            <a:xfrm rot="10800000" flipH="1">
              <a:off x="25568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3" name="形狀"/>
            <p:cNvSpPr/>
            <p:nvPr/>
          </p:nvSpPr>
          <p:spPr>
            <a:xfrm rot="10800000" flipH="1">
              <a:off x="588205" y="212369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4" name="形狀"/>
            <p:cNvSpPr/>
            <p:nvPr/>
          </p:nvSpPr>
          <p:spPr>
            <a:xfrm rot="10800000" flipH="1">
              <a:off x="27594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5" name="形狀"/>
            <p:cNvSpPr/>
            <p:nvPr/>
          </p:nvSpPr>
          <p:spPr>
            <a:xfrm rot="10800000" flipH="1">
              <a:off x="595191" y="224942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6" name="形狀"/>
            <p:cNvSpPr/>
            <p:nvPr/>
          </p:nvSpPr>
          <p:spPr>
            <a:xfrm rot="10800000" flipH="1">
              <a:off x="602878" y="238216"/>
              <a:ext cx="57283" cy="6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7" name="形狀"/>
            <p:cNvSpPr/>
            <p:nvPr/>
          </p:nvSpPr>
          <p:spPr>
            <a:xfrm rot="10800000" flipH="1">
              <a:off x="29620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8" name="形狀"/>
            <p:cNvSpPr/>
            <p:nvPr/>
          </p:nvSpPr>
          <p:spPr>
            <a:xfrm rot="10800000" flipH="1">
              <a:off x="575633" y="250789"/>
              <a:ext cx="91513" cy="10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9" name="形狀"/>
            <p:cNvSpPr/>
            <p:nvPr/>
          </p:nvSpPr>
          <p:spPr>
            <a:xfrm rot="10800000" flipH="1">
              <a:off x="316459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0" name="形狀"/>
            <p:cNvSpPr/>
            <p:nvPr/>
          </p:nvSpPr>
          <p:spPr>
            <a:xfrm rot="10800000" flipH="1">
              <a:off x="336018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1" name="形狀"/>
            <p:cNvSpPr/>
            <p:nvPr/>
          </p:nvSpPr>
          <p:spPr>
            <a:xfrm rot="10800000" flipH="1">
              <a:off x="547686" y="263362"/>
              <a:ext cx="127142" cy="13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2" name="形狀"/>
            <p:cNvSpPr/>
            <p:nvPr/>
          </p:nvSpPr>
          <p:spPr>
            <a:xfrm rot="10800000" flipH="1">
              <a:off x="520441" y="275940"/>
              <a:ext cx="162074" cy="175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3" name="形狀"/>
            <p:cNvSpPr/>
            <p:nvPr/>
          </p:nvSpPr>
          <p:spPr>
            <a:xfrm rot="10800000" flipH="1">
              <a:off x="35627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4" name="形狀"/>
            <p:cNvSpPr/>
            <p:nvPr/>
          </p:nvSpPr>
          <p:spPr>
            <a:xfrm rot="10800000" flipH="1">
              <a:off x="37653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5" name="形狀"/>
            <p:cNvSpPr/>
            <p:nvPr/>
          </p:nvSpPr>
          <p:spPr>
            <a:xfrm rot="10800000" flipH="1">
              <a:off x="493200" y="289209"/>
              <a:ext cx="192111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6" name="形狀"/>
            <p:cNvSpPr/>
            <p:nvPr/>
          </p:nvSpPr>
          <p:spPr>
            <a:xfrm rot="10800000" flipH="1">
              <a:off x="396792" y="323439"/>
              <a:ext cx="271753" cy="26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7" name="形狀"/>
            <p:cNvSpPr/>
            <p:nvPr/>
          </p:nvSpPr>
          <p:spPr>
            <a:xfrm rot="10800000" flipH="1">
              <a:off x="417052" y="371641"/>
              <a:ext cx="22355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8" name="形狀"/>
            <p:cNvSpPr/>
            <p:nvPr/>
          </p:nvSpPr>
          <p:spPr>
            <a:xfrm rot="10800000" flipH="1">
              <a:off x="437312" y="419146"/>
              <a:ext cx="176045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9" name="形狀"/>
            <p:cNvSpPr/>
            <p:nvPr/>
          </p:nvSpPr>
          <p:spPr>
            <a:xfrm rot="10800000" flipH="1">
              <a:off x="457572" y="466646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50" name="形狀"/>
            <p:cNvSpPr/>
            <p:nvPr/>
          </p:nvSpPr>
          <p:spPr>
            <a:xfrm rot="10800000" flipH="1">
              <a:off x="477130" y="514848"/>
              <a:ext cx="81035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51" name="形狀"/>
            <p:cNvSpPr/>
            <p:nvPr/>
          </p:nvSpPr>
          <p:spPr>
            <a:xfrm rot="10800000" flipH="1">
              <a:off x="497390" y="562352"/>
              <a:ext cx="33535" cy="30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grpSp>
        <p:nvGrpSpPr>
          <p:cNvPr id="735" name="群組"/>
          <p:cNvGrpSpPr/>
          <p:nvPr/>
        </p:nvGrpSpPr>
        <p:grpSpPr>
          <a:xfrm>
            <a:off x="266041" y="123926"/>
            <a:ext cx="513984" cy="593092"/>
            <a:chOff x="0" y="0"/>
            <a:chExt cx="685310" cy="593091"/>
          </a:xfrm>
        </p:grpSpPr>
        <p:sp>
          <p:nvSpPr>
            <p:cNvPr id="653" name="形狀"/>
            <p:cNvSpPr/>
            <p:nvPr/>
          </p:nvSpPr>
          <p:spPr>
            <a:xfrm rot="10800000" flipH="1">
              <a:off x="154386" y="0"/>
              <a:ext cx="32834" cy="30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54" name="形狀"/>
            <p:cNvSpPr/>
            <p:nvPr/>
          </p:nvSpPr>
          <p:spPr>
            <a:xfrm rot="10800000" flipH="1">
              <a:off x="127141" y="0"/>
              <a:ext cx="80338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55" name="形狀"/>
            <p:cNvSpPr/>
            <p:nvPr/>
          </p:nvSpPr>
          <p:spPr>
            <a:xfrm rot="10800000" flipH="1">
              <a:off x="99199" y="0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56" name="形狀"/>
            <p:cNvSpPr/>
            <p:nvPr/>
          </p:nvSpPr>
          <p:spPr>
            <a:xfrm rot="10800000" flipH="1">
              <a:off x="71954" y="0"/>
              <a:ext cx="176046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57" name="形狀"/>
            <p:cNvSpPr/>
            <p:nvPr/>
          </p:nvSpPr>
          <p:spPr>
            <a:xfrm rot="10800000" flipH="1">
              <a:off x="44012" y="0"/>
              <a:ext cx="22424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58" name="形狀"/>
            <p:cNvSpPr/>
            <p:nvPr/>
          </p:nvSpPr>
          <p:spPr>
            <a:xfrm rot="10800000" flipH="1">
              <a:off x="16767" y="0"/>
              <a:ext cx="271747" cy="26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59" name="形狀"/>
            <p:cNvSpPr/>
            <p:nvPr/>
          </p:nvSpPr>
          <p:spPr>
            <a:xfrm rot="10800000" flipH="1">
              <a:off x="217957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0" name="形狀"/>
            <p:cNvSpPr/>
            <p:nvPr/>
          </p:nvSpPr>
          <p:spPr>
            <a:xfrm rot="10800000" flipH="1">
              <a:off x="0" y="94308"/>
              <a:ext cx="192110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1" name="形狀"/>
            <p:cNvSpPr/>
            <p:nvPr/>
          </p:nvSpPr>
          <p:spPr>
            <a:xfrm rot="10800000" flipH="1">
              <a:off x="238217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2" name="形狀"/>
            <p:cNvSpPr/>
            <p:nvPr/>
          </p:nvSpPr>
          <p:spPr>
            <a:xfrm rot="10800000" flipH="1">
              <a:off x="2795" y="141808"/>
              <a:ext cx="162070" cy="174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3" name="形狀"/>
            <p:cNvSpPr/>
            <p:nvPr/>
          </p:nvSpPr>
          <p:spPr>
            <a:xfrm rot="10800000" flipH="1">
              <a:off x="10478" y="189313"/>
              <a:ext cx="126446" cy="140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4" name="形狀"/>
            <p:cNvSpPr/>
            <p:nvPr/>
          </p:nvSpPr>
          <p:spPr>
            <a:xfrm rot="10800000" flipH="1">
              <a:off x="25847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5" name="形狀"/>
            <p:cNvSpPr/>
            <p:nvPr/>
          </p:nvSpPr>
          <p:spPr>
            <a:xfrm rot="10800000" flipH="1">
              <a:off x="27873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6" name="形狀"/>
            <p:cNvSpPr/>
            <p:nvPr/>
          </p:nvSpPr>
          <p:spPr>
            <a:xfrm rot="10800000" flipH="1">
              <a:off x="17463" y="237514"/>
              <a:ext cx="92215" cy="10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7" name="形狀"/>
            <p:cNvSpPr/>
            <p:nvPr/>
          </p:nvSpPr>
          <p:spPr>
            <a:xfrm rot="10800000" flipH="1">
              <a:off x="25150" y="285020"/>
              <a:ext cx="57283" cy="6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8" name="形狀"/>
            <p:cNvSpPr/>
            <p:nvPr/>
          </p:nvSpPr>
          <p:spPr>
            <a:xfrm rot="10800000" flipH="1">
              <a:off x="29899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9" name="形狀"/>
            <p:cNvSpPr/>
            <p:nvPr/>
          </p:nvSpPr>
          <p:spPr>
            <a:xfrm rot="10800000" flipH="1">
              <a:off x="32136" y="303881"/>
              <a:ext cx="57282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0" name="形狀"/>
            <p:cNvSpPr/>
            <p:nvPr/>
          </p:nvSpPr>
          <p:spPr>
            <a:xfrm rot="10800000" flipH="1">
              <a:off x="31925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1" name="形狀"/>
            <p:cNvSpPr/>
            <p:nvPr/>
          </p:nvSpPr>
          <p:spPr>
            <a:xfrm rot="10800000" flipH="1">
              <a:off x="39817" y="317150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2" name="形狀"/>
            <p:cNvSpPr/>
            <p:nvPr/>
          </p:nvSpPr>
          <p:spPr>
            <a:xfrm rot="10800000" flipH="1">
              <a:off x="33951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3" name="形狀"/>
            <p:cNvSpPr/>
            <p:nvPr/>
          </p:nvSpPr>
          <p:spPr>
            <a:xfrm rot="10800000" flipH="1">
              <a:off x="359069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4" name="形狀"/>
            <p:cNvSpPr/>
            <p:nvPr/>
          </p:nvSpPr>
          <p:spPr>
            <a:xfrm rot="10800000" flipH="1">
              <a:off x="47504" y="329729"/>
              <a:ext cx="56587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5" name="形狀"/>
            <p:cNvSpPr/>
            <p:nvPr/>
          </p:nvSpPr>
          <p:spPr>
            <a:xfrm rot="10800000" flipH="1">
              <a:off x="37932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6" name="形狀"/>
            <p:cNvSpPr/>
            <p:nvPr/>
          </p:nvSpPr>
          <p:spPr>
            <a:xfrm rot="10800000" flipH="1">
              <a:off x="54490" y="342301"/>
              <a:ext cx="57283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7" name="形狀"/>
            <p:cNvSpPr/>
            <p:nvPr/>
          </p:nvSpPr>
          <p:spPr>
            <a:xfrm rot="10800000" flipH="1">
              <a:off x="62172" y="355575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8" name="形狀"/>
            <p:cNvSpPr/>
            <p:nvPr/>
          </p:nvSpPr>
          <p:spPr>
            <a:xfrm rot="10800000" flipH="1">
              <a:off x="39958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9" name="形狀"/>
            <p:cNvSpPr/>
            <p:nvPr/>
          </p:nvSpPr>
          <p:spPr>
            <a:xfrm rot="10800000" flipH="1">
              <a:off x="69157" y="36814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0" name="形狀"/>
            <p:cNvSpPr/>
            <p:nvPr/>
          </p:nvSpPr>
          <p:spPr>
            <a:xfrm rot="10800000" flipH="1">
              <a:off x="419848" y="0"/>
              <a:ext cx="90116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1" name="形狀"/>
            <p:cNvSpPr/>
            <p:nvPr/>
          </p:nvSpPr>
          <p:spPr>
            <a:xfrm rot="10800000" flipH="1">
              <a:off x="440108" y="0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2" name="形狀"/>
            <p:cNvSpPr/>
            <p:nvPr/>
          </p:nvSpPr>
          <p:spPr>
            <a:xfrm rot="10800000" flipH="1">
              <a:off x="76844" y="380721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3" name="形狀"/>
            <p:cNvSpPr/>
            <p:nvPr/>
          </p:nvSpPr>
          <p:spPr>
            <a:xfrm rot="10800000" flipH="1">
              <a:off x="460363" y="7682"/>
              <a:ext cx="67069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4" name="形狀"/>
            <p:cNvSpPr/>
            <p:nvPr/>
          </p:nvSpPr>
          <p:spPr>
            <a:xfrm rot="10800000" flipH="1">
              <a:off x="83830" y="393995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5" name="形狀"/>
            <p:cNvSpPr/>
            <p:nvPr/>
          </p:nvSpPr>
          <p:spPr>
            <a:xfrm rot="10800000" flipH="1">
              <a:off x="91512" y="40656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6" name="形狀"/>
            <p:cNvSpPr/>
            <p:nvPr/>
          </p:nvSpPr>
          <p:spPr>
            <a:xfrm rot="10800000" flipH="1">
              <a:off x="477130" y="20260"/>
              <a:ext cx="57288" cy="64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7" name="形狀"/>
            <p:cNvSpPr/>
            <p:nvPr/>
          </p:nvSpPr>
          <p:spPr>
            <a:xfrm rot="10800000" flipH="1">
              <a:off x="484817" y="33528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8" name="形狀"/>
            <p:cNvSpPr/>
            <p:nvPr/>
          </p:nvSpPr>
          <p:spPr>
            <a:xfrm rot="10800000" flipH="1">
              <a:off x="98497" y="419146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9" name="形狀"/>
            <p:cNvSpPr/>
            <p:nvPr/>
          </p:nvSpPr>
          <p:spPr>
            <a:xfrm rot="10800000" flipH="1">
              <a:off x="491802" y="46106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0" name="形狀"/>
            <p:cNvSpPr/>
            <p:nvPr/>
          </p:nvSpPr>
          <p:spPr>
            <a:xfrm rot="10800000" flipH="1">
              <a:off x="106184" y="43171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1" name="形狀"/>
            <p:cNvSpPr/>
            <p:nvPr/>
          </p:nvSpPr>
          <p:spPr>
            <a:xfrm rot="10800000" flipH="1">
              <a:off x="499485" y="58679"/>
              <a:ext cx="57287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2" name="形狀"/>
            <p:cNvSpPr/>
            <p:nvPr/>
          </p:nvSpPr>
          <p:spPr>
            <a:xfrm rot="10800000" flipH="1">
              <a:off x="113866" y="444993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3" name="形狀"/>
            <p:cNvSpPr/>
            <p:nvPr/>
          </p:nvSpPr>
          <p:spPr>
            <a:xfrm rot="10800000" flipH="1">
              <a:off x="507172" y="7195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4" name="形狀"/>
            <p:cNvSpPr/>
            <p:nvPr/>
          </p:nvSpPr>
          <p:spPr>
            <a:xfrm rot="10800000" flipH="1">
              <a:off x="120852" y="457566"/>
              <a:ext cx="57288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5" name="形狀"/>
            <p:cNvSpPr/>
            <p:nvPr/>
          </p:nvSpPr>
          <p:spPr>
            <a:xfrm rot="10800000" flipH="1">
              <a:off x="514157" y="84527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6" name="形狀"/>
            <p:cNvSpPr/>
            <p:nvPr/>
          </p:nvSpPr>
          <p:spPr>
            <a:xfrm rot="10800000" flipH="1">
              <a:off x="128539" y="47013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7" name="形狀"/>
            <p:cNvSpPr/>
            <p:nvPr/>
          </p:nvSpPr>
          <p:spPr>
            <a:xfrm rot="10800000" flipH="1">
              <a:off x="135525" y="483413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8" name="形狀"/>
            <p:cNvSpPr/>
            <p:nvPr/>
          </p:nvSpPr>
          <p:spPr>
            <a:xfrm rot="10800000" flipH="1">
              <a:off x="521839" y="97099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9" name="形狀"/>
            <p:cNvSpPr/>
            <p:nvPr/>
          </p:nvSpPr>
          <p:spPr>
            <a:xfrm rot="10800000" flipH="1">
              <a:off x="528825" y="110373"/>
              <a:ext cx="57287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0" name="形狀"/>
            <p:cNvSpPr/>
            <p:nvPr/>
          </p:nvSpPr>
          <p:spPr>
            <a:xfrm rot="10800000" flipH="1">
              <a:off x="143212" y="495991"/>
              <a:ext cx="57282" cy="6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1" name="形狀"/>
            <p:cNvSpPr/>
            <p:nvPr/>
          </p:nvSpPr>
          <p:spPr>
            <a:xfrm rot="10800000" flipH="1">
              <a:off x="150197" y="50856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2" name="形狀"/>
            <p:cNvSpPr/>
            <p:nvPr/>
          </p:nvSpPr>
          <p:spPr>
            <a:xfrm rot="10800000" flipH="1">
              <a:off x="536511" y="122951"/>
              <a:ext cx="57283" cy="6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3" name="形狀"/>
            <p:cNvSpPr/>
            <p:nvPr/>
          </p:nvSpPr>
          <p:spPr>
            <a:xfrm rot="10800000" flipH="1">
              <a:off x="157879" y="521838"/>
              <a:ext cx="67064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4" name="形狀"/>
            <p:cNvSpPr/>
            <p:nvPr/>
          </p:nvSpPr>
          <p:spPr>
            <a:xfrm rot="10800000" flipH="1">
              <a:off x="543497" y="135524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5" name="形狀"/>
            <p:cNvSpPr/>
            <p:nvPr/>
          </p:nvSpPr>
          <p:spPr>
            <a:xfrm rot="10800000" flipH="1">
              <a:off x="165566" y="526724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6" name="形狀"/>
            <p:cNvSpPr/>
            <p:nvPr/>
          </p:nvSpPr>
          <p:spPr>
            <a:xfrm rot="10800000" flipH="1">
              <a:off x="551178" y="14809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7" name="形狀"/>
            <p:cNvSpPr/>
            <p:nvPr/>
          </p:nvSpPr>
          <p:spPr>
            <a:xfrm rot="10800000" flipH="1">
              <a:off x="174646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8" name="形狀"/>
            <p:cNvSpPr/>
            <p:nvPr/>
          </p:nvSpPr>
          <p:spPr>
            <a:xfrm rot="10800000" flipH="1">
              <a:off x="558866" y="161371"/>
              <a:ext cx="56586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9" name="形狀"/>
            <p:cNvSpPr/>
            <p:nvPr/>
          </p:nvSpPr>
          <p:spPr>
            <a:xfrm rot="10800000" flipH="1">
              <a:off x="194905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0" name="形狀"/>
            <p:cNvSpPr/>
            <p:nvPr/>
          </p:nvSpPr>
          <p:spPr>
            <a:xfrm rot="10800000" flipH="1">
              <a:off x="565851" y="173944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1" name="形狀"/>
            <p:cNvSpPr/>
            <p:nvPr/>
          </p:nvSpPr>
          <p:spPr>
            <a:xfrm rot="10800000" flipH="1">
              <a:off x="573533" y="18651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2" name="形狀"/>
            <p:cNvSpPr/>
            <p:nvPr/>
          </p:nvSpPr>
          <p:spPr>
            <a:xfrm rot="10800000" flipH="1">
              <a:off x="21516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3" name="形狀"/>
            <p:cNvSpPr/>
            <p:nvPr/>
          </p:nvSpPr>
          <p:spPr>
            <a:xfrm rot="10800000" flipH="1">
              <a:off x="23542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4" name="形狀"/>
            <p:cNvSpPr/>
            <p:nvPr/>
          </p:nvSpPr>
          <p:spPr>
            <a:xfrm rot="10800000" flipH="1">
              <a:off x="580524" y="199791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5" name="形狀"/>
            <p:cNvSpPr/>
            <p:nvPr/>
          </p:nvSpPr>
          <p:spPr>
            <a:xfrm rot="10800000" flipH="1">
              <a:off x="25568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6" name="形狀"/>
            <p:cNvSpPr/>
            <p:nvPr/>
          </p:nvSpPr>
          <p:spPr>
            <a:xfrm rot="10800000" flipH="1">
              <a:off x="588205" y="212369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7" name="形狀"/>
            <p:cNvSpPr/>
            <p:nvPr/>
          </p:nvSpPr>
          <p:spPr>
            <a:xfrm rot="10800000" flipH="1">
              <a:off x="27594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8" name="形狀"/>
            <p:cNvSpPr/>
            <p:nvPr/>
          </p:nvSpPr>
          <p:spPr>
            <a:xfrm rot="10800000" flipH="1">
              <a:off x="595191" y="224942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9" name="形狀"/>
            <p:cNvSpPr/>
            <p:nvPr/>
          </p:nvSpPr>
          <p:spPr>
            <a:xfrm rot="10800000" flipH="1">
              <a:off x="602878" y="238216"/>
              <a:ext cx="57283" cy="6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0" name="形狀"/>
            <p:cNvSpPr/>
            <p:nvPr/>
          </p:nvSpPr>
          <p:spPr>
            <a:xfrm rot="10800000" flipH="1">
              <a:off x="29620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1" name="形狀"/>
            <p:cNvSpPr/>
            <p:nvPr/>
          </p:nvSpPr>
          <p:spPr>
            <a:xfrm rot="10800000" flipH="1">
              <a:off x="575633" y="250789"/>
              <a:ext cx="91513" cy="10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2" name="形狀"/>
            <p:cNvSpPr/>
            <p:nvPr/>
          </p:nvSpPr>
          <p:spPr>
            <a:xfrm rot="10800000" flipH="1">
              <a:off x="316459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3" name="形狀"/>
            <p:cNvSpPr/>
            <p:nvPr/>
          </p:nvSpPr>
          <p:spPr>
            <a:xfrm rot="10800000" flipH="1">
              <a:off x="336018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4" name="形狀"/>
            <p:cNvSpPr/>
            <p:nvPr/>
          </p:nvSpPr>
          <p:spPr>
            <a:xfrm rot="10800000" flipH="1">
              <a:off x="547686" y="263362"/>
              <a:ext cx="127142" cy="13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5" name="形狀"/>
            <p:cNvSpPr/>
            <p:nvPr/>
          </p:nvSpPr>
          <p:spPr>
            <a:xfrm rot="10800000" flipH="1">
              <a:off x="520441" y="275940"/>
              <a:ext cx="162074" cy="175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6" name="形狀"/>
            <p:cNvSpPr/>
            <p:nvPr/>
          </p:nvSpPr>
          <p:spPr>
            <a:xfrm rot="10800000" flipH="1">
              <a:off x="35627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7" name="形狀"/>
            <p:cNvSpPr/>
            <p:nvPr/>
          </p:nvSpPr>
          <p:spPr>
            <a:xfrm rot="10800000" flipH="1">
              <a:off x="37653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8" name="形狀"/>
            <p:cNvSpPr/>
            <p:nvPr/>
          </p:nvSpPr>
          <p:spPr>
            <a:xfrm rot="10800000" flipH="1">
              <a:off x="493200" y="289209"/>
              <a:ext cx="192111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9" name="形狀"/>
            <p:cNvSpPr/>
            <p:nvPr/>
          </p:nvSpPr>
          <p:spPr>
            <a:xfrm rot="10800000" flipH="1">
              <a:off x="396792" y="323439"/>
              <a:ext cx="271753" cy="26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30" name="形狀"/>
            <p:cNvSpPr/>
            <p:nvPr/>
          </p:nvSpPr>
          <p:spPr>
            <a:xfrm rot="10800000" flipH="1">
              <a:off x="417052" y="371641"/>
              <a:ext cx="22355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31" name="形狀"/>
            <p:cNvSpPr/>
            <p:nvPr/>
          </p:nvSpPr>
          <p:spPr>
            <a:xfrm rot="10800000" flipH="1">
              <a:off x="437312" y="419146"/>
              <a:ext cx="176045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32" name="形狀"/>
            <p:cNvSpPr/>
            <p:nvPr/>
          </p:nvSpPr>
          <p:spPr>
            <a:xfrm rot="10800000" flipH="1">
              <a:off x="457572" y="466646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33" name="形狀"/>
            <p:cNvSpPr/>
            <p:nvPr/>
          </p:nvSpPr>
          <p:spPr>
            <a:xfrm rot="10800000" flipH="1">
              <a:off x="477130" y="514848"/>
              <a:ext cx="81035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34" name="形狀"/>
            <p:cNvSpPr/>
            <p:nvPr/>
          </p:nvSpPr>
          <p:spPr>
            <a:xfrm rot="10800000" flipH="1">
              <a:off x="497390" y="562352"/>
              <a:ext cx="33535" cy="30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736" name="形狀"/>
          <p:cNvSpPr/>
          <p:nvPr/>
        </p:nvSpPr>
        <p:spPr>
          <a:xfrm rot="10800000" flipH="1">
            <a:off x="-111230" y="-150591"/>
            <a:ext cx="407250" cy="47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6" y="0"/>
                </a:lnTo>
                <a:lnTo>
                  <a:pt x="16234" y="0"/>
                </a:lnTo>
                <a:lnTo>
                  <a:pt x="21600" y="10800"/>
                </a:lnTo>
                <a:lnTo>
                  <a:pt x="16234" y="21600"/>
                </a:lnTo>
                <a:lnTo>
                  <a:pt x="5366" y="21600"/>
                </a:lnTo>
                <a:close/>
              </a:path>
            </a:pathLst>
          </a:custGeom>
          <a:ln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737" name="形狀"/>
          <p:cNvSpPr/>
          <p:nvPr/>
        </p:nvSpPr>
        <p:spPr>
          <a:xfrm rot="10800000" flipH="1">
            <a:off x="-14142" y="416059"/>
            <a:ext cx="213076" cy="245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57" y="0"/>
                </a:lnTo>
                <a:lnTo>
                  <a:pt x="16243" y="0"/>
                </a:lnTo>
                <a:lnTo>
                  <a:pt x="21600" y="10800"/>
                </a:lnTo>
                <a:lnTo>
                  <a:pt x="16243" y="21600"/>
                </a:lnTo>
                <a:lnTo>
                  <a:pt x="5357" y="21600"/>
                </a:lnTo>
                <a:close/>
              </a:path>
            </a:pathLst>
          </a:cu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738" name="形狀"/>
          <p:cNvSpPr/>
          <p:nvPr/>
        </p:nvSpPr>
        <p:spPr>
          <a:xfrm rot="10800000" flipH="1">
            <a:off x="209441" y="-931763"/>
            <a:ext cx="407250" cy="470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3" y="0"/>
                </a:lnTo>
                <a:lnTo>
                  <a:pt x="16237" y="0"/>
                </a:lnTo>
                <a:lnTo>
                  <a:pt x="21600" y="10800"/>
                </a:lnTo>
                <a:lnTo>
                  <a:pt x="16237" y="21600"/>
                </a:lnTo>
                <a:lnTo>
                  <a:pt x="5363" y="21600"/>
                </a:lnTo>
                <a:close/>
              </a:path>
            </a:pathLst>
          </a:cu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739" name="形狀"/>
          <p:cNvSpPr/>
          <p:nvPr/>
        </p:nvSpPr>
        <p:spPr>
          <a:xfrm rot="10800000" flipH="1">
            <a:off x="323971" y="-271768"/>
            <a:ext cx="178199" cy="20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solidFill>
            <a:srgbClr val="73D5CD"/>
          </a:solidFill>
          <a:ln w="19050"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74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形狀"/>
          <p:cNvSpPr/>
          <p:nvPr/>
        </p:nvSpPr>
        <p:spPr>
          <a:xfrm rot="10800000" flipH="1">
            <a:off x="6136553" y="-204646"/>
            <a:ext cx="407250" cy="47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6" y="0"/>
                </a:lnTo>
                <a:lnTo>
                  <a:pt x="16234" y="0"/>
                </a:lnTo>
                <a:lnTo>
                  <a:pt x="21600" y="10800"/>
                </a:lnTo>
                <a:lnTo>
                  <a:pt x="16234" y="21600"/>
                </a:lnTo>
                <a:lnTo>
                  <a:pt x="5366" y="21600"/>
                </a:lnTo>
                <a:close/>
              </a:path>
            </a:pathLst>
          </a:custGeom>
          <a:ln>
            <a:solidFill>
              <a:srgbClr val="64B4C8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569" name="形狀"/>
          <p:cNvSpPr/>
          <p:nvPr/>
        </p:nvSpPr>
        <p:spPr>
          <a:xfrm rot="10800000" flipH="1">
            <a:off x="6624297" y="-72346"/>
            <a:ext cx="178199" cy="20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solidFill>
            <a:srgbClr val="73D5CD"/>
          </a:solidFill>
          <a:ln w="19050"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grpSp>
        <p:nvGrpSpPr>
          <p:cNvPr id="652" name="群組"/>
          <p:cNvGrpSpPr/>
          <p:nvPr/>
        </p:nvGrpSpPr>
        <p:grpSpPr>
          <a:xfrm>
            <a:off x="6617153" y="222806"/>
            <a:ext cx="513983" cy="593092"/>
            <a:chOff x="0" y="0"/>
            <a:chExt cx="685310" cy="593091"/>
          </a:xfrm>
        </p:grpSpPr>
        <p:sp>
          <p:nvSpPr>
            <p:cNvPr id="570" name="形狀"/>
            <p:cNvSpPr/>
            <p:nvPr/>
          </p:nvSpPr>
          <p:spPr>
            <a:xfrm rot="10800000" flipH="1">
              <a:off x="154386" y="0"/>
              <a:ext cx="32834" cy="30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1" name="形狀"/>
            <p:cNvSpPr/>
            <p:nvPr/>
          </p:nvSpPr>
          <p:spPr>
            <a:xfrm rot="10800000" flipH="1">
              <a:off x="127141" y="0"/>
              <a:ext cx="80338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2" name="形狀"/>
            <p:cNvSpPr/>
            <p:nvPr/>
          </p:nvSpPr>
          <p:spPr>
            <a:xfrm rot="10800000" flipH="1">
              <a:off x="99199" y="0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3" name="形狀"/>
            <p:cNvSpPr/>
            <p:nvPr/>
          </p:nvSpPr>
          <p:spPr>
            <a:xfrm rot="10800000" flipH="1">
              <a:off x="71954" y="0"/>
              <a:ext cx="176046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4" name="形狀"/>
            <p:cNvSpPr/>
            <p:nvPr/>
          </p:nvSpPr>
          <p:spPr>
            <a:xfrm rot="10800000" flipH="1">
              <a:off x="44012" y="0"/>
              <a:ext cx="22424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5" name="形狀"/>
            <p:cNvSpPr/>
            <p:nvPr/>
          </p:nvSpPr>
          <p:spPr>
            <a:xfrm rot="10800000" flipH="1">
              <a:off x="16767" y="0"/>
              <a:ext cx="271747" cy="26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6" name="形狀"/>
            <p:cNvSpPr/>
            <p:nvPr/>
          </p:nvSpPr>
          <p:spPr>
            <a:xfrm rot="10800000" flipH="1">
              <a:off x="217957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7" name="形狀"/>
            <p:cNvSpPr/>
            <p:nvPr/>
          </p:nvSpPr>
          <p:spPr>
            <a:xfrm rot="10800000" flipH="1">
              <a:off x="0" y="94308"/>
              <a:ext cx="192110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8" name="形狀"/>
            <p:cNvSpPr/>
            <p:nvPr/>
          </p:nvSpPr>
          <p:spPr>
            <a:xfrm rot="10800000" flipH="1">
              <a:off x="238217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9" name="形狀"/>
            <p:cNvSpPr/>
            <p:nvPr/>
          </p:nvSpPr>
          <p:spPr>
            <a:xfrm rot="10800000" flipH="1">
              <a:off x="2795" y="141808"/>
              <a:ext cx="162070" cy="174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0" name="形狀"/>
            <p:cNvSpPr/>
            <p:nvPr/>
          </p:nvSpPr>
          <p:spPr>
            <a:xfrm rot="10800000" flipH="1">
              <a:off x="10478" y="189313"/>
              <a:ext cx="126446" cy="140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1" name="形狀"/>
            <p:cNvSpPr/>
            <p:nvPr/>
          </p:nvSpPr>
          <p:spPr>
            <a:xfrm rot="10800000" flipH="1">
              <a:off x="25847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2" name="形狀"/>
            <p:cNvSpPr/>
            <p:nvPr/>
          </p:nvSpPr>
          <p:spPr>
            <a:xfrm rot="10800000" flipH="1">
              <a:off x="27873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3" name="形狀"/>
            <p:cNvSpPr/>
            <p:nvPr/>
          </p:nvSpPr>
          <p:spPr>
            <a:xfrm rot="10800000" flipH="1">
              <a:off x="17463" y="237514"/>
              <a:ext cx="92215" cy="10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4" name="形狀"/>
            <p:cNvSpPr/>
            <p:nvPr/>
          </p:nvSpPr>
          <p:spPr>
            <a:xfrm rot="10800000" flipH="1">
              <a:off x="25150" y="285020"/>
              <a:ext cx="57283" cy="6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5" name="形狀"/>
            <p:cNvSpPr/>
            <p:nvPr/>
          </p:nvSpPr>
          <p:spPr>
            <a:xfrm rot="10800000" flipH="1">
              <a:off x="29899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6" name="形狀"/>
            <p:cNvSpPr/>
            <p:nvPr/>
          </p:nvSpPr>
          <p:spPr>
            <a:xfrm rot="10800000" flipH="1">
              <a:off x="32136" y="303881"/>
              <a:ext cx="57282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7" name="形狀"/>
            <p:cNvSpPr/>
            <p:nvPr/>
          </p:nvSpPr>
          <p:spPr>
            <a:xfrm rot="10800000" flipH="1">
              <a:off x="31925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8" name="形狀"/>
            <p:cNvSpPr/>
            <p:nvPr/>
          </p:nvSpPr>
          <p:spPr>
            <a:xfrm rot="10800000" flipH="1">
              <a:off x="39817" y="317150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9" name="形狀"/>
            <p:cNvSpPr/>
            <p:nvPr/>
          </p:nvSpPr>
          <p:spPr>
            <a:xfrm rot="10800000" flipH="1">
              <a:off x="33951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0" name="形狀"/>
            <p:cNvSpPr/>
            <p:nvPr/>
          </p:nvSpPr>
          <p:spPr>
            <a:xfrm rot="10800000" flipH="1">
              <a:off x="359069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1" name="形狀"/>
            <p:cNvSpPr/>
            <p:nvPr/>
          </p:nvSpPr>
          <p:spPr>
            <a:xfrm rot="10800000" flipH="1">
              <a:off x="47504" y="329729"/>
              <a:ext cx="56587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2" name="形狀"/>
            <p:cNvSpPr/>
            <p:nvPr/>
          </p:nvSpPr>
          <p:spPr>
            <a:xfrm rot="10800000" flipH="1">
              <a:off x="37932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3" name="形狀"/>
            <p:cNvSpPr/>
            <p:nvPr/>
          </p:nvSpPr>
          <p:spPr>
            <a:xfrm rot="10800000" flipH="1">
              <a:off x="54490" y="342301"/>
              <a:ext cx="57283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4" name="形狀"/>
            <p:cNvSpPr/>
            <p:nvPr/>
          </p:nvSpPr>
          <p:spPr>
            <a:xfrm rot="10800000" flipH="1">
              <a:off x="62172" y="355575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5" name="形狀"/>
            <p:cNvSpPr/>
            <p:nvPr/>
          </p:nvSpPr>
          <p:spPr>
            <a:xfrm rot="10800000" flipH="1">
              <a:off x="39958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6" name="形狀"/>
            <p:cNvSpPr/>
            <p:nvPr/>
          </p:nvSpPr>
          <p:spPr>
            <a:xfrm rot="10800000" flipH="1">
              <a:off x="69157" y="36814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7" name="形狀"/>
            <p:cNvSpPr/>
            <p:nvPr/>
          </p:nvSpPr>
          <p:spPr>
            <a:xfrm rot="10800000" flipH="1">
              <a:off x="419848" y="0"/>
              <a:ext cx="90116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8" name="形狀"/>
            <p:cNvSpPr/>
            <p:nvPr/>
          </p:nvSpPr>
          <p:spPr>
            <a:xfrm rot="10800000" flipH="1">
              <a:off x="440108" y="0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9" name="形狀"/>
            <p:cNvSpPr/>
            <p:nvPr/>
          </p:nvSpPr>
          <p:spPr>
            <a:xfrm rot="10800000" flipH="1">
              <a:off x="76844" y="380721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0" name="形狀"/>
            <p:cNvSpPr/>
            <p:nvPr/>
          </p:nvSpPr>
          <p:spPr>
            <a:xfrm rot="10800000" flipH="1">
              <a:off x="460363" y="7682"/>
              <a:ext cx="67069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1" name="形狀"/>
            <p:cNvSpPr/>
            <p:nvPr/>
          </p:nvSpPr>
          <p:spPr>
            <a:xfrm rot="10800000" flipH="1">
              <a:off x="83830" y="393995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2" name="形狀"/>
            <p:cNvSpPr/>
            <p:nvPr/>
          </p:nvSpPr>
          <p:spPr>
            <a:xfrm rot="10800000" flipH="1">
              <a:off x="91512" y="40656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3" name="形狀"/>
            <p:cNvSpPr/>
            <p:nvPr/>
          </p:nvSpPr>
          <p:spPr>
            <a:xfrm rot="10800000" flipH="1">
              <a:off x="477130" y="20260"/>
              <a:ext cx="57288" cy="64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4" name="形狀"/>
            <p:cNvSpPr/>
            <p:nvPr/>
          </p:nvSpPr>
          <p:spPr>
            <a:xfrm rot="10800000" flipH="1">
              <a:off x="484817" y="33528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5" name="形狀"/>
            <p:cNvSpPr/>
            <p:nvPr/>
          </p:nvSpPr>
          <p:spPr>
            <a:xfrm rot="10800000" flipH="1">
              <a:off x="98497" y="419146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6" name="形狀"/>
            <p:cNvSpPr/>
            <p:nvPr/>
          </p:nvSpPr>
          <p:spPr>
            <a:xfrm rot="10800000" flipH="1">
              <a:off x="491802" y="46106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7" name="形狀"/>
            <p:cNvSpPr/>
            <p:nvPr/>
          </p:nvSpPr>
          <p:spPr>
            <a:xfrm rot="10800000" flipH="1">
              <a:off x="106184" y="43171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8" name="形狀"/>
            <p:cNvSpPr/>
            <p:nvPr/>
          </p:nvSpPr>
          <p:spPr>
            <a:xfrm rot="10800000" flipH="1">
              <a:off x="499485" y="58679"/>
              <a:ext cx="57287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9" name="形狀"/>
            <p:cNvSpPr/>
            <p:nvPr/>
          </p:nvSpPr>
          <p:spPr>
            <a:xfrm rot="10800000" flipH="1">
              <a:off x="113866" y="444993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0" name="形狀"/>
            <p:cNvSpPr/>
            <p:nvPr/>
          </p:nvSpPr>
          <p:spPr>
            <a:xfrm rot="10800000" flipH="1">
              <a:off x="507172" y="7195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1" name="形狀"/>
            <p:cNvSpPr/>
            <p:nvPr/>
          </p:nvSpPr>
          <p:spPr>
            <a:xfrm rot="10800000" flipH="1">
              <a:off x="120852" y="457566"/>
              <a:ext cx="57288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2" name="形狀"/>
            <p:cNvSpPr/>
            <p:nvPr/>
          </p:nvSpPr>
          <p:spPr>
            <a:xfrm rot="10800000" flipH="1">
              <a:off x="514157" y="84527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3" name="形狀"/>
            <p:cNvSpPr/>
            <p:nvPr/>
          </p:nvSpPr>
          <p:spPr>
            <a:xfrm rot="10800000" flipH="1">
              <a:off x="128539" y="47013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4" name="形狀"/>
            <p:cNvSpPr/>
            <p:nvPr/>
          </p:nvSpPr>
          <p:spPr>
            <a:xfrm rot="10800000" flipH="1">
              <a:off x="135525" y="483413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5" name="形狀"/>
            <p:cNvSpPr/>
            <p:nvPr/>
          </p:nvSpPr>
          <p:spPr>
            <a:xfrm rot="10800000" flipH="1">
              <a:off x="521839" y="97099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6" name="形狀"/>
            <p:cNvSpPr/>
            <p:nvPr/>
          </p:nvSpPr>
          <p:spPr>
            <a:xfrm rot="10800000" flipH="1">
              <a:off x="528825" y="110373"/>
              <a:ext cx="57287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7" name="形狀"/>
            <p:cNvSpPr/>
            <p:nvPr/>
          </p:nvSpPr>
          <p:spPr>
            <a:xfrm rot="10800000" flipH="1">
              <a:off x="143212" y="495991"/>
              <a:ext cx="57282" cy="6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8" name="形狀"/>
            <p:cNvSpPr/>
            <p:nvPr/>
          </p:nvSpPr>
          <p:spPr>
            <a:xfrm rot="10800000" flipH="1">
              <a:off x="150197" y="50856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9" name="形狀"/>
            <p:cNvSpPr/>
            <p:nvPr/>
          </p:nvSpPr>
          <p:spPr>
            <a:xfrm rot="10800000" flipH="1">
              <a:off x="536511" y="122951"/>
              <a:ext cx="57283" cy="6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0" name="形狀"/>
            <p:cNvSpPr/>
            <p:nvPr/>
          </p:nvSpPr>
          <p:spPr>
            <a:xfrm rot="10800000" flipH="1">
              <a:off x="157879" y="521838"/>
              <a:ext cx="67064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1" name="形狀"/>
            <p:cNvSpPr/>
            <p:nvPr/>
          </p:nvSpPr>
          <p:spPr>
            <a:xfrm rot="10800000" flipH="1">
              <a:off x="543497" y="135524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2" name="形狀"/>
            <p:cNvSpPr/>
            <p:nvPr/>
          </p:nvSpPr>
          <p:spPr>
            <a:xfrm rot="10800000" flipH="1">
              <a:off x="165566" y="526724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3" name="形狀"/>
            <p:cNvSpPr/>
            <p:nvPr/>
          </p:nvSpPr>
          <p:spPr>
            <a:xfrm rot="10800000" flipH="1">
              <a:off x="551178" y="14809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4" name="形狀"/>
            <p:cNvSpPr/>
            <p:nvPr/>
          </p:nvSpPr>
          <p:spPr>
            <a:xfrm rot="10800000" flipH="1">
              <a:off x="174646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5" name="形狀"/>
            <p:cNvSpPr/>
            <p:nvPr/>
          </p:nvSpPr>
          <p:spPr>
            <a:xfrm rot="10800000" flipH="1">
              <a:off x="558866" y="161371"/>
              <a:ext cx="56586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6" name="形狀"/>
            <p:cNvSpPr/>
            <p:nvPr/>
          </p:nvSpPr>
          <p:spPr>
            <a:xfrm rot="10800000" flipH="1">
              <a:off x="194905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7" name="形狀"/>
            <p:cNvSpPr/>
            <p:nvPr/>
          </p:nvSpPr>
          <p:spPr>
            <a:xfrm rot="10800000" flipH="1">
              <a:off x="565851" y="173944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8" name="形狀"/>
            <p:cNvSpPr/>
            <p:nvPr/>
          </p:nvSpPr>
          <p:spPr>
            <a:xfrm rot="10800000" flipH="1">
              <a:off x="573533" y="18651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9" name="形狀"/>
            <p:cNvSpPr/>
            <p:nvPr/>
          </p:nvSpPr>
          <p:spPr>
            <a:xfrm rot="10800000" flipH="1">
              <a:off x="21516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0" name="形狀"/>
            <p:cNvSpPr/>
            <p:nvPr/>
          </p:nvSpPr>
          <p:spPr>
            <a:xfrm rot="10800000" flipH="1">
              <a:off x="23542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1" name="形狀"/>
            <p:cNvSpPr/>
            <p:nvPr/>
          </p:nvSpPr>
          <p:spPr>
            <a:xfrm rot="10800000" flipH="1">
              <a:off x="580524" y="199791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2" name="形狀"/>
            <p:cNvSpPr/>
            <p:nvPr/>
          </p:nvSpPr>
          <p:spPr>
            <a:xfrm rot="10800000" flipH="1">
              <a:off x="25568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3" name="形狀"/>
            <p:cNvSpPr/>
            <p:nvPr/>
          </p:nvSpPr>
          <p:spPr>
            <a:xfrm rot="10800000" flipH="1">
              <a:off x="588205" y="212369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4" name="形狀"/>
            <p:cNvSpPr/>
            <p:nvPr/>
          </p:nvSpPr>
          <p:spPr>
            <a:xfrm rot="10800000" flipH="1">
              <a:off x="27594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5" name="形狀"/>
            <p:cNvSpPr/>
            <p:nvPr/>
          </p:nvSpPr>
          <p:spPr>
            <a:xfrm rot="10800000" flipH="1">
              <a:off x="595191" y="224942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6" name="形狀"/>
            <p:cNvSpPr/>
            <p:nvPr/>
          </p:nvSpPr>
          <p:spPr>
            <a:xfrm rot="10800000" flipH="1">
              <a:off x="602878" y="238216"/>
              <a:ext cx="57283" cy="6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7" name="形狀"/>
            <p:cNvSpPr/>
            <p:nvPr/>
          </p:nvSpPr>
          <p:spPr>
            <a:xfrm rot="10800000" flipH="1">
              <a:off x="29620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8" name="形狀"/>
            <p:cNvSpPr/>
            <p:nvPr/>
          </p:nvSpPr>
          <p:spPr>
            <a:xfrm rot="10800000" flipH="1">
              <a:off x="575633" y="250789"/>
              <a:ext cx="91513" cy="10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9" name="形狀"/>
            <p:cNvSpPr/>
            <p:nvPr/>
          </p:nvSpPr>
          <p:spPr>
            <a:xfrm rot="10800000" flipH="1">
              <a:off x="316459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0" name="形狀"/>
            <p:cNvSpPr/>
            <p:nvPr/>
          </p:nvSpPr>
          <p:spPr>
            <a:xfrm rot="10800000" flipH="1">
              <a:off x="336018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1" name="形狀"/>
            <p:cNvSpPr/>
            <p:nvPr/>
          </p:nvSpPr>
          <p:spPr>
            <a:xfrm rot="10800000" flipH="1">
              <a:off x="547686" y="263362"/>
              <a:ext cx="127142" cy="13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2" name="形狀"/>
            <p:cNvSpPr/>
            <p:nvPr/>
          </p:nvSpPr>
          <p:spPr>
            <a:xfrm rot="10800000" flipH="1">
              <a:off x="520441" y="275940"/>
              <a:ext cx="162074" cy="175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3" name="形狀"/>
            <p:cNvSpPr/>
            <p:nvPr/>
          </p:nvSpPr>
          <p:spPr>
            <a:xfrm rot="10800000" flipH="1">
              <a:off x="35627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4" name="形狀"/>
            <p:cNvSpPr/>
            <p:nvPr/>
          </p:nvSpPr>
          <p:spPr>
            <a:xfrm rot="10800000" flipH="1">
              <a:off x="37653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5" name="形狀"/>
            <p:cNvSpPr/>
            <p:nvPr/>
          </p:nvSpPr>
          <p:spPr>
            <a:xfrm rot="10800000" flipH="1">
              <a:off x="493200" y="289209"/>
              <a:ext cx="192111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6" name="形狀"/>
            <p:cNvSpPr/>
            <p:nvPr/>
          </p:nvSpPr>
          <p:spPr>
            <a:xfrm rot="10800000" flipH="1">
              <a:off x="396792" y="323439"/>
              <a:ext cx="271753" cy="26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7" name="形狀"/>
            <p:cNvSpPr/>
            <p:nvPr/>
          </p:nvSpPr>
          <p:spPr>
            <a:xfrm rot="10800000" flipH="1">
              <a:off x="417052" y="371641"/>
              <a:ext cx="22355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8" name="形狀"/>
            <p:cNvSpPr/>
            <p:nvPr/>
          </p:nvSpPr>
          <p:spPr>
            <a:xfrm rot="10800000" flipH="1">
              <a:off x="437312" y="419146"/>
              <a:ext cx="176045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9" name="形狀"/>
            <p:cNvSpPr/>
            <p:nvPr/>
          </p:nvSpPr>
          <p:spPr>
            <a:xfrm rot="10800000" flipH="1">
              <a:off x="457572" y="466646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50" name="形狀"/>
            <p:cNvSpPr/>
            <p:nvPr/>
          </p:nvSpPr>
          <p:spPr>
            <a:xfrm rot="10800000" flipH="1">
              <a:off x="477130" y="514848"/>
              <a:ext cx="81035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51" name="形狀"/>
            <p:cNvSpPr/>
            <p:nvPr/>
          </p:nvSpPr>
          <p:spPr>
            <a:xfrm rot="10800000" flipH="1">
              <a:off x="497390" y="562352"/>
              <a:ext cx="33535" cy="30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grpSp>
        <p:nvGrpSpPr>
          <p:cNvPr id="735" name="群組"/>
          <p:cNvGrpSpPr/>
          <p:nvPr/>
        </p:nvGrpSpPr>
        <p:grpSpPr>
          <a:xfrm>
            <a:off x="266041" y="123926"/>
            <a:ext cx="513984" cy="593092"/>
            <a:chOff x="0" y="0"/>
            <a:chExt cx="685310" cy="593091"/>
          </a:xfrm>
        </p:grpSpPr>
        <p:sp>
          <p:nvSpPr>
            <p:cNvPr id="653" name="形狀"/>
            <p:cNvSpPr/>
            <p:nvPr/>
          </p:nvSpPr>
          <p:spPr>
            <a:xfrm rot="10800000" flipH="1">
              <a:off x="154386" y="0"/>
              <a:ext cx="32834" cy="30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54" name="形狀"/>
            <p:cNvSpPr/>
            <p:nvPr/>
          </p:nvSpPr>
          <p:spPr>
            <a:xfrm rot="10800000" flipH="1">
              <a:off x="127141" y="0"/>
              <a:ext cx="80338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55" name="形狀"/>
            <p:cNvSpPr/>
            <p:nvPr/>
          </p:nvSpPr>
          <p:spPr>
            <a:xfrm rot="10800000" flipH="1">
              <a:off x="99199" y="0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56" name="形狀"/>
            <p:cNvSpPr/>
            <p:nvPr/>
          </p:nvSpPr>
          <p:spPr>
            <a:xfrm rot="10800000" flipH="1">
              <a:off x="71954" y="0"/>
              <a:ext cx="176046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57" name="形狀"/>
            <p:cNvSpPr/>
            <p:nvPr/>
          </p:nvSpPr>
          <p:spPr>
            <a:xfrm rot="10800000" flipH="1">
              <a:off x="44012" y="0"/>
              <a:ext cx="22424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58" name="形狀"/>
            <p:cNvSpPr/>
            <p:nvPr/>
          </p:nvSpPr>
          <p:spPr>
            <a:xfrm rot="10800000" flipH="1">
              <a:off x="16767" y="0"/>
              <a:ext cx="271747" cy="26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59" name="形狀"/>
            <p:cNvSpPr/>
            <p:nvPr/>
          </p:nvSpPr>
          <p:spPr>
            <a:xfrm rot="10800000" flipH="1">
              <a:off x="217957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0" name="形狀"/>
            <p:cNvSpPr/>
            <p:nvPr/>
          </p:nvSpPr>
          <p:spPr>
            <a:xfrm rot="10800000" flipH="1">
              <a:off x="0" y="94308"/>
              <a:ext cx="192110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1" name="形狀"/>
            <p:cNvSpPr/>
            <p:nvPr/>
          </p:nvSpPr>
          <p:spPr>
            <a:xfrm rot="10800000" flipH="1">
              <a:off x="238217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2" name="形狀"/>
            <p:cNvSpPr/>
            <p:nvPr/>
          </p:nvSpPr>
          <p:spPr>
            <a:xfrm rot="10800000" flipH="1">
              <a:off x="2795" y="141808"/>
              <a:ext cx="162070" cy="174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3" name="形狀"/>
            <p:cNvSpPr/>
            <p:nvPr/>
          </p:nvSpPr>
          <p:spPr>
            <a:xfrm rot="10800000" flipH="1">
              <a:off x="10478" y="189313"/>
              <a:ext cx="126446" cy="140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4" name="形狀"/>
            <p:cNvSpPr/>
            <p:nvPr/>
          </p:nvSpPr>
          <p:spPr>
            <a:xfrm rot="10800000" flipH="1">
              <a:off x="25847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5" name="形狀"/>
            <p:cNvSpPr/>
            <p:nvPr/>
          </p:nvSpPr>
          <p:spPr>
            <a:xfrm rot="10800000" flipH="1">
              <a:off x="27873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6" name="形狀"/>
            <p:cNvSpPr/>
            <p:nvPr/>
          </p:nvSpPr>
          <p:spPr>
            <a:xfrm rot="10800000" flipH="1">
              <a:off x="17463" y="237514"/>
              <a:ext cx="92215" cy="10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7" name="形狀"/>
            <p:cNvSpPr/>
            <p:nvPr/>
          </p:nvSpPr>
          <p:spPr>
            <a:xfrm rot="10800000" flipH="1">
              <a:off x="25150" y="285020"/>
              <a:ext cx="57283" cy="6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8" name="形狀"/>
            <p:cNvSpPr/>
            <p:nvPr/>
          </p:nvSpPr>
          <p:spPr>
            <a:xfrm rot="10800000" flipH="1">
              <a:off x="29899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9" name="形狀"/>
            <p:cNvSpPr/>
            <p:nvPr/>
          </p:nvSpPr>
          <p:spPr>
            <a:xfrm rot="10800000" flipH="1">
              <a:off x="32136" y="303881"/>
              <a:ext cx="57282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0" name="形狀"/>
            <p:cNvSpPr/>
            <p:nvPr/>
          </p:nvSpPr>
          <p:spPr>
            <a:xfrm rot="10800000" flipH="1">
              <a:off x="31925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1" name="形狀"/>
            <p:cNvSpPr/>
            <p:nvPr/>
          </p:nvSpPr>
          <p:spPr>
            <a:xfrm rot="10800000" flipH="1">
              <a:off x="39817" y="317150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2" name="形狀"/>
            <p:cNvSpPr/>
            <p:nvPr/>
          </p:nvSpPr>
          <p:spPr>
            <a:xfrm rot="10800000" flipH="1">
              <a:off x="33951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3" name="形狀"/>
            <p:cNvSpPr/>
            <p:nvPr/>
          </p:nvSpPr>
          <p:spPr>
            <a:xfrm rot="10800000" flipH="1">
              <a:off x="359069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4" name="形狀"/>
            <p:cNvSpPr/>
            <p:nvPr/>
          </p:nvSpPr>
          <p:spPr>
            <a:xfrm rot="10800000" flipH="1">
              <a:off x="47504" y="329729"/>
              <a:ext cx="56587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5" name="形狀"/>
            <p:cNvSpPr/>
            <p:nvPr/>
          </p:nvSpPr>
          <p:spPr>
            <a:xfrm rot="10800000" flipH="1">
              <a:off x="37932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6" name="形狀"/>
            <p:cNvSpPr/>
            <p:nvPr/>
          </p:nvSpPr>
          <p:spPr>
            <a:xfrm rot="10800000" flipH="1">
              <a:off x="54490" y="342301"/>
              <a:ext cx="57283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7" name="形狀"/>
            <p:cNvSpPr/>
            <p:nvPr/>
          </p:nvSpPr>
          <p:spPr>
            <a:xfrm rot="10800000" flipH="1">
              <a:off x="62172" y="355575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8" name="形狀"/>
            <p:cNvSpPr/>
            <p:nvPr/>
          </p:nvSpPr>
          <p:spPr>
            <a:xfrm rot="10800000" flipH="1">
              <a:off x="39958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9" name="形狀"/>
            <p:cNvSpPr/>
            <p:nvPr/>
          </p:nvSpPr>
          <p:spPr>
            <a:xfrm rot="10800000" flipH="1">
              <a:off x="69157" y="36814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0" name="形狀"/>
            <p:cNvSpPr/>
            <p:nvPr/>
          </p:nvSpPr>
          <p:spPr>
            <a:xfrm rot="10800000" flipH="1">
              <a:off x="419848" y="0"/>
              <a:ext cx="90116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1" name="形狀"/>
            <p:cNvSpPr/>
            <p:nvPr/>
          </p:nvSpPr>
          <p:spPr>
            <a:xfrm rot="10800000" flipH="1">
              <a:off x="440108" y="0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2" name="形狀"/>
            <p:cNvSpPr/>
            <p:nvPr/>
          </p:nvSpPr>
          <p:spPr>
            <a:xfrm rot="10800000" flipH="1">
              <a:off x="76844" y="380721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3" name="形狀"/>
            <p:cNvSpPr/>
            <p:nvPr/>
          </p:nvSpPr>
          <p:spPr>
            <a:xfrm rot="10800000" flipH="1">
              <a:off x="460363" y="7682"/>
              <a:ext cx="67069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4" name="形狀"/>
            <p:cNvSpPr/>
            <p:nvPr/>
          </p:nvSpPr>
          <p:spPr>
            <a:xfrm rot="10800000" flipH="1">
              <a:off x="83830" y="393995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5" name="形狀"/>
            <p:cNvSpPr/>
            <p:nvPr/>
          </p:nvSpPr>
          <p:spPr>
            <a:xfrm rot="10800000" flipH="1">
              <a:off x="91512" y="40656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6" name="形狀"/>
            <p:cNvSpPr/>
            <p:nvPr/>
          </p:nvSpPr>
          <p:spPr>
            <a:xfrm rot="10800000" flipH="1">
              <a:off x="477130" y="20260"/>
              <a:ext cx="57288" cy="64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7" name="形狀"/>
            <p:cNvSpPr/>
            <p:nvPr/>
          </p:nvSpPr>
          <p:spPr>
            <a:xfrm rot="10800000" flipH="1">
              <a:off x="484817" y="33528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8" name="形狀"/>
            <p:cNvSpPr/>
            <p:nvPr/>
          </p:nvSpPr>
          <p:spPr>
            <a:xfrm rot="10800000" flipH="1">
              <a:off x="98497" y="419146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9" name="形狀"/>
            <p:cNvSpPr/>
            <p:nvPr/>
          </p:nvSpPr>
          <p:spPr>
            <a:xfrm rot="10800000" flipH="1">
              <a:off x="491802" y="46106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0" name="形狀"/>
            <p:cNvSpPr/>
            <p:nvPr/>
          </p:nvSpPr>
          <p:spPr>
            <a:xfrm rot="10800000" flipH="1">
              <a:off x="106184" y="43171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1" name="形狀"/>
            <p:cNvSpPr/>
            <p:nvPr/>
          </p:nvSpPr>
          <p:spPr>
            <a:xfrm rot="10800000" flipH="1">
              <a:off x="499485" y="58679"/>
              <a:ext cx="57287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2" name="形狀"/>
            <p:cNvSpPr/>
            <p:nvPr/>
          </p:nvSpPr>
          <p:spPr>
            <a:xfrm rot="10800000" flipH="1">
              <a:off x="113866" y="444993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3" name="形狀"/>
            <p:cNvSpPr/>
            <p:nvPr/>
          </p:nvSpPr>
          <p:spPr>
            <a:xfrm rot="10800000" flipH="1">
              <a:off x="507172" y="7195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4" name="形狀"/>
            <p:cNvSpPr/>
            <p:nvPr/>
          </p:nvSpPr>
          <p:spPr>
            <a:xfrm rot="10800000" flipH="1">
              <a:off x="120852" y="457566"/>
              <a:ext cx="57288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5" name="形狀"/>
            <p:cNvSpPr/>
            <p:nvPr/>
          </p:nvSpPr>
          <p:spPr>
            <a:xfrm rot="10800000" flipH="1">
              <a:off x="514157" y="84527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6" name="形狀"/>
            <p:cNvSpPr/>
            <p:nvPr/>
          </p:nvSpPr>
          <p:spPr>
            <a:xfrm rot="10800000" flipH="1">
              <a:off x="128539" y="47013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7" name="形狀"/>
            <p:cNvSpPr/>
            <p:nvPr/>
          </p:nvSpPr>
          <p:spPr>
            <a:xfrm rot="10800000" flipH="1">
              <a:off x="135525" y="483413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8" name="形狀"/>
            <p:cNvSpPr/>
            <p:nvPr/>
          </p:nvSpPr>
          <p:spPr>
            <a:xfrm rot="10800000" flipH="1">
              <a:off x="521839" y="97099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9" name="形狀"/>
            <p:cNvSpPr/>
            <p:nvPr/>
          </p:nvSpPr>
          <p:spPr>
            <a:xfrm rot="10800000" flipH="1">
              <a:off x="528825" y="110373"/>
              <a:ext cx="57287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0" name="形狀"/>
            <p:cNvSpPr/>
            <p:nvPr/>
          </p:nvSpPr>
          <p:spPr>
            <a:xfrm rot="10800000" flipH="1">
              <a:off x="143212" y="495991"/>
              <a:ext cx="57282" cy="6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1" name="形狀"/>
            <p:cNvSpPr/>
            <p:nvPr/>
          </p:nvSpPr>
          <p:spPr>
            <a:xfrm rot="10800000" flipH="1">
              <a:off x="150197" y="50856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2" name="形狀"/>
            <p:cNvSpPr/>
            <p:nvPr/>
          </p:nvSpPr>
          <p:spPr>
            <a:xfrm rot="10800000" flipH="1">
              <a:off x="536511" y="122951"/>
              <a:ext cx="57283" cy="6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3" name="形狀"/>
            <p:cNvSpPr/>
            <p:nvPr/>
          </p:nvSpPr>
          <p:spPr>
            <a:xfrm rot="10800000" flipH="1">
              <a:off x="157879" y="521838"/>
              <a:ext cx="67064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4" name="形狀"/>
            <p:cNvSpPr/>
            <p:nvPr/>
          </p:nvSpPr>
          <p:spPr>
            <a:xfrm rot="10800000" flipH="1">
              <a:off x="543497" y="135524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5" name="形狀"/>
            <p:cNvSpPr/>
            <p:nvPr/>
          </p:nvSpPr>
          <p:spPr>
            <a:xfrm rot="10800000" flipH="1">
              <a:off x="165566" y="526724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6" name="形狀"/>
            <p:cNvSpPr/>
            <p:nvPr/>
          </p:nvSpPr>
          <p:spPr>
            <a:xfrm rot="10800000" flipH="1">
              <a:off x="551178" y="14809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7" name="形狀"/>
            <p:cNvSpPr/>
            <p:nvPr/>
          </p:nvSpPr>
          <p:spPr>
            <a:xfrm rot="10800000" flipH="1">
              <a:off x="174646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8" name="形狀"/>
            <p:cNvSpPr/>
            <p:nvPr/>
          </p:nvSpPr>
          <p:spPr>
            <a:xfrm rot="10800000" flipH="1">
              <a:off x="558866" y="161371"/>
              <a:ext cx="56586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9" name="形狀"/>
            <p:cNvSpPr/>
            <p:nvPr/>
          </p:nvSpPr>
          <p:spPr>
            <a:xfrm rot="10800000" flipH="1">
              <a:off x="194905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0" name="形狀"/>
            <p:cNvSpPr/>
            <p:nvPr/>
          </p:nvSpPr>
          <p:spPr>
            <a:xfrm rot="10800000" flipH="1">
              <a:off x="565851" y="173944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1" name="形狀"/>
            <p:cNvSpPr/>
            <p:nvPr/>
          </p:nvSpPr>
          <p:spPr>
            <a:xfrm rot="10800000" flipH="1">
              <a:off x="573533" y="18651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2" name="形狀"/>
            <p:cNvSpPr/>
            <p:nvPr/>
          </p:nvSpPr>
          <p:spPr>
            <a:xfrm rot="10800000" flipH="1">
              <a:off x="21516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3" name="形狀"/>
            <p:cNvSpPr/>
            <p:nvPr/>
          </p:nvSpPr>
          <p:spPr>
            <a:xfrm rot="10800000" flipH="1">
              <a:off x="23542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4" name="形狀"/>
            <p:cNvSpPr/>
            <p:nvPr/>
          </p:nvSpPr>
          <p:spPr>
            <a:xfrm rot="10800000" flipH="1">
              <a:off x="580524" y="199791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5" name="形狀"/>
            <p:cNvSpPr/>
            <p:nvPr/>
          </p:nvSpPr>
          <p:spPr>
            <a:xfrm rot="10800000" flipH="1">
              <a:off x="25568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6" name="形狀"/>
            <p:cNvSpPr/>
            <p:nvPr/>
          </p:nvSpPr>
          <p:spPr>
            <a:xfrm rot="10800000" flipH="1">
              <a:off x="588205" y="212369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7" name="形狀"/>
            <p:cNvSpPr/>
            <p:nvPr/>
          </p:nvSpPr>
          <p:spPr>
            <a:xfrm rot="10800000" flipH="1">
              <a:off x="27594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8" name="形狀"/>
            <p:cNvSpPr/>
            <p:nvPr/>
          </p:nvSpPr>
          <p:spPr>
            <a:xfrm rot="10800000" flipH="1">
              <a:off x="595191" y="224942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9" name="形狀"/>
            <p:cNvSpPr/>
            <p:nvPr/>
          </p:nvSpPr>
          <p:spPr>
            <a:xfrm rot="10800000" flipH="1">
              <a:off x="602878" y="238216"/>
              <a:ext cx="57283" cy="6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0" name="形狀"/>
            <p:cNvSpPr/>
            <p:nvPr/>
          </p:nvSpPr>
          <p:spPr>
            <a:xfrm rot="10800000" flipH="1">
              <a:off x="29620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1" name="形狀"/>
            <p:cNvSpPr/>
            <p:nvPr/>
          </p:nvSpPr>
          <p:spPr>
            <a:xfrm rot="10800000" flipH="1">
              <a:off x="575633" y="250789"/>
              <a:ext cx="91513" cy="10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2" name="形狀"/>
            <p:cNvSpPr/>
            <p:nvPr/>
          </p:nvSpPr>
          <p:spPr>
            <a:xfrm rot="10800000" flipH="1">
              <a:off x="316459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3" name="形狀"/>
            <p:cNvSpPr/>
            <p:nvPr/>
          </p:nvSpPr>
          <p:spPr>
            <a:xfrm rot="10800000" flipH="1">
              <a:off x="336018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4" name="形狀"/>
            <p:cNvSpPr/>
            <p:nvPr/>
          </p:nvSpPr>
          <p:spPr>
            <a:xfrm rot="10800000" flipH="1">
              <a:off x="547686" y="263362"/>
              <a:ext cx="127142" cy="13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5" name="形狀"/>
            <p:cNvSpPr/>
            <p:nvPr/>
          </p:nvSpPr>
          <p:spPr>
            <a:xfrm rot="10800000" flipH="1">
              <a:off x="520441" y="275940"/>
              <a:ext cx="162074" cy="175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6" name="形狀"/>
            <p:cNvSpPr/>
            <p:nvPr/>
          </p:nvSpPr>
          <p:spPr>
            <a:xfrm rot="10800000" flipH="1">
              <a:off x="35627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7" name="形狀"/>
            <p:cNvSpPr/>
            <p:nvPr/>
          </p:nvSpPr>
          <p:spPr>
            <a:xfrm rot="10800000" flipH="1">
              <a:off x="37653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8" name="形狀"/>
            <p:cNvSpPr/>
            <p:nvPr/>
          </p:nvSpPr>
          <p:spPr>
            <a:xfrm rot="10800000" flipH="1">
              <a:off x="493200" y="289209"/>
              <a:ext cx="192111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9" name="形狀"/>
            <p:cNvSpPr/>
            <p:nvPr/>
          </p:nvSpPr>
          <p:spPr>
            <a:xfrm rot="10800000" flipH="1">
              <a:off x="396792" y="323439"/>
              <a:ext cx="271753" cy="26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30" name="形狀"/>
            <p:cNvSpPr/>
            <p:nvPr/>
          </p:nvSpPr>
          <p:spPr>
            <a:xfrm rot="10800000" flipH="1">
              <a:off x="417052" y="371641"/>
              <a:ext cx="22355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31" name="形狀"/>
            <p:cNvSpPr/>
            <p:nvPr/>
          </p:nvSpPr>
          <p:spPr>
            <a:xfrm rot="10800000" flipH="1">
              <a:off x="437312" y="419146"/>
              <a:ext cx="176045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32" name="形狀"/>
            <p:cNvSpPr/>
            <p:nvPr/>
          </p:nvSpPr>
          <p:spPr>
            <a:xfrm rot="10800000" flipH="1">
              <a:off x="457572" y="466646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33" name="形狀"/>
            <p:cNvSpPr/>
            <p:nvPr/>
          </p:nvSpPr>
          <p:spPr>
            <a:xfrm rot="10800000" flipH="1">
              <a:off x="477130" y="514848"/>
              <a:ext cx="81035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34" name="形狀"/>
            <p:cNvSpPr/>
            <p:nvPr/>
          </p:nvSpPr>
          <p:spPr>
            <a:xfrm rot="10800000" flipH="1">
              <a:off x="497390" y="562352"/>
              <a:ext cx="33535" cy="30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736" name="形狀"/>
          <p:cNvSpPr/>
          <p:nvPr/>
        </p:nvSpPr>
        <p:spPr>
          <a:xfrm rot="10800000" flipH="1">
            <a:off x="-111230" y="-150591"/>
            <a:ext cx="407250" cy="47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6" y="0"/>
                </a:lnTo>
                <a:lnTo>
                  <a:pt x="16234" y="0"/>
                </a:lnTo>
                <a:lnTo>
                  <a:pt x="21600" y="10800"/>
                </a:lnTo>
                <a:lnTo>
                  <a:pt x="16234" y="21600"/>
                </a:lnTo>
                <a:lnTo>
                  <a:pt x="5366" y="21600"/>
                </a:lnTo>
                <a:close/>
              </a:path>
            </a:pathLst>
          </a:custGeom>
          <a:ln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737" name="形狀"/>
          <p:cNvSpPr/>
          <p:nvPr/>
        </p:nvSpPr>
        <p:spPr>
          <a:xfrm rot="10800000" flipH="1">
            <a:off x="-14142" y="416059"/>
            <a:ext cx="213076" cy="245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57" y="0"/>
                </a:lnTo>
                <a:lnTo>
                  <a:pt x="16243" y="0"/>
                </a:lnTo>
                <a:lnTo>
                  <a:pt x="21600" y="10800"/>
                </a:lnTo>
                <a:lnTo>
                  <a:pt x="16243" y="21600"/>
                </a:lnTo>
                <a:lnTo>
                  <a:pt x="5357" y="21600"/>
                </a:lnTo>
                <a:close/>
              </a:path>
            </a:pathLst>
          </a:cu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738" name="形狀"/>
          <p:cNvSpPr/>
          <p:nvPr/>
        </p:nvSpPr>
        <p:spPr>
          <a:xfrm rot="10800000" flipH="1">
            <a:off x="209441" y="-931763"/>
            <a:ext cx="407250" cy="470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3" y="0"/>
                </a:lnTo>
                <a:lnTo>
                  <a:pt x="16237" y="0"/>
                </a:lnTo>
                <a:lnTo>
                  <a:pt x="21600" y="10800"/>
                </a:lnTo>
                <a:lnTo>
                  <a:pt x="16237" y="21600"/>
                </a:lnTo>
                <a:lnTo>
                  <a:pt x="5363" y="21600"/>
                </a:lnTo>
                <a:close/>
              </a:path>
            </a:pathLst>
          </a:cu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739" name="形狀"/>
          <p:cNvSpPr/>
          <p:nvPr/>
        </p:nvSpPr>
        <p:spPr>
          <a:xfrm rot="10800000" flipH="1">
            <a:off x="323971" y="-271768"/>
            <a:ext cx="178199" cy="20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solidFill>
            <a:srgbClr val="73D5CD"/>
          </a:solidFill>
          <a:ln w="19050"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</p:spTree>
    <p:extLst>
      <p:ext uri="{BB962C8B-B14F-4D97-AF65-F5344CB8AC3E}">
        <p14:creationId xmlns:p14="http://schemas.microsoft.com/office/powerpoint/2010/main" val="766680151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自傳 4 s 拷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矩形"/>
          <p:cNvSpPr/>
          <p:nvPr/>
        </p:nvSpPr>
        <p:spPr>
          <a:xfrm>
            <a:off x="2" y="-13826"/>
            <a:ext cx="1396671" cy="716201"/>
          </a:xfrm>
          <a:prstGeom prst="rect">
            <a:avLst/>
          </a:prstGeom>
          <a:solidFill>
            <a:srgbClr val="64B4C8">
              <a:alpha val="8890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748" name="自傳"/>
          <p:cNvSpPr txBox="1"/>
          <p:nvPr/>
        </p:nvSpPr>
        <p:spPr>
          <a:xfrm>
            <a:off x="354482" y="12809"/>
            <a:ext cx="913068" cy="584775"/>
          </a:xfrm>
          <a:prstGeom prst="rect">
            <a:avLst/>
          </a:prstGeom>
          <a:ln w="12700">
            <a:miter lim="400000"/>
          </a:ln>
          <a:effectLst>
            <a:outerShdw blurRad="25400" dist="33229" dir="5400000" rotWithShape="0">
              <a:srgbClr val="000000">
                <a:alpha val="265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  <a:latin typeface="Kaiti TC Bold"/>
                <a:ea typeface="Kaiti TC Bold"/>
                <a:cs typeface="Kaiti TC Bold"/>
                <a:sym typeface="Kaiti TC Bold"/>
              </a:defRPr>
            </a:lvl1pPr>
          </a:lstStyle>
          <a:p>
            <a:r>
              <a:rPr sz="3200"/>
              <a:t>自傳</a:t>
            </a:r>
          </a:p>
        </p:txBody>
      </p:sp>
      <p:grpSp>
        <p:nvGrpSpPr>
          <p:cNvPr id="831" name="群組"/>
          <p:cNvGrpSpPr/>
          <p:nvPr/>
        </p:nvGrpSpPr>
        <p:grpSpPr>
          <a:xfrm>
            <a:off x="6617153" y="4698469"/>
            <a:ext cx="513983" cy="593092"/>
            <a:chOff x="0" y="0"/>
            <a:chExt cx="685310" cy="593091"/>
          </a:xfrm>
        </p:grpSpPr>
        <p:sp>
          <p:nvSpPr>
            <p:cNvPr id="749" name="形狀"/>
            <p:cNvSpPr/>
            <p:nvPr/>
          </p:nvSpPr>
          <p:spPr>
            <a:xfrm rot="10800000" flipH="1">
              <a:off x="154386" y="0"/>
              <a:ext cx="32834" cy="30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50" name="形狀"/>
            <p:cNvSpPr/>
            <p:nvPr/>
          </p:nvSpPr>
          <p:spPr>
            <a:xfrm rot="10800000" flipH="1">
              <a:off x="127141" y="0"/>
              <a:ext cx="80338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51" name="形狀"/>
            <p:cNvSpPr/>
            <p:nvPr/>
          </p:nvSpPr>
          <p:spPr>
            <a:xfrm rot="10800000" flipH="1">
              <a:off x="99199" y="0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52" name="形狀"/>
            <p:cNvSpPr/>
            <p:nvPr/>
          </p:nvSpPr>
          <p:spPr>
            <a:xfrm rot="10800000" flipH="1">
              <a:off x="71954" y="0"/>
              <a:ext cx="176046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53" name="形狀"/>
            <p:cNvSpPr/>
            <p:nvPr/>
          </p:nvSpPr>
          <p:spPr>
            <a:xfrm rot="10800000" flipH="1">
              <a:off x="44012" y="0"/>
              <a:ext cx="22424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54" name="形狀"/>
            <p:cNvSpPr/>
            <p:nvPr/>
          </p:nvSpPr>
          <p:spPr>
            <a:xfrm rot="10800000" flipH="1">
              <a:off x="16767" y="0"/>
              <a:ext cx="271747" cy="26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55" name="形狀"/>
            <p:cNvSpPr/>
            <p:nvPr/>
          </p:nvSpPr>
          <p:spPr>
            <a:xfrm rot="10800000" flipH="1">
              <a:off x="217957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56" name="形狀"/>
            <p:cNvSpPr/>
            <p:nvPr/>
          </p:nvSpPr>
          <p:spPr>
            <a:xfrm rot="10800000" flipH="1">
              <a:off x="0" y="94308"/>
              <a:ext cx="192110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57" name="形狀"/>
            <p:cNvSpPr/>
            <p:nvPr/>
          </p:nvSpPr>
          <p:spPr>
            <a:xfrm rot="10800000" flipH="1">
              <a:off x="238217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58" name="形狀"/>
            <p:cNvSpPr/>
            <p:nvPr/>
          </p:nvSpPr>
          <p:spPr>
            <a:xfrm rot="10800000" flipH="1">
              <a:off x="2795" y="141808"/>
              <a:ext cx="162070" cy="174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59" name="形狀"/>
            <p:cNvSpPr/>
            <p:nvPr/>
          </p:nvSpPr>
          <p:spPr>
            <a:xfrm rot="10800000" flipH="1">
              <a:off x="10478" y="189313"/>
              <a:ext cx="126446" cy="140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60" name="形狀"/>
            <p:cNvSpPr/>
            <p:nvPr/>
          </p:nvSpPr>
          <p:spPr>
            <a:xfrm rot="10800000" flipH="1">
              <a:off x="25847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61" name="形狀"/>
            <p:cNvSpPr/>
            <p:nvPr/>
          </p:nvSpPr>
          <p:spPr>
            <a:xfrm rot="10800000" flipH="1">
              <a:off x="27873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62" name="形狀"/>
            <p:cNvSpPr/>
            <p:nvPr/>
          </p:nvSpPr>
          <p:spPr>
            <a:xfrm rot="10800000" flipH="1">
              <a:off x="17463" y="237514"/>
              <a:ext cx="92215" cy="10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63" name="形狀"/>
            <p:cNvSpPr/>
            <p:nvPr/>
          </p:nvSpPr>
          <p:spPr>
            <a:xfrm rot="10800000" flipH="1">
              <a:off x="25150" y="285020"/>
              <a:ext cx="57283" cy="6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64" name="形狀"/>
            <p:cNvSpPr/>
            <p:nvPr/>
          </p:nvSpPr>
          <p:spPr>
            <a:xfrm rot="10800000" flipH="1">
              <a:off x="29899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65" name="形狀"/>
            <p:cNvSpPr/>
            <p:nvPr/>
          </p:nvSpPr>
          <p:spPr>
            <a:xfrm rot="10800000" flipH="1">
              <a:off x="32136" y="303881"/>
              <a:ext cx="57282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66" name="形狀"/>
            <p:cNvSpPr/>
            <p:nvPr/>
          </p:nvSpPr>
          <p:spPr>
            <a:xfrm rot="10800000" flipH="1">
              <a:off x="31925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67" name="形狀"/>
            <p:cNvSpPr/>
            <p:nvPr/>
          </p:nvSpPr>
          <p:spPr>
            <a:xfrm rot="10800000" flipH="1">
              <a:off x="39817" y="317150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68" name="形狀"/>
            <p:cNvSpPr/>
            <p:nvPr/>
          </p:nvSpPr>
          <p:spPr>
            <a:xfrm rot="10800000" flipH="1">
              <a:off x="33951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69" name="形狀"/>
            <p:cNvSpPr/>
            <p:nvPr/>
          </p:nvSpPr>
          <p:spPr>
            <a:xfrm rot="10800000" flipH="1">
              <a:off x="359069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70" name="形狀"/>
            <p:cNvSpPr/>
            <p:nvPr/>
          </p:nvSpPr>
          <p:spPr>
            <a:xfrm rot="10800000" flipH="1">
              <a:off x="47504" y="329729"/>
              <a:ext cx="56587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71" name="形狀"/>
            <p:cNvSpPr/>
            <p:nvPr/>
          </p:nvSpPr>
          <p:spPr>
            <a:xfrm rot="10800000" flipH="1">
              <a:off x="37932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72" name="形狀"/>
            <p:cNvSpPr/>
            <p:nvPr/>
          </p:nvSpPr>
          <p:spPr>
            <a:xfrm rot="10800000" flipH="1">
              <a:off x="54490" y="342301"/>
              <a:ext cx="57283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73" name="形狀"/>
            <p:cNvSpPr/>
            <p:nvPr/>
          </p:nvSpPr>
          <p:spPr>
            <a:xfrm rot="10800000" flipH="1">
              <a:off x="62172" y="355575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74" name="形狀"/>
            <p:cNvSpPr/>
            <p:nvPr/>
          </p:nvSpPr>
          <p:spPr>
            <a:xfrm rot="10800000" flipH="1">
              <a:off x="39958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75" name="形狀"/>
            <p:cNvSpPr/>
            <p:nvPr/>
          </p:nvSpPr>
          <p:spPr>
            <a:xfrm rot="10800000" flipH="1">
              <a:off x="69157" y="36814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76" name="形狀"/>
            <p:cNvSpPr/>
            <p:nvPr/>
          </p:nvSpPr>
          <p:spPr>
            <a:xfrm rot="10800000" flipH="1">
              <a:off x="419848" y="0"/>
              <a:ext cx="90116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77" name="形狀"/>
            <p:cNvSpPr/>
            <p:nvPr/>
          </p:nvSpPr>
          <p:spPr>
            <a:xfrm rot="10800000" flipH="1">
              <a:off x="440108" y="0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78" name="形狀"/>
            <p:cNvSpPr/>
            <p:nvPr/>
          </p:nvSpPr>
          <p:spPr>
            <a:xfrm rot="10800000" flipH="1">
              <a:off x="76844" y="380721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79" name="形狀"/>
            <p:cNvSpPr/>
            <p:nvPr/>
          </p:nvSpPr>
          <p:spPr>
            <a:xfrm rot="10800000" flipH="1">
              <a:off x="460363" y="7682"/>
              <a:ext cx="67069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80" name="形狀"/>
            <p:cNvSpPr/>
            <p:nvPr/>
          </p:nvSpPr>
          <p:spPr>
            <a:xfrm rot="10800000" flipH="1">
              <a:off x="83830" y="393995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81" name="形狀"/>
            <p:cNvSpPr/>
            <p:nvPr/>
          </p:nvSpPr>
          <p:spPr>
            <a:xfrm rot="10800000" flipH="1">
              <a:off x="91512" y="40656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82" name="形狀"/>
            <p:cNvSpPr/>
            <p:nvPr/>
          </p:nvSpPr>
          <p:spPr>
            <a:xfrm rot="10800000" flipH="1">
              <a:off x="477130" y="20260"/>
              <a:ext cx="57288" cy="64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83" name="形狀"/>
            <p:cNvSpPr/>
            <p:nvPr/>
          </p:nvSpPr>
          <p:spPr>
            <a:xfrm rot="10800000" flipH="1">
              <a:off x="484817" y="33528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84" name="形狀"/>
            <p:cNvSpPr/>
            <p:nvPr/>
          </p:nvSpPr>
          <p:spPr>
            <a:xfrm rot="10800000" flipH="1">
              <a:off x="98497" y="419146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85" name="形狀"/>
            <p:cNvSpPr/>
            <p:nvPr/>
          </p:nvSpPr>
          <p:spPr>
            <a:xfrm rot="10800000" flipH="1">
              <a:off x="491802" y="46106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86" name="形狀"/>
            <p:cNvSpPr/>
            <p:nvPr/>
          </p:nvSpPr>
          <p:spPr>
            <a:xfrm rot="10800000" flipH="1">
              <a:off x="106184" y="43171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87" name="形狀"/>
            <p:cNvSpPr/>
            <p:nvPr/>
          </p:nvSpPr>
          <p:spPr>
            <a:xfrm rot="10800000" flipH="1">
              <a:off x="499485" y="58679"/>
              <a:ext cx="57287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88" name="形狀"/>
            <p:cNvSpPr/>
            <p:nvPr/>
          </p:nvSpPr>
          <p:spPr>
            <a:xfrm rot="10800000" flipH="1">
              <a:off x="113866" y="444993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89" name="形狀"/>
            <p:cNvSpPr/>
            <p:nvPr/>
          </p:nvSpPr>
          <p:spPr>
            <a:xfrm rot="10800000" flipH="1">
              <a:off x="507172" y="7195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90" name="形狀"/>
            <p:cNvSpPr/>
            <p:nvPr/>
          </p:nvSpPr>
          <p:spPr>
            <a:xfrm rot="10800000" flipH="1">
              <a:off x="120852" y="457566"/>
              <a:ext cx="57288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91" name="形狀"/>
            <p:cNvSpPr/>
            <p:nvPr/>
          </p:nvSpPr>
          <p:spPr>
            <a:xfrm rot="10800000" flipH="1">
              <a:off x="514157" y="84527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92" name="形狀"/>
            <p:cNvSpPr/>
            <p:nvPr/>
          </p:nvSpPr>
          <p:spPr>
            <a:xfrm rot="10800000" flipH="1">
              <a:off x="128539" y="47013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93" name="形狀"/>
            <p:cNvSpPr/>
            <p:nvPr/>
          </p:nvSpPr>
          <p:spPr>
            <a:xfrm rot="10800000" flipH="1">
              <a:off x="135525" y="483413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94" name="形狀"/>
            <p:cNvSpPr/>
            <p:nvPr/>
          </p:nvSpPr>
          <p:spPr>
            <a:xfrm rot="10800000" flipH="1">
              <a:off x="521839" y="97099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95" name="形狀"/>
            <p:cNvSpPr/>
            <p:nvPr/>
          </p:nvSpPr>
          <p:spPr>
            <a:xfrm rot="10800000" flipH="1">
              <a:off x="528825" y="110373"/>
              <a:ext cx="57287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96" name="形狀"/>
            <p:cNvSpPr/>
            <p:nvPr/>
          </p:nvSpPr>
          <p:spPr>
            <a:xfrm rot="10800000" flipH="1">
              <a:off x="143212" y="495991"/>
              <a:ext cx="57282" cy="6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97" name="形狀"/>
            <p:cNvSpPr/>
            <p:nvPr/>
          </p:nvSpPr>
          <p:spPr>
            <a:xfrm rot="10800000" flipH="1">
              <a:off x="150197" y="50856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98" name="形狀"/>
            <p:cNvSpPr/>
            <p:nvPr/>
          </p:nvSpPr>
          <p:spPr>
            <a:xfrm rot="10800000" flipH="1">
              <a:off x="536511" y="122951"/>
              <a:ext cx="57283" cy="6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99" name="形狀"/>
            <p:cNvSpPr/>
            <p:nvPr/>
          </p:nvSpPr>
          <p:spPr>
            <a:xfrm rot="10800000" flipH="1">
              <a:off x="157879" y="521838"/>
              <a:ext cx="67064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00" name="形狀"/>
            <p:cNvSpPr/>
            <p:nvPr/>
          </p:nvSpPr>
          <p:spPr>
            <a:xfrm rot="10800000" flipH="1">
              <a:off x="543497" y="135524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01" name="形狀"/>
            <p:cNvSpPr/>
            <p:nvPr/>
          </p:nvSpPr>
          <p:spPr>
            <a:xfrm rot="10800000" flipH="1">
              <a:off x="165566" y="526724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02" name="形狀"/>
            <p:cNvSpPr/>
            <p:nvPr/>
          </p:nvSpPr>
          <p:spPr>
            <a:xfrm rot="10800000" flipH="1">
              <a:off x="551178" y="14809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03" name="形狀"/>
            <p:cNvSpPr/>
            <p:nvPr/>
          </p:nvSpPr>
          <p:spPr>
            <a:xfrm rot="10800000" flipH="1">
              <a:off x="174646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04" name="形狀"/>
            <p:cNvSpPr/>
            <p:nvPr/>
          </p:nvSpPr>
          <p:spPr>
            <a:xfrm rot="10800000" flipH="1">
              <a:off x="558866" y="161371"/>
              <a:ext cx="56586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05" name="形狀"/>
            <p:cNvSpPr/>
            <p:nvPr/>
          </p:nvSpPr>
          <p:spPr>
            <a:xfrm rot="10800000" flipH="1">
              <a:off x="194905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06" name="形狀"/>
            <p:cNvSpPr/>
            <p:nvPr/>
          </p:nvSpPr>
          <p:spPr>
            <a:xfrm rot="10800000" flipH="1">
              <a:off x="565851" y="173944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07" name="形狀"/>
            <p:cNvSpPr/>
            <p:nvPr/>
          </p:nvSpPr>
          <p:spPr>
            <a:xfrm rot="10800000" flipH="1">
              <a:off x="573533" y="18651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08" name="形狀"/>
            <p:cNvSpPr/>
            <p:nvPr/>
          </p:nvSpPr>
          <p:spPr>
            <a:xfrm rot="10800000" flipH="1">
              <a:off x="21516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09" name="形狀"/>
            <p:cNvSpPr/>
            <p:nvPr/>
          </p:nvSpPr>
          <p:spPr>
            <a:xfrm rot="10800000" flipH="1">
              <a:off x="23542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10" name="形狀"/>
            <p:cNvSpPr/>
            <p:nvPr/>
          </p:nvSpPr>
          <p:spPr>
            <a:xfrm rot="10800000" flipH="1">
              <a:off x="580524" y="199791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11" name="形狀"/>
            <p:cNvSpPr/>
            <p:nvPr/>
          </p:nvSpPr>
          <p:spPr>
            <a:xfrm rot="10800000" flipH="1">
              <a:off x="25568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12" name="形狀"/>
            <p:cNvSpPr/>
            <p:nvPr/>
          </p:nvSpPr>
          <p:spPr>
            <a:xfrm rot="10800000" flipH="1">
              <a:off x="588205" y="212369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13" name="形狀"/>
            <p:cNvSpPr/>
            <p:nvPr/>
          </p:nvSpPr>
          <p:spPr>
            <a:xfrm rot="10800000" flipH="1">
              <a:off x="27594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14" name="形狀"/>
            <p:cNvSpPr/>
            <p:nvPr/>
          </p:nvSpPr>
          <p:spPr>
            <a:xfrm rot="10800000" flipH="1">
              <a:off x="595191" y="224942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15" name="形狀"/>
            <p:cNvSpPr/>
            <p:nvPr/>
          </p:nvSpPr>
          <p:spPr>
            <a:xfrm rot="10800000" flipH="1">
              <a:off x="602878" y="238216"/>
              <a:ext cx="57283" cy="6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16" name="形狀"/>
            <p:cNvSpPr/>
            <p:nvPr/>
          </p:nvSpPr>
          <p:spPr>
            <a:xfrm rot="10800000" flipH="1">
              <a:off x="29620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17" name="形狀"/>
            <p:cNvSpPr/>
            <p:nvPr/>
          </p:nvSpPr>
          <p:spPr>
            <a:xfrm rot="10800000" flipH="1">
              <a:off x="575633" y="250789"/>
              <a:ext cx="91513" cy="10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18" name="形狀"/>
            <p:cNvSpPr/>
            <p:nvPr/>
          </p:nvSpPr>
          <p:spPr>
            <a:xfrm rot="10800000" flipH="1">
              <a:off x="316459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19" name="形狀"/>
            <p:cNvSpPr/>
            <p:nvPr/>
          </p:nvSpPr>
          <p:spPr>
            <a:xfrm rot="10800000" flipH="1">
              <a:off x="336018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20" name="形狀"/>
            <p:cNvSpPr/>
            <p:nvPr/>
          </p:nvSpPr>
          <p:spPr>
            <a:xfrm rot="10800000" flipH="1">
              <a:off x="547686" y="263362"/>
              <a:ext cx="127142" cy="13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21" name="形狀"/>
            <p:cNvSpPr/>
            <p:nvPr/>
          </p:nvSpPr>
          <p:spPr>
            <a:xfrm rot="10800000" flipH="1">
              <a:off x="520441" y="275940"/>
              <a:ext cx="162074" cy="175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22" name="形狀"/>
            <p:cNvSpPr/>
            <p:nvPr/>
          </p:nvSpPr>
          <p:spPr>
            <a:xfrm rot="10800000" flipH="1">
              <a:off x="35627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23" name="形狀"/>
            <p:cNvSpPr/>
            <p:nvPr/>
          </p:nvSpPr>
          <p:spPr>
            <a:xfrm rot="10800000" flipH="1">
              <a:off x="37653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24" name="形狀"/>
            <p:cNvSpPr/>
            <p:nvPr/>
          </p:nvSpPr>
          <p:spPr>
            <a:xfrm rot="10800000" flipH="1">
              <a:off x="493200" y="289209"/>
              <a:ext cx="192111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25" name="形狀"/>
            <p:cNvSpPr/>
            <p:nvPr/>
          </p:nvSpPr>
          <p:spPr>
            <a:xfrm rot="10800000" flipH="1">
              <a:off x="396792" y="323439"/>
              <a:ext cx="271753" cy="26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26" name="形狀"/>
            <p:cNvSpPr/>
            <p:nvPr/>
          </p:nvSpPr>
          <p:spPr>
            <a:xfrm rot="10800000" flipH="1">
              <a:off x="417052" y="371641"/>
              <a:ext cx="22355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27" name="形狀"/>
            <p:cNvSpPr/>
            <p:nvPr/>
          </p:nvSpPr>
          <p:spPr>
            <a:xfrm rot="10800000" flipH="1">
              <a:off x="437312" y="419146"/>
              <a:ext cx="176045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28" name="形狀"/>
            <p:cNvSpPr/>
            <p:nvPr/>
          </p:nvSpPr>
          <p:spPr>
            <a:xfrm rot="10800000" flipH="1">
              <a:off x="457572" y="466646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29" name="形狀"/>
            <p:cNvSpPr/>
            <p:nvPr/>
          </p:nvSpPr>
          <p:spPr>
            <a:xfrm rot="10800000" flipH="1">
              <a:off x="477130" y="514848"/>
              <a:ext cx="81035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30" name="形狀"/>
            <p:cNvSpPr/>
            <p:nvPr/>
          </p:nvSpPr>
          <p:spPr>
            <a:xfrm rot="10800000" flipH="1">
              <a:off x="497390" y="562352"/>
              <a:ext cx="33535" cy="30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832" name="形狀"/>
          <p:cNvSpPr/>
          <p:nvPr/>
        </p:nvSpPr>
        <p:spPr>
          <a:xfrm rot="10800000" flipH="1">
            <a:off x="6239878" y="4423959"/>
            <a:ext cx="407250" cy="47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6" y="0"/>
                </a:lnTo>
                <a:lnTo>
                  <a:pt x="16234" y="0"/>
                </a:lnTo>
                <a:lnTo>
                  <a:pt x="21600" y="10800"/>
                </a:lnTo>
                <a:lnTo>
                  <a:pt x="16234" y="21600"/>
                </a:lnTo>
                <a:lnTo>
                  <a:pt x="5366" y="21600"/>
                </a:lnTo>
                <a:close/>
              </a:path>
            </a:pathLst>
          </a:custGeom>
          <a:ln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833" name="形狀"/>
          <p:cNvSpPr/>
          <p:nvPr/>
        </p:nvSpPr>
        <p:spPr>
          <a:xfrm rot="10800000" flipH="1">
            <a:off x="6336966" y="4990602"/>
            <a:ext cx="213076" cy="245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57" y="0"/>
                </a:lnTo>
                <a:lnTo>
                  <a:pt x="16243" y="0"/>
                </a:lnTo>
                <a:lnTo>
                  <a:pt x="21600" y="10800"/>
                </a:lnTo>
                <a:lnTo>
                  <a:pt x="16243" y="21600"/>
                </a:lnTo>
                <a:lnTo>
                  <a:pt x="5357" y="21600"/>
                </a:lnTo>
                <a:close/>
              </a:path>
            </a:pathLst>
          </a:cu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834" name="形狀"/>
          <p:cNvSpPr/>
          <p:nvPr/>
        </p:nvSpPr>
        <p:spPr>
          <a:xfrm rot="10800000" flipH="1">
            <a:off x="6560549" y="3642788"/>
            <a:ext cx="407250" cy="470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3" y="0"/>
                </a:lnTo>
                <a:lnTo>
                  <a:pt x="16237" y="0"/>
                </a:lnTo>
                <a:lnTo>
                  <a:pt x="21600" y="10800"/>
                </a:lnTo>
                <a:lnTo>
                  <a:pt x="16237" y="21600"/>
                </a:lnTo>
                <a:lnTo>
                  <a:pt x="5363" y="21600"/>
                </a:lnTo>
                <a:close/>
              </a:path>
            </a:pathLst>
          </a:cu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835" name="形狀"/>
          <p:cNvSpPr/>
          <p:nvPr/>
        </p:nvSpPr>
        <p:spPr>
          <a:xfrm rot="10800000" flipH="1">
            <a:off x="6675078" y="4302775"/>
            <a:ext cx="178199" cy="20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solidFill>
            <a:srgbClr val="73D5CD"/>
          </a:solidFill>
          <a:ln w="19050"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836" name="形狀"/>
          <p:cNvSpPr/>
          <p:nvPr/>
        </p:nvSpPr>
        <p:spPr>
          <a:xfrm>
            <a:off x="-304797" y="4052753"/>
            <a:ext cx="469481" cy="542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ln>
            <a:solidFill>
              <a:srgbClr val="64B4C8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837" name="形狀"/>
          <p:cNvSpPr/>
          <p:nvPr/>
        </p:nvSpPr>
        <p:spPr>
          <a:xfrm>
            <a:off x="143331" y="4001105"/>
            <a:ext cx="245477" cy="283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2" y="0"/>
                </a:lnTo>
                <a:lnTo>
                  <a:pt x="16238" y="0"/>
                </a:lnTo>
                <a:lnTo>
                  <a:pt x="21600" y="10800"/>
                </a:lnTo>
                <a:lnTo>
                  <a:pt x="16238" y="21600"/>
                </a:lnTo>
                <a:lnTo>
                  <a:pt x="5362" y="21600"/>
                </a:lnTo>
                <a:close/>
              </a:path>
            </a:pathLst>
          </a:cu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838" name="形狀"/>
          <p:cNvSpPr/>
          <p:nvPr/>
        </p:nvSpPr>
        <p:spPr>
          <a:xfrm>
            <a:off x="622398" y="4961764"/>
            <a:ext cx="469480" cy="542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ln w="76200">
            <a:solidFill>
              <a:srgbClr val="C6D35A"/>
            </a:solidFill>
            <a:miter/>
          </a:ln>
        </p:spPr>
        <p:txBody>
          <a:bodyPr lIns="45719" rIns="45719" anchor="ctr"/>
          <a:lstStyle/>
          <a:p>
            <a:endParaRPr sz="1400"/>
          </a:p>
        </p:txBody>
      </p:sp>
      <p:grpSp>
        <p:nvGrpSpPr>
          <p:cNvPr id="843" name="群組"/>
          <p:cNvGrpSpPr/>
          <p:nvPr/>
        </p:nvGrpSpPr>
        <p:grpSpPr>
          <a:xfrm>
            <a:off x="264961" y="4603291"/>
            <a:ext cx="257162" cy="350026"/>
            <a:chOff x="0" y="0"/>
            <a:chExt cx="342881" cy="350025"/>
          </a:xfrm>
        </p:grpSpPr>
        <p:sp>
          <p:nvSpPr>
            <p:cNvPr id="839" name="形狀"/>
            <p:cNvSpPr/>
            <p:nvPr/>
          </p:nvSpPr>
          <p:spPr>
            <a:xfrm>
              <a:off x="0" y="0"/>
              <a:ext cx="264589" cy="264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9" y="0"/>
                  </a:moveTo>
                  <a:lnTo>
                    <a:pt x="10236" y="41"/>
                  </a:lnTo>
                  <a:lnTo>
                    <a:pt x="9694" y="82"/>
                  </a:lnTo>
                  <a:lnTo>
                    <a:pt x="9150" y="125"/>
                  </a:lnTo>
                  <a:lnTo>
                    <a:pt x="8606" y="250"/>
                  </a:lnTo>
                  <a:lnTo>
                    <a:pt x="7604" y="501"/>
                  </a:lnTo>
                  <a:lnTo>
                    <a:pt x="7103" y="667"/>
                  </a:lnTo>
                  <a:lnTo>
                    <a:pt x="6601" y="877"/>
                  </a:lnTo>
                  <a:lnTo>
                    <a:pt x="6100" y="1086"/>
                  </a:lnTo>
                  <a:lnTo>
                    <a:pt x="5180" y="1587"/>
                  </a:lnTo>
                  <a:lnTo>
                    <a:pt x="4764" y="1837"/>
                  </a:lnTo>
                  <a:lnTo>
                    <a:pt x="3928" y="2463"/>
                  </a:lnTo>
                  <a:lnTo>
                    <a:pt x="3175" y="3175"/>
                  </a:lnTo>
                  <a:lnTo>
                    <a:pt x="2465" y="3927"/>
                  </a:lnTo>
                  <a:lnTo>
                    <a:pt x="1839" y="4762"/>
                  </a:lnTo>
                  <a:lnTo>
                    <a:pt x="1546" y="5222"/>
                  </a:lnTo>
                  <a:lnTo>
                    <a:pt x="1045" y="6142"/>
                  </a:lnTo>
                  <a:lnTo>
                    <a:pt x="835" y="6601"/>
                  </a:lnTo>
                  <a:lnTo>
                    <a:pt x="669" y="7102"/>
                  </a:lnTo>
                  <a:lnTo>
                    <a:pt x="501" y="7603"/>
                  </a:lnTo>
                  <a:lnTo>
                    <a:pt x="334" y="8104"/>
                  </a:lnTo>
                  <a:lnTo>
                    <a:pt x="209" y="8648"/>
                  </a:lnTo>
                  <a:lnTo>
                    <a:pt x="125" y="9149"/>
                  </a:lnTo>
                  <a:lnTo>
                    <a:pt x="43" y="9693"/>
                  </a:lnTo>
                  <a:lnTo>
                    <a:pt x="0" y="10236"/>
                  </a:lnTo>
                  <a:lnTo>
                    <a:pt x="0" y="11364"/>
                  </a:lnTo>
                  <a:lnTo>
                    <a:pt x="43" y="11907"/>
                  </a:lnTo>
                  <a:lnTo>
                    <a:pt x="125" y="12449"/>
                  </a:lnTo>
                  <a:lnTo>
                    <a:pt x="209" y="12993"/>
                  </a:lnTo>
                  <a:lnTo>
                    <a:pt x="334" y="13494"/>
                  </a:lnTo>
                  <a:lnTo>
                    <a:pt x="501" y="14038"/>
                  </a:lnTo>
                  <a:lnTo>
                    <a:pt x="669" y="14539"/>
                  </a:lnTo>
                  <a:lnTo>
                    <a:pt x="835" y="14999"/>
                  </a:lnTo>
                  <a:lnTo>
                    <a:pt x="1045" y="15500"/>
                  </a:lnTo>
                  <a:lnTo>
                    <a:pt x="1546" y="16419"/>
                  </a:lnTo>
                  <a:lnTo>
                    <a:pt x="1839" y="16838"/>
                  </a:lnTo>
                  <a:lnTo>
                    <a:pt x="2465" y="17673"/>
                  </a:lnTo>
                  <a:lnTo>
                    <a:pt x="3175" y="18425"/>
                  </a:lnTo>
                  <a:lnTo>
                    <a:pt x="3928" y="19135"/>
                  </a:lnTo>
                  <a:lnTo>
                    <a:pt x="4764" y="19761"/>
                  </a:lnTo>
                  <a:lnTo>
                    <a:pt x="5180" y="20054"/>
                  </a:lnTo>
                  <a:lnTo>
                    <a:pt x="6100" y="20555"/>
                  </a:lnTo>
                  <a:lnTo>
                    <a:pt x="6601" y="20765"/>
                  </a:lnTo>
                  <a:lnTo>
                    <a:pt x="7103" y="20931"/>
                  </a:lnTo>
                  <a:lnTo>
                    <a:pt x="7604" y="21099"/>
                  </a:lnTo>
                  <a:lnTo>
                    <a:pt x="8105" y="21265"/>
                  </a:lnTo>
                  <a:lnTo>
                    <a:pt x="8606" y="21391"/>
                  </a:lnTo>
                  <a:lnTo>
                    <a:pt x="9694" y="21559"/>
                  </a:lnTo>
                  <a:lnTo>
                    <a:pt x="10236" y="21600"/>
                  </a:lnTo>
                  <a:lnTo>
                    <a:pt x="11364" y="21600"/>
                  </a:lnTo>
                  <a:lnTo>
                    <a:pt x="11906" y="21559"/>
                  </a:lnTo>
                  <a:lnTo>
                    <a:pt x="12450" y="21475"/>
                  </a:lnTo>
                  <a:lnTo>
                    <a:pt x="12951" y="21391"/>
                  </a:lnTo>
                  <a:lnTo>
                    <a:pt x="13495" y="21265"/>
                  </a:lnTo>
                  <a:lnTo>
                    <a:pt x="13996" y="21099"/>
                  </a:lnTo>
                  <a:lnTo>
                    <a:pt x="14497" y="20931"/>
                  </a:lnTo>
                  <a:lnTo>
                    <a:pt x="14999" y="20765"/>
                  </a:lnTo>
                  <a:lnTo>
                    <a:pt x="15459" y="20555"/>
                  </a:lnTo>
                  <a:lnTo>
                    <a:pt x="15917" y="20305"/>
                  </a:lnTo>
                  <a:lnTo>
                    <a:pt x="16377" y="20054"/>
                  </a:lnTo>
                  <a:lnTo>
                    <a:pt x="16836" y="19761"/>
                  </a:lnTo>
                  <a:lnTo>
                    <a:pt x="17672" y="19135"/>
                  </a:lnTo>
                  <a:lnTo>
                    <a:pt x="18425" y="18425"/>
                  </a:lnTo>
                  <a:lnTo>
                    <a:pt x="19135" y="17673"/>
                  </a:lnTo>
                  <a:lnTo>
                    <a:pt x="19761" y="16838"/>
                  </a:lnTo>
                  <a:lnTo>
                    <a:pt x="20012" y="16419"/>
                  </a:lnTo>
                  <a:lnTo>
                    <a:pt x="20512" y="15500"/>
                  </a:lnTo>
                  <a:lnTo>
                    <a:pt x="20722" y="14999"/>
                  </a:lnTo>
                  <a:lnTo>
                    <a:pt x="20931" y="14539"/>
                  </a:lnTo>
                  <a:lnTo>
                    <a:pt x="21097" y="14038"/>
                  </a:lnTo>
                  <a:lnTo>
                    <a:pt x="21266" y="13494"/>
                  </a:lnTo>
                  <a:lnTo>
                    <a:pt x="21350" y="12993"/>
                  </a:lnTo>
                  <a:lnTo>
                    <a:pt x="21475" y="12449"/>
                  </a:lnTo>
                  <a:lnTo>
                    <a:pt x="21516" y="11907"/>
                  </a:lnTo>
                  <a:lnTo>
                    <a:pt x="21557" y="11364"/>
                  </a:lnTo>
                  <a:lnTo>
                    <a:pt x="21600" y="10820"/>
                  </a:lnTo>
                  <a:lnTo>
                    <a:pt x="21557" y="10236"/>
                  </a:lnTo>
                  <a:lnTo>
                    <a:pt x="21475" y="9149"/>
                  </a:lnTo>
                  <a:lnTo>
                    <a:pt x="21350" y="8648"/>
                  </a:lnTo>
                  <a:lnTo>
                    <a:pt x="21266" y="8104"/>
                  </a:lnTo>
                  <a:lnTo>
                    <a:pt x="21097" y="7603"/>
                  </a:lnTo>
                  <a:lnTo>
                    <a:pt x="20931" y="7102"/>
                  </a:lnTo>
                  <a:lnTo>
                    <a:pt x="20722" y="6601"/>
                  </a:lnTo>
                  <a:lnTo>
                    <a:pt x="20512" y="6142"/>
                  </a:lnTo>
                  <a:lnTo>
                    <a:pt x="19761" y="4762"/>
                  </a:lnTo>
                  <a:lnTo>
                    <a:pt x="19135" y="3927"/>
                  </a:lnTo>
                  <a:lnTo>
                    <a:pt x="18425" y="3175"/>
                  </a:lnTo>
                  <a:lnTo>
                    <a:pt x="17672" y="2463"/>
                  </a:lnTo>
                  <a:lnTo>
                    <a:pt x="16836" y="1837"/>
                  </a:lnTo>
                  <a:lnTo>
                    <a:pt x="15917" y="1336"/>
                  </a:lnTo>
                  <a:lnTo>
                    <a:pt x="15459" y="1086"/>
                  </a:lnTo>
                  <a:lnTo>
                    <a:pt x="14999" y="877"/>
                  </a:lnTo>
                  <a:lnTo>
                    <a:pt x="14497" y="667"/>
                  </a:lnTo>
                  <a:lnTo>
                    <a:pt x="13996" y="501"/>
                  </a:lnTo>
                  <a:lnTo>
                    <a:pt x="13495" y="376"/>
                  </a:lnTo>
                  <a:lnTo>
                    <a:pt x="12951" y="250"/>
                  </a:lnTo>
                  <a:lnTo>
                    <a:pt x="12450" y="125"/>
                  </a:lnTo>
                  <a:lnTo>
                    <a:pt x="11906" y="82"/>
                  </a:lnTo>
                  <a:lnTo>
                    <a:pt x="11364" y="41"/>
                  </a:lnTo>
                  <a:lnTo>
                    <a:pt x="10779" y="0"/>
                  </a:lnTo>
                  <a:close/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40" name="形狀"/>
            <p:cNvSpPr/>
            <p:nvPr/>
          </p:nvSpPr>
          <p:spPr>
            <a:xfrm>
              <a:off x="30720" y="30699"/>
              <a:ext cx="203149" cy="203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3" y="0"/>
                  </a:moveTo>
                  <a:lnTo>
                    <a:pt x="9685" y="54"/>
                  </a:lnTo>
                  <a:lnTo>
                    <a:pt x="8597" y="217"/>
                  </a:lnTo>
                  <a:lnTo>
                    <a:pt x="7563" y="489"/>
                  </a:lnTo>
                  <a:lnTo>
                    <a:pt x="6582" y="871"/>
                  </a:lnTo>
                  <a:lnTo>
                    <a:pt x="5657" y="1305"/>
                  </a:lnTo>
                  <a:lnTo>
                    <a:pt x="4788" y="1850"/>
                  </a:lnTo>
                  <a:lnTo>
                    <a:pt x="3917" y="2502"/>
                  </a:lnTo>
                  <a:lnTo>
                    <a:pt x="3155" y="3210"/>
                  </a:lnTo>
                  <a:lnTo>
                    <a:pt x="2446" y="3972"/>
                  </a:lnTo>
                  <a:lnTo>
                    <a:pt x="1850" y="4787"/>
                  </a:lnTo>
                  <a:lnTo>
                    <a:pt x="1305" y="5659"/>
                  </a:lnTo>
                  <a:lnTo>
                    <a:pt x="869" y="6637"/>
                  </a:lnTo>
                  <a:lnTo>
                    <a:pt x="489" y="7618"/>
                  </a:lnTo>
                  <a:lnTo>
                    <a:pt x="217" y="8650"/>
                  </a:lnTo>
                  <a:lnTo>
                    <a:pt x="54" y="9684"/>
                  </a:lnTo>
                  <a:lnTo>
                    <a:pt x="0" y="10826"/>
                  </a:lnTo>
                  <a:lnTo>
                    <a:pt x="54" y="11916"/>
                  </a:lnTo>
                  <a:lnTo>
                    <a:pt x="217" y="13004"/>
                  </a:lnTo>
                  <a:lnTo>
                    <a:pt x="489" y="14036"/>
                  </a:lnTo>
                  <a:lnTo>
                    <a:pt x="869" y="15017"/>
                  </a:lnTo>
                  <a:lnTo>
                    <a:pt x="1305" y="15941"/>
                  </a:lnTo>
                  <a:lnTo>
                    <a:pt x="1850" y="16813"/>
                  </a:lnTo>
                  <a:lnTo>
                    <a:pt x="2446" y="17682"/>
                  </a:lnTo>
                  <a:lnTo>
                    <a:pt x="3155" y="18443"/>
                  </a:lnTo>
                  <a:lnTo>
                    <a:pt x="3917" y="19152"/>
                  </a:lnTo>
                  <a:lnTo>
                    <a:pt x="4788" y="19750"/>
                  </a:lnTo>
                  <a:lnTo>
                    <a:pt x="5657" y="20293"/>
                  </a:lnTo>
                  <a:lnTo>
                    <a:pt x="6582" y="20729"/>
                  </a:lnTo>
                  <a:lnTo>
                    <a:pt x="7563" y="21111"/>
                  </a:lnTo>
                  <a:lnTo>
                    <a:pt x="8597" y="21381"/>
                  </a:lnTo>
                  <a:lnTo>
                    <a:pt x="9685" y="21544"/>
                  </a:lnTo>
                  <a:lnTo>
                    <a:pt x="10773" y="21600"/>
                  </a:lnTo>
                  <a:lnTo>
                    <a:pt x="11915" y="21544"/>
                  </a:lnTo>
                  <a:lnTo>
                    <a:pt x="12949" y="21381"/>
                  </a:lnTo>
                  <a:lnTo>
                    <a:pt x="13984" y="21111"/>
                  </a:lnTo>
                  <a:lnTo>
                    <a:pt x="14962" y="20729"/>
                  </a:lnTo>
                  <a:lnTo>
                    <a:pt x="15941" y="20293"/>
                  </a:lnTo>
                  <a:lnTo>
                    <a:pt x="16812" y="19750"/>
                  </a:lnTo>
                  <a:lnTo>
                    <a:pt x="17630" y="19152"/>
                  </a:lnTo>
                  <a:lnTo>
                    <a:pt x="18389" y="18443"/>
                  </a:lnTo>
                  <a:lnTo>
                    <a:pt x="19098" y="17682"/>
                  </a:lnTo>
                  <a:lnTo>
                    <a:pt x="19750" y="16813"/>
                  </a:lnTo>
                  <a:lnTo>
                    <a:pt x="20295" y="15941"/>
                  </a:lnTo>
                  <a:lnTo>
                    <a:pt x="20731" y="15017"/>
                  </a:lnTo>
                  <a:lnTo>
                    <a:pt x="21111" y="14036"/>
                  </a:lnTo>
                  <a:lnTo>
                    <a:pt x="21383" y="13004"/>
                  </a:lnTo>
                  <a:lnTo>
                    <a:pt x="21546" y="11916"/>
                  </a:lnTo>
                  <a:lnTo>
                    <a:pt x="21600" y="10826"/>
                  </a:lnTo>
                  <a:lnTo>
                    <a:pt x="21546" y="9684"/>
                  </a:lnTo>
                  <a:lnTo>
                    <a:pt x="21383" y="8650"/>
                  </a:lnTo>
                  <a:lnTo>
                    <a:pt x="21111" y="7618"/>
                  </a:lnTo>
                  <a:lnTo>
                    <a:pt x="20731" y="6637"/>
                  </a:lnTo>
                  <a:lnTo>
                    <a:pt x="20295" y="5659"/>
                  </a:lnTo>
                  <a:lnTo>
                    <a:pt x="19750" y="4787"/>
                  </a:lnTo>
                  <a:lnTo>
                    <a:pt x="19098" y="3972"/>
                  </a:lnTo>
                  <a:lnTo>
                    <a:pt x="18389" y="3210"/>
                  </a:lnTo>
                  <a:lnTo>
                    <a:pt x="17630" y="2502"/>
                  </a:lnTo>
                  <a:lnTo>
                    <a:pt x="16812" y="1850"/>
                  </a:lnTo>
                  <a:lnTo>
                    <a:pt x="15941" y="1305"/>
                  </a:lnTo>
                  <a:lnTo>
                    <a:pt x="14962" y="871"/>
                  </a:lnTo>
                  <a:lnTo>
                    <a:pt x="13984" y="489"/>
                  </a:lnTo>
                  <a:lnTo>
                    <a:pt x="12949" y="217"/>
                  </a:lnTo>
                  <a:lnTo>
                    <a:pt x="11915" y="54"/>
                  </a:lnTo>
                  <a:lnTo>
                    <a:pt x="10773" y="0"/>
                  </a:lnTo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41" name="線條"/>
            <p:cNvSpPr/>
            <p:nvPr/>
          </p:nvSpPr>
          <p:spPr>
            <a:xfrm>
              <a:off x="60894" y="61398"/>
              <a:ext cx="71149" cy="71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59" y="19271"/>
                  </a:lnTo>
                  <a:lnTo>
                    <a:pt x="472" y="17254"/>
                  </a:lnTo>
                  <a:lnTo>
                    <a:pt x="938" y="15079"/>
                  </a:lnTo>
                  <a:lnTo>
                    <a:pt x="1710" y="13209"/>
                  </a:lnTo>
                  <a:lnTo>
                    <a:pt x="2641" y="11192"/>
                  </a:lnTo>
                  <a:lnTo>
                    <a:pt x="3732" y="9482"/>
                  </a:lnTo>
                  <a:lnTo>
                    <a:pt x="4976" y="7772"/>
                  </a:lnTo>
                  <a:lnTo>
                    <a:pt x="6373" y="6215"/>
                  </a:lnTo>
                  <a:lnTo>
                    <a:pt x="7929" y="4818"/>
                  </a:lnTo>
                  <a:lnTo>
                    <a:pt x="9633" y="3573"/>
                  </a:lnTo>
                  <a:lnTo>
                    <a:pt x="11342" y="2489"/>
                  </a:lnTo>
                  <a:lnTo>
                    <a:pt x="13211" y="1557"/>
                  </a:lnTo>
                  <a:lnTo>
                    <a:pt x="15227" y="932"/>
                  </a:lnTo>
                  <a:lnTo>
                    <a:pt x="17249" y="313"/>
                  </a:lnTo>
                  <a:lnTo>
                    <a:pt x="19425" y="0"/>
                  </a:lnTo>
                  <a:lnTo>
                    <a:pt x="21600" y="0"/>
                  </a:lnTo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42" name="線條"/>
            <p:cNvSpPr/>
            <p:nvPr/>
          </p:nvSpPr>
          <p:spPr>
            <a:xfrm>
              <a:off x="213402" y="221072"/>
              <a:ext cx="129480" cy="12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1"/>
                  </a:moveTo>
                  <a:lnTo>
                    <a:pt x="17418" y="21086"/>
                  </a:lnTo>
                  <a:lnTo>
                    <a:pt x="17930" y="21431"/>
                  </a:lnTo>
                  <a:lnTo>
                    <a:pt x="18270" y="21516"/>
                  </a:lnTo>
                  <a:lnTo>
                    <a:pt x="18613" y="21600"/>
                  </a:lnTo>
                  <a:lnTo>
                    <a:pt x="18953" y="21516"/>
                  </a:lnTo>
                  <a:lnTo>
                    <a:pt x="19209" y="21431"/>
                  </a:lnTo>
                  <a:lnTo>
                    <a:pt x="19549" y="21259"/>
                  </a:lnTo>
                  <a:lnTo>
                    <a:pt x="19809" y="21086"/>
                  </a:lnTo>
                  <a:lnTo>
                    <a:pt x="21344" y="19545"/>
                  </a:lnTo>
                  <a:lnTo>
                    <a:pt x="21516" y="19200"/>
                  </a:lnTo>
                  <a:lnTo>
                    <a:pt x="21600" y="18858"/>
                  </a:lnTo>
                  <a:lnTo>
                    <a:pt x="21600" y="18256"/>
                  </a:lnTo>
                  <a:lnTo>
                    <a:pt x="21516" y="17915"/>
                  </a:lnTo>
                  <a:lnTo>
                    <a:pt x="21344" y="17658"/>
                  </a:lnTo>
                  <a:lnTo>
                    <a:pt x="21088" y="17317"/>
                  </a:lnTo>
                  <a:lnTo>
                    <a:pt x="3758" y="0"/>
                  </a:lnTo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grpSp>
        <p:nvGrpSpPr>
          <p:cNvPr id="926" name="群組"/>
          <p:cNvGrpSpPr/>
          <p:nvPr/>
        </p:nvGrpSpPr>
        <p:grpSpPr>
          <a:xfrm>
            <a:off x="14822" y="4341296"/>
            <a:ext cx="757437" cy="874016"/>
            <a:chOff x="0" y="0"/>
            <a:chExt cx="1009915" cy="874014"/>
          </a:xfrm>
        </p:grpSpPr>
        <p:sp>
          <p:nvSpPr>
            <p:cNvPr id="844" name="形狀"/>
            <p:cNvSpPr/>
            <p:nvPr/>
          </p:nvSpPr>
          <p:spPr>
            <a:xfrm rot="10800000" flipH="1">
              <a:off x="227513" y="0"/>
              <a:ext cx="48385" cy="45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45" name="形狀"/>
            <p:cNvSpPr/>
            <p:nvPr/>
          </p:nvSpPr>
          <p:spPr>
            <a:xfrm rot="10800000" flipH="1">
              <a:off x="187362" y="0"/>
              <a:ext cx="118392" cy="115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46" name="形狀"/>
            <p:cNvSpPr/>
            <p:nvPr/>
          </p:nvSpPr>
          <p:spPr>
            <a:xfrm rot="10800000" flipH="1">
              <a:off x="146186" y="-1"/>
              <a:ext cx="189424" cy="18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47" name="形狀"/>
            <p:cNvSpPr/>
            <p:nvPr/>
          </p:nvSpPr>
          <p:spPr>
            <a:xfrm rot="10800000" flipH="1">
              <a:off x="106036" y="0"/>
              <a:ext cx="259431" cy="256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48" name="形狀"/>
            <p:cNvSpPr/>
            <p:nvPr/>
          </p:nvSpPr>
          <p:spPr>
            <a:xfrm rot="10800000" flipH="1">
              <a:off x="64858" y="0"/>
              <a:ext cx="330456" cy="326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49" name="形狀"/>
            <p:cNvSpPr/>
            <p:nvPr/>
          </p:nvSpPr>
          <p:spPr>
            <a:xfrm rot="10800000" flipH="1">
              <a:off x="24709" y="0"/>
              <a:ext cx="400462" cy="396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50" name="形狀"/>
            <p:cNvSpPr/>
            <p:nvPr/>
          </p:nvSpPr>
          <p:spPr>
            <a:xfrm rot="10800000" flipH="1">
              <a:off x="321194" y="0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51" name="形狀"/>
            <p:cNvSpPr/>
            <p:nvPr/>
          </p:nvSpPr>
          <p:spPr>
            <a:xfrm rot="10800000" flipH="1">
              <a:off x="0" y="138978"/>
              <a:ext cx="283105" cy="308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52" name="形狀"/>
            <p:cNvSpPr/>
            <p:nvPr/>
          </p:nvSpPr>
          <p:spPr>
            <a:xfrm rot="10800000" flipH="1">
              <a:off x="351051" y="0"/>
              <a:ext cx="13279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53" name="形狀"/>
            <p:cNvSpPr/>
            <p:nvPr/>
          </p:nvSpPr>
          <p:spPr>
            <a:xfrm rot="10800000" flipH="1">
              <a:off x="4120" y="208977"/>
              <a:ext cx="238834" cy="257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54" name="形狀"/>
            <p:cNvSpPr/>
            <p:nvPr/>
          </p:nvSpPr>
          <p:spPr>
            <a:xfrm rot="10800000" flipH="1">
              <a:off x="15441" y="278984"/>
              <a:ext cx="186338" cy="206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55" name="形狀"/>
            <p:cNvSpPr/>
            <p:nvPr/>
          </p:nvSpPr>
          <p:spPr>
            <a:xfrm rot="10800000" flipH="1">
              <a:off x="380906" y="0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56" name="形狀"/>
            <p:cNvSpPr/>
            <p:nvPr/>
          </p:nvSpPr>
          <p:spPr>
            <a:xfrm rot="10800000" flipH="1">
              <a:off x="410762" y="0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57" name="形狀"/>
            <p:cNvSpPr/>
            <p:nvPr/>
          </p:nvSpPr>
          <p:spPr>
            <a:xfrm rot="10800000" flipH="1">
              <a:off x="25734" y="350016"/>
              <a:ext cx="135894" cy="154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58" name="形狀"/>
            <p:cNvSpPr/>
            <p:nvPr/>
          </p:nvSpPr>
          <p:spPr>
            <a:xfrm rot="10800000" flipH="1">
              <a:off x="37063" y="420022"/>
              <a:ext cx="84414" cy="102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59" name="形狀"/>
            <p:cNvSpPr/>
            <p:nvPr/>
          </p:nvSpPr>
          <p:spPr>
            <a:xfrm rot="10800000" flipH="1">
              <a:off x="440611" y="0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60" name="形狀"/>
            <p:cNvSpPr/>
            <p:nvPr/>
          </p:nvSpPr>
          <p:spPr>
            <a:xfrm rot="10800000" flipH="1">
              <a:off x="47357" y="447818"/>
              <a:ext cx="84415" cy="94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61" name="形狀"/>
            <p:cNvSpPr/>
            <p:nvPr/>
          </p:nvSpPr>
          <p:spPr>
            <a:xfrm rot="10800000" flipH="1">
              <a:off x="470467" y="0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62" name="形狀"/>
            <p:cNvSpPr/>
            <p:nvPr/>
          </p:nvSpPr>
          <p:spPr>
            <a:xfrm rot="10800000" flipH="1">
              <a:off x="58677" y="467372"/>
              <a:ext cx="84423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63" name="形狀"/>
            <p:cNvSpPr/>
            <p:nvPr/>
          </p:nvSpPr>
          <p:spPr>
            <a:xfrm rot="10800000" flipH="1">
              <a:off x="500323" y="0"/>
              <a:ext cx="132807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64" name="形狀"/>
            <p:cNvSpPr/>
            <p:nvPr/>
          </p:nvSpPr>
          <p:spPr>
            <a:xfrm rot="10800000" flipH="1">
              <a:off x="529146" y="0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65" name="形狀"/>
            <p:cNvSpPr/>
            <p:nvPr/>
          </p:nvSpPr>
          <p:spPr>
            <a:xfrm rot="10800000" flipH="1">
              <a:off x="70005" y="485908"/>
              <a:ext cx="83389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66" name="形狀"/>
            <p:cNvSpPr/>
            <p:nvPr/>
          </p:nvSpPr>
          <p:spPr>
            <a:xfrm rot="10800000" flipH="1">
              <a:off x="559001" y="0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67" name="形狀"/>
            <p:cNvSpPr/>
            <p:nvPr/>
          </p:nvSpPr>
          <p:spPr>
            <a:xfrm rot="10800000" flipH="1">
              <a:off x="80300" y="504436"/>
              <a:ext cx="84415" cy="94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68" name="形狀"/>
            <p:cNvSpPr/>
            <p:nvPr/>
          </p:nvSpPr>
          <p:spPr>
            <a:xfrm rot="10800000" flipH="1">
              <a:off x="91620" y="523998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69" name="形狀"/>
            <p:cNvSpPr/>
            <p:nvPr/>
          </p:nvSpPr>
          <p:spPr>
            <a:xfrm rot="10800000" flipH="1">
              <a:off x="588857" y="0"/>
              <a:ext cx="132807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70" name="形狀"/>
            <p:cNvSpPr/>
            <p:nvPr/>
          </p:nvSpPr>
          <p:spPr>
            <a:xfrm rot="10800000" flipH="1">
              <a:off x="101915" y="542526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71" name="形狀"/>
            <p:cNvSpPr/>
            <p:nvPr/>
          </p:nvSpPr>
          <p:spPr>
            <a:xfrm rot="10800000" flipH="1">
              <a:off x="618714" y="0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72" name="形狀"/>
            <p:cNvSpPr/>
            <p:nvPr/>
          </p:nvSpPr>
          <p:spPr>
            <a:xfrm rot="10800000" flipH="1">
              <a:off x="648570" y="0"/>
              <a:ext cx="11735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73" name="形狀"/>
            <p:cNvSpPr/>
            <p:nvPr/>
          </p:nvSpPr>
          <p:spPr>
            <a:xfrm rot="10800000" flipH="1">
              <a:off x="113243" y="561053"/>
              <a:ext cx="84414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74" name="形狀"/>
            <p:cNvSpPr/>
            <p:nvPr/>
          </p:nvSpPr>
          <p:spPr>
            <a:xfrm rot="10800000" flipH="1">
              <a:off x="678419" y="11321"/>
              <a:ext cx="98837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75" name="形狀"/>
            <p:cNvSpPr/>
            <p:nvPr/>
          </p:nvSpPr>
          <p:spPr>
            <a:xfrm rot="10800000" flipH="1">
              <a:off x="123537" y="580615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76" name="形狀"/>
            <p:cNvSpPr/>
            <p:nvPr/>
          </p:nvSpPr>
          <p:spPr>
            <a:xfrm rot="10800000" flipH="1">
              <a:off x="134857" y="599144"/>
              <a:ext cx="84423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77" name="形狀"/>
            <p:cNvSpPr/>
            <p:nvPr/>
          </p:nvSpPr>
          <p:spPr>
            <a:xfrm rot="10800000" flipH="1">
              <a:off x="703128" y="29856"/>
              <a:ext cx="84422" cy="94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78" name="形狀"/>
            <p:cNvSpPr/>
            <p:nvPr/>
          </p:nvSpPr>
          <p:spPr>
            <a:xfrm rot="10800000" flipH="1">
              <a:off x="714456" y="49410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79" name="形狀"/>
            <p:cNvSpPr/>
            <p:nvPr/>
          </p:nvSpPr>
          <p:spPr>
            <a:xfrm rot="10800000" flipH="1">
              <a:off x="145152" y="617679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80" name="形狀"/>
            <p:cNvSpPr/>
            <p:nvPr/>
          </p:nvSpPr>
          <p:spPr>
            <a:xfrm rot="10800000" flipH="1">
              <a:off x="724749" y="67945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81" name="形狀"/>
            <p:cNvSpPr/>
            <p:nvPr/>
          </p:nvSpPr>
          <p:spPr>
            <a:xfrm rot="10800000" flipH="1">
              <a:off x="156480" y="636207"/>
              <a:ext cx="84415" cy="94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82" name="形狀"/>
            <p:cNvSpPr/>
            <p:nvPr/>
          </p:nvSpPr>
          <p:spPr>
            <a:xfrm rot="10800000" flipH="1">
              <a:off x="736071" y="86474"/>
              <a:ext cx="84422" cy="9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83" name="形狀"/>
            <p:cNvSpPr/>
            <p:nvPr/>
          </p:nvSpPr>
          <p:spPr>
            <a:xfrm rot="10800000" flipH="1">
              <a:off x="167800" y="655769"/>
              <a:ext cx="84423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84" name="形狀"/>
            <p:cNvSpPr/>
            <p:nvPr/>
          </p:nvSpPr>
          <p:spPr>
            <a:xfrm rot="10800000" flipH="1">
              <a:off x="747399" y="106036"/>
              <a:ext cx="84414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85" name="形狀"/>
            <p:cNvSpPr/>
            <p:nvPr/>
          </p:nvSpPr>
          <p:spPr>
            <a:xfrm rot="10800000" flipH="1">
              <a:off x="178095" y="674297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86" name="形狀"/>
            <p:cNvSpPr/>
            <p:nvPr/>
          </p:nvSpPr>
          <p:spPr>
            <a:xfrm rot="10800000" flipH="1">
              <a:off x="757693" y="124564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87" name="形狀"/>
            <p:cNvSpPr/>
            <p:nvPr/>
          </p:nvSpPr>
          <p:spPr>
            <a:xfrm rot="10800000" flipH="1">
              <a:off x="189423" y="692825"/>
              <a:ext cx="84415" cy="9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88" name="形狀"/>
            <p:cNvSpPr/>
            <p:nvPr/>
          </p:nvSpPr>
          <p:spPr>
            <a:xfrm rot="10800000" flipH="1">
              <a:off x="199717" y="712387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89" name="形狀"/>
            <p:cNvSpPr/>
            <p:nvPr/>
          </p:nvSpPr>
          <p:spPr>
            <a:xfrm rot="10800000" flipH="1">
              <a:off x="769013" y="143091"/>
              <a:ext cx="84423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90" name="形狀"/>
            <p:cNvSpPr/>
            <p:nvPr/>
          </p:nvSpPr>
          <p:spPr>
            <a:xfrm rot="10800000" flipH="1">
              <a:off x="779308" y="162653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91" name="形狀"/>
            <p:cNvSpPr/>
            <p:nvPr/>
          </p:nvSpPr>
          <p:spPr>
            <a:xfrm rot="10800000" flipH="1">
              <a:off x="211046" y="730922"/>
              <a:ext cx="84414" cy="9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92" name="形狀"/>
            <p:cNvSpPr/>
            <p:nvPr/>
          </p:nvSpPr>
          <p:spPr>
            <a:xfrm rot="10800000" flipH="1">
              <a:off x="221339" y="749450"/>
              <a:ext cx="84414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93" name="形狀"/>
            <p:cNvSpPr/>
            <p:nvPr/>
          </p:nvSpPr>
          <p:spPr>
            <a:xfrm rot="10800000" flipH="1">
              <a:off x="790635" y="181189"/>
              <a:ext cx="84415" cy="9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94" name="形狀"/>
            <p:cNvSpPr/>
            <p:nvPr/>
          </p:nvSpPr>
          <p:spPr>
            <a:xfrm rot="10800000" flipH="1">
              <a:off x="232660" y="769012"/>
              <a:ext cx="98830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95" name="形狀"/>
            <p:cNvSpPr/>
            <p:nvPr/>
          </p:nvSpPr>
          <p:spPr>
            <a:xfrm rot="10800000" flipH="1">
              <a:off x="800929" y="199717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96" name="形狀"/>
            <p:cNvSpPr/>
            <p:nvPr/>
          </p:nvSpPr>
          <p:spPr>
            <a:xfrm rot="10800000" flipH="1">
              <a:off x="243988" y="776212"/>
              <a:ext cx="11735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97" name="形狀"/>
            <p:cNvSpPr/>
            <p:nvPr/>
          </p:nvSpPr>
          <p:spPr>
            <a:xfrm rot="10800000" flipH="1">
              <a:off x="812250" y="218244"/>
              <a:ext cx="84422" cy="94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98" name="形狀"/>
            <p:cNvSpPr/>
            <p:nvPr/>
          </p:nvSpPr>
          <p:spPr>
            <a:xfrm rot="10800000" flipH="1">
              <a:off x="257369" y="776212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99" name="形狀"/>
            <p:cNvSpPr/>
            <p:nvPr/>
          </p:nvSpPr>
          <p:spPr>
            <a:xfrm rot="10800000" flipH="1">
              <a:off x="823579" y="237807"/>
              <a:ext cx="83388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00" name="形狀"/>
            <p:cNvSpPr/>
            <p:nvPr/>
          </p:nvSpPr>
          <p:spPr>
            <a:xfrm rot="10800000" flipH="1">
              <a:off x="287225" y="776212"/>
              <a:ext cx="133832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01" name="形狀"/>
            <p:cNvSpPr/>
            <p:nvPr/>
          </p:nvSpPr>
          <p:spPr>
            <a:xfrm rot="10800000" flipH="1">
              <a:off x="833872" y="256335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02" name="形狀"/>
            <p:cNvSpPr/>
            <p:nvPr/>
          </p:nvSpPr>
          <p:spPr>
            <a:xfrm rot="10800000" flipH="1">
              <a:off x="845194" y="274863"/>
              <a:ext cx="84422" cy="9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03" name="形狀"/>
            <p:cNvSpPr/>
            <p:nvPr/>
          </p:nvSpPr>
          <p:spPr>
            <a:xfrm rot="10800000" flipH="1">
              <a:off x="317073" y="776212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04" name="形狀"/>
            <p:cNvSpPr/>
            <p:nvPr/>
          </p:nvSpPr>
          <p:spPr>
            <a:xfrm rot="10800000" flipH="1">
              <a:off x="346929" y="776212"/>
              <a:ext cx="132807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05" name="形狀"/>
            <p:cNvSpPr/>
            <p:nvPr/>
          </p:nvSpPr>
          <p:spPr>
            <a:xfrm rot="10800000" flipH="1">
              <a:off x="855495" y="294425"/>
              <a:ext cx="84414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06" name="形狀"/>
            <p:cNvSpPr/>
            <p:nvPr/>
          </p:nvSpPr>
          <p:spPr>
            <a:xfrm rot="10800000" flipH="1">
              <a:off x="376786" y="776212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07" name="形狀"/>
            <p:cNvSpPr/>
            <p:nvPr/>
          </p:nvSpPr>
          <p:spPr>
            <a:xfrm rot="10800000" flipH="1">
              <a:off x="866815" y="312960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08" name="形狀"/>
            <p:cNvSpPr/>
            <p:nvPr/>
          </p:nvSpPr>
          <p:spPr>
            <a:xfrm rot="10800000" flipH="1">
              <a:off x="406642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09" name="形狀"/>
            <p:cNvSpPr/>
            <p:nvPr/>
          </p:nvSpPr>
          <p:spPr>
            <a:xfrm rot="10800000" flipH="1">
              <a:off x="877109" y="331488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10" name="形狀"/>
            <p:cNvSpPr/>
            <p:nvPr/>
          </p:nvSpPr>
          <p:spPr>
            <a:xfrm rot="10800000" flipH="1">
              <a:off x="888438" y="351050"/>
              <a:ext cx="84414" cy="102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11" name="形狀"/>
            <p:cNvSpPr/>
            <p:nvPr/>
          </p:nvSpPr>
          <p:spPr>
            <a:xfrm rot="10800000" flipH="1">
              <a:off x="436498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12" name="形狀"/>
            <p:cNvSpPr/>
            <p:nvPr/>
          </p:nvSpPr>
          <p:spPr>
            <a:xfrm rot="10800000" flipH="1">
              <a:off x="848287" y="369578"/>
              <a:ext cx="134859" cy="154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13" name="形狀"/>
            <p:cNvSpPr/>
            <p:nvPr/>
          </p:nvSpPr>
          <p:spPr>
            <a:xfrm rot="10800000" flipH="1">
              <a:off x="466354" y="776212"/>
              <a:ext cx="13279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14" name="形狀"/>
            <p:cNvSpPr/>
            <p:nvPr/>
          </p:nvSpPr>
          <p:spPr>
            <a:xfrm rot="10800000" flipH="1">
              <a:off x="495176" y="776212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15" name="形狀"/>
            <p:cNvSpPr/>
            <p:nvPr/>
          </p:nvSpPr>
          <p:spPr>
            <a:xfrm rot="10800000" flipH="1">
              <a:off x="807103" y="388106"/>
              <a:ext cx="187364" cy="205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16" name="形狀"/>
            <p:cNvSpPr/>
            <p:nvPr/>
          </p:nvSpPr>
          <p:spPr>
            <a:xfrm rot="10800000" flipH="1">
              <a:off x="766953" y="406641"/>
              <a:ext cx="238842" cy="258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17" name="形狀"/>
            <p:cNvSpPr/>
            <p:nvPr/>
          </p:nvSpPr>
          <p:spPr>
            <a:xfrm rot="10800000" flipH="1">
              <a:off x="525032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18" name="形狀"/>
            <p:cNvSpPr/>
            <p:nvPr/>
          </p:nvSpPr>
          <p:spPr>
            <a:xfrm rot="10800000" flipH="1">
              <a:off x="554889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19" name="形狀"/>
            <p:cNvSpPr/>
            <p:nvPr/>
          </p:nvSpPr>
          <p:spPr>
            <a:xfrm rot="10800000" flipH="1">
              <a:off x="726810" y="426196"/>
              <a:ext cx="283106" cy="308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20" name="形狀"/>
            <p:cNvSpPr/>
            <p:nvPr/>
          </p:nvSpPr>
          <p:spPr>
            <a:xfrm rot="10800000" flipH="1">
              <a:off x="584737" y="476640"/>
              <a:ext cx="400470" cy="397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21" name="形狀"/>
            <p:cNvSpPr/>
            <p:nvPr/>
          </p:nvSpPr>
          <p:spPr>
            <a:xfrm rot="10800000" flipH="1">
              <a:off x="614594" y="547672"/>
              <a:ext cx="329437" cy="32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22" name="形狀"/>
            <p:cNvSpPr/>
            <p:nvPr/>
          </p:nvSpPr>
          <p:spPr>
            <a:xfrm rot="10800000" flipH="1">
              <a:off x="644449" y="617679"/>
              <a:ext cx="259430" cy="256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23" name="形狀"/>
            <p:cNvSpPr/>
            <p:nvPr/>
          </p:nvSpPr>
          <p:spPr>
            <a:xfrm rot="10800000" flipH="1">
              <a:off x="674305" y="687678"/>
              <a:ext cx="189424" cy="18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24" name="形狀"/>
            <p:cNvSpPr/>
            <p:nvPr/>
          </p:nvSpPr>
          <p:spPr>
            <a:xfrm rot="10800000" flipH="1">
              <a:off x="703128" y="758711"/>
              <a:ext cx="119417" cy="115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25" name="形狀"/>
            <p:cNvSpPr/>
            <p:nvPr/>
          </p:nvSpPr>
          <p:spPr>
            <a:xfrm rot="10800000" flipH="1">
              <a:off x="732984" y="828716"/>
              <a:ext cx="49419" cy="45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927" name="形狀"/>
          <p:cNvSpPr/>
          <p:nvPr/>
        </p:nvSpPr>
        <p:spPr>
          <a:xfrm rot="10800000" flipH="1">
            <a:off x="6136553" y="-204646"/>
            <a:ext cx="407250" cy="47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6" y="0"/>
                </a:lnTo>
                <a:lnTo>
                  <a:pt x="16234" y="0"/>
                </a:lnTo>
                <a:lnTo>
                  <a:pt x="21600" y="10800"/>
                </a:lnTo>
                <a:lnTo>
                  <a:pt x="16234" y="21600"/>
                </a:lnTo>
                <a:lnTo>
                  <a:pt x="5366" y="21600"/>
                </a:lnTo>
                <a:close/>
              </a:path>
            </a:pathLst>
          </a:custGeom>
          <a:ln>
            <a:solidFill>
              <a:srgbClr val="64B4C8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928" name="形狀"/>
          <p:cNvSpPr/>
          <p:nvPr/>
        </p:nvSpPr>
        <p:spPr>
          <a:xfrm rot="10800000" flipH="1">
            <a:off x="6624297" y="-72346"/>
            <a:ext cx="178199" cy="20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solidFill>
            <a:srgbClr val="73D5CD"/>
          </a:solidFill>
          <a:ln w="19050"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grpSp>
        <p:nvGrpSpPr>
          <p:cNvPr id="1011" name="群組"/>
          <p:cNvGrpSpPr/>
          <p:nvPr/>
        </p:nvGrpSpPr>
        <p:grpSpPr>
          <a:xfrm>
            <a:off x="6617153" y="222806"/>
            <a:ext cx="513983" cy="593092"/>
            <a:chOff x="0" y="0"/>
            <a:chExt cx="685310" cy="593091"/>
          </a:xfrm>
        </p:grpSpPr>
        <p:sp>
          <p:nvSpPr>
            <p:cNvPr id="929" name="形狀"/>
            <p:cNvSpPr/>
            <p:nvPr/>
          </p:nvSpPr>
          <p:spPr>
            <a:xfrm rot="10800000" flipH="1">
              <a:off x="154386" y="0"/>
              <a:ext cx="32834" cy="30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30" name="形狀"/>
            <p:cNvSpPr/>
            <p:nvPr/>
          </p:nvSpPr>
          <p:spPr>
            <a:xfrm rot="10800000" flipH="1">
              <a:off x="127141" y="0"/>
              <a:ext cx="80338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31" name="形狀"/>
            <p:cNvSpPr/>
            <p:nvPr/>
          </p:nvSpPr>
          <p:spPr>
            <a:xfrm rot="10800000" flipH="1">
              <a:off x="99199" y="0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32" name="形狀"/>
            <p:cNvSpPr/>
            <p:nvPr/>
          </p:nvSpPr>
          <p:spPr>
            <a:xfrm rot="10800000" flipH="1">
              <a:off x="71954" y="0"/>
              <a:ext cx="176046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33" name="形狀"/>
            <p:cNvSpPr/>
            <p:nvPr/>
          </p:nvSpPr>
          <p:spPr>
            <a:xfrm rot="10800000" flipH="1">
              <a:off x="44012" y="0"/>
              <a:ext cx="22424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34" name="形狀"/>
            <p:cNvSpPr/>
            <p:nvPr/>
          </p:nvSpPr>
          <p:spPr>
            <a:xfrm rot="10800000" flipH="1">
              <a:off x="16767" y="0"/>
              <a:ext cx="271747" cy="26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35" name="形狀"/>
            <p:cNvSpPr/>
            <p:nvPr/>
          </p:nvSpPr>
          <p:spPr>
            <a:xfrm rot="10800000" flipH="1">
              <a:off x="217957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36" name="形狀"/>
            <p:cNvSpPr/>
            <p:nvPr/>
          </p:nvSpPr>
          <p:spPr>
            <a:xfrm rot="10800000" flipH="1">
              <a:off x="0" y="94308"/>
              <a:ext cx="192110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37" name="形狀"/>
            <p:cNvSpPr/>
            <p:nvPr/>
          </p:nvSpPr>
          <p:spPr>
            <a:xfrm rot="10800000" flipH="1">
              <a:off x="238217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38" name="形狀"/>
            <p:cNvSpPr/>
            <p:nvPr/>
          </p:nvSpPr>
          <p:spPr>
            <a:xfrm rot="10800000" flipH="1">
              <a:off x="2795" y="141808"/>
              <a:ext cx="162070" cy="174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39" name="形狀"/>
            <p:cNvSpPr/>
            <p:nvPr/>
          </p:nvSpPr>
          <p:spPr>
            <a:xfrm rot="10800000" flipH="1">
              <a:off x="10478" y="189313"/>
              <a:ext cx="126446" cy="140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40" name="形狀"/>
            <p:cNvSpPr/>
            <p:nvPr/>
          </p:nvSpPr>
          <p:spPr>
            <a:xfrm rot="10800000" flipH="1">
              <a:off x="25847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41" name="形狀"/>
            <p:cNvSpPr/>
            <p:nvPr/>
          </p:nvSpPr>
          <p:spPr>
            <a:xfrm rot="10800000" flipH="1">
              <a:off x="27873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42" name="形狀"/>
            <p:cNvSpPr/>
            <p:nvPr/>
          </p:nvSpPr>
          <p:spPr>
            <a:xfrm rot="10800000" flipH="1">
              <a:off x="17463" y="237514"/>
              <a:ext cx="92215" cy="10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43" name="形狀"/>
            <p:cNvSpPr/>
            <p:nvPr/>
          </p:nvSpPr>
          <p:spPr>
            <a:xfrm rot="10800000" flipH="1">
              <a:off x="25150" y="285020"/>
              <a:ext cx="57283" cy="6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44" name="形狀"/>
            <p:cNvSpPr/>
            <p:nvPr/>
          </p:nvSpPr>
          <p:spPr>
            <a:xfrm rot="10800000" flipH="1">
              <a:off x="29899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45" name="形狀"/>
            <p:cNvSpPr/>
            <p:nvPr/>
          </p:nvSpPr>
          <p:spPr>
            <a:xfrm rot="10800000" flipH="1">
              <a:off x="32136" y="303881"/>
              <a:ext cx="57282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46" name="形狀"/>
            <p:cNvSpPr/>
            <p:nvPr/>
          </p:nvSpPr>
          <p:spPr>
            <a:xfrm rot="10800000" flipH="1">
              <a:off x="31925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47" name="形狀"/>
            <p:cNvSpPr/>
            <p:nvPr/>
          </p:nvSpPr>
          <p:spPr>
            <a:xfrm rot="10800000" flipH="1">
              <a:off x="39817" y="317150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48" name="形狀"/>
            <p:cNvSpPr/>
            <p:nvPr/>
          </p:nvSpPr>
          <p:spPr>
            <a:xfrm rot="10800000" flipH="1">
              <a:off x="33951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49" name="形狀"/>
            <p:cNvSpPr/>
            <p:nvPr/>
          </p:nvSpPr>
          <p:spPr>
            <a:xfrm rot="10800000" flipH="1">
              <a:off x="359069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50" name="形狀"/>
            <p:cNvSpPr/>
            <p:nvPr/>
          </p:nvSpPr>
          <p:spPr>
            <a:xfrm rot="10800000" flipH="1">
              <a:off x="47504" y="329729"/>
              <a:ext cx="56587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51" name="形狀"/>
            <p:cNvSpPr/>
            <p:nvPr/>
          </p:nvSpPr>
          <p:spPr>
            <a:xfrm rot="10800000" flipH="1">
              <a:off x="37932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52" name="形狀"/>
            <p:cNvSpPr/>
            <p:nvPr/>
          </p:nvSpPr>
          <p:spPr>
            <a:xfrm rot="10800000" flipH="1">
              <a:off x="54490" y="342301"/>
              <a:ext cx="57283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53" name="形狀"/>
            <p:cNvSpPr/>
            <p:nvPr/>
          </p:nvSpPr>
          <p:spPr>
            <a:xfrm rot="10800000" flipH="1">
              <a:off x="62172" y="355575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54" name="形狀"/>
            <p:cNvSpPr/>
            <p:nvPr/>
          </p:nvSpPr>
          <p:spPr>
            <a:xfrm rot="10800000" flipH="1">
              <a:off x="39958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55" name="形狀"/>
            <p:cNvSpPr/>
            <p:nvPr/>
          </p:nvSpPr>
          <p:spPr>
            <a:xfrm rot="10800000" flipH="1">
              <a:off x="69157" y="36814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56" name="形狀"/>
            <p:cNvSpPr/>
            <p:nvPr/>
          </p:nvSpPr>
          <p:spPr>
            <a:xfrm rot="10800000" flipH="1">
              <a:off x="419848" y="0"/>
              <a:ext cx="90116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57" name="形狀"/>
            <p:cNvSpPr/>
            <p:nvPr/>
          </p:nvSpPr>
          <p:spPr>
            <a:xfrm rot="10800000" flipH="1">
              <a:off x="440108" y="0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58" name="形狀"/>
            <p:cNvSpPr/>
            <p:nvPr/>
          </p:nvSpPr>
          <p:spPr>
            <a:xfrm rot="10800000" flipH="1">
              <a:off x="76844" y="380721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59" name="形狀"/>
            <p:cNvSpPr/>
            <p:nvPr/>
          </p:nvSpPr>
          <p:spPr>
            <a:xfrm rot="10800000" flipH="1">
              <a:off x="460363" y="7682"/>
              <a:ext cx="67069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60" name="形狀"/>
            <p:cNvSpPr/>
            <p:nvPr/>
          </p:nvSpPr>
          <p:spPr>
            <a:xfrm rot="10800000" flipH="1">
              <a:off x="83830" y="393995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61" name="形狀"/>
            <p:cNvSpPr/>
            <p:nvPr/>
          </p:nvSpPr>
          <p:spPr>
            <a:xfrm rot="10800000" flipH="1">
              <a:off x="91512" y="40656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62" name="形狀"/>
            <p:cNvSpPr/>
            <p:nvPr/>
          </p:nvSpPr>
          <p:spPr>
            <a:xfrm rot="10800000" flipH="1">
              <a:off x="477130" y="20260"/>
              <a:ext cx="57288" cy="64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63" name="形狀"/>
            <p:cNvSpPr/>
            <p:nvPr/>
          </p:nvSpPr>
          <p:spPr>
            <a:xfrm rot="10800000" flipH="1">
              <a:off x="484817" y="33528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64" name="形狀"/>
            <p:cNvSpPr/>
            <p:nvPr/>
          </p:nvSpPr>
          <p:spPr>
            <a:xfrm rot="10800000" flipH="1">
              <a:off x="98497" y="419146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65" name="形狀"/>
            <p:cNvSpPr/>
            <p:nvPr/>
          </p:nvSpPr>
          <p:spPr>
            <a:xfrm rot="10800000" flipH="1">
              <a:off x="491802" y="46106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66" name="形狀"/>
            <p:cNvSpPr/>
            <p:nvPr/>
          </p:nvSpPr>
          <p:spPr>
            <a:xfrm rot="10800000" flipH="1">
              <a:off x="106184" y="43171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67" name="形狀"/>
            <p:cNvSpPr/>
            <p:nvPr/>
          </p:nvSpPr>
          <p:spPr>
            <a:xfrm rot="10800000" flipH="1">
              <a:off x="499485" y="58679"/>
              <a:ext cx="57287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68" name="形狀"/>
            <p:cNvSpPr/>
            <p:nvPr/>
          </p:nvSpPr>
          <p:spPr>
            <a:xfrm rot="10800000" flipH="1">
              <a:off x="113866" y="444993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69" name="形狀"/>
            <p:cNvSpPr/>
            <p:nvPr/>
          </p:nvSpPr>
          <p:spPr>
            <a:xfrm rot="10800000" flipH="1">
              <a:off x="507172" y="7195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70" name="形狀"/>
            <p:cNvSpPr/>
            <p:nvPr/>
          </p:nvSpPr>
          <p:spPr>
            <a:xfrm rot="10800000" flipH="1">
              <a:off x="120852" y="457566"/>
              <a:ext cx="57288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71" name="形狀"/>
            <p:cNvSpPr/>
            <p:nvPr/>
          </p:nvSpPr>
          <p:spPr>
            <a:xfrm rot="10800000" flipH="1">
              <a:off x="514157" y="84527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72" name="形狀"/>
            <p:cNvSpPr/>
            <p:nvPr/>
          </p:nvSpPr>
          <p:spPr>
            <a:xfrm rot="10800000" flipH="1">
              <a:off x="128539" y="47013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73" name="形狀"/>
            <p:cNvSpPr/>
            <p:nvPr/>
          </p:nvSpPr>
          <p:spPr>
            <a:xfrm rot="10800000" flipH="1">
              <a:off x="135525" y="483413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74" name="形狀"/>
            <p:cNvSpPr/>
            <p:nvPr/>
          </p:nvSpPr>
          <p:spPr>
            <a:xfrm rot="10800000" flipH="1">
              <a:off x="521839" y="97099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75" name="形狀"/>
            <p:cNvSpPr/>
            <p:nvPr/>
          </p:nvSpPr>
          <p:spPr>
            <a:xfrm rot="10800000" flipH="1">
              <a:off x="528825" y="110373"/>
              <a:ext cx="57287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76" name="形狀"/>
            <p:cNvSpPr/>
            <p:nvPr/>
          </p:nvSpPr>
          <p:spPr>
            <a:xfrm rot="10800000" flipH="1">
              <a:off x="143212" y="495991"/>
              <a:ext cx="57282" cy="6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77" name="形狀"/>
            <p:cNvSpPr/>
            <p:nvPr/>
          </p:nvSpPr>
          <p:spPr>
            <a:xfrm rot="10800000" flipH="1">
              <a:off x="150197" y="50856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78" name="形狀"/>
            <p:cNvSpPr/>
            <p:nvPr/>
          </p:nvSpPr>
          <p:spPr>
            <a:xfrm rot="10800000" flipH="1">
              <a:off x="536511" y="122951"/>
              <a:ext cx="57283" cy="6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79" name="形狀"/>
            <p:cNvSpPr/>
            <p:nvPr/>
          </p:nvSpPr>
          <p:spPr>
            <a:xfrm rot="10800000" flipH="1">
              <a:off x="157879" y="521838"/>
              <a:ext cx="67064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80" name="形狀"/>
            <p:cNvSpPr/>
            <p:nvPr/>
          </p:nvSpPr>
          <p:spPr>
            <a:xfrm rot="10800000" flipH="1">
              <a:off x="543497" y="135524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81" name="形狀"/>
            <p:cNvSpPr/>
            <p:nvPr/>
          </p:nvSpPr>
          <p:spPr>
            <a:xfrm rot="10800000" flipH="1">
              <a:off x="165566" y="526724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82" name="形狀"/>
            <p:cNvSpPr/>
            <p:nvPr/>
          </p:nvSpPr>
          <p:spPr>
            <a:xfrm rot="10800000" flipH="1">
              <a:off x="551178" y="14809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83" name="形狀"/>
            <p:cNvSpPr/>
            <p:nvPr/>
          </p:nvSpPr>
          <p:spPr>
            <a:xfrm rot="10800000" flipH="1">
              <a:off x="174646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84" name="形狀"/>
            <p:cNvSpPr/>
            <p:nvPr/>
          </p:nvSpPr>
          <p:spPr>
            <a:xfrm rot="10800000" flipH="1">
              <a:off x="558866" y="161371"/>
              <a:ext cx="56586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85" name="形狀"/>
            <p:cNvSpPr/>
            <p:nvPr/>
          </p:nvSpPr>
          <p:spPr>
            <a:xfrm rot="10800000" flipH="1">
              <a:off x="194905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86" name="形狀"/>
            <p:cNvSpPr/>
            <p:nvPr/>
          </p:nvSpPr>
          <p:spPr>
            <a:xfrm rot="10800000" flipH="1">
              <a:off x="565851" y="173944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87" name="形狀"/>
            <p:cNvSpPr/>
            <p:nvPr/>
          </p:nvSpPr>
          <p:spPr>
            <a:xfrm rot="10800000" flipH="1">
              <a:off x="573533" y="18651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88" name="形狀"/>
            <p:cNvSpPr/>
            <p:nvPr/>
          </p:nvSpPr>
          <p:spPr>
            <a:xfrm rot="10800000" flipH="1">
              <a:off x="21516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89" name="形狀"/>
            <p:cNvSpPr/>
            <p:nvPr/>
          </p:nvSpPr>
          <p:spPr>
            <a:xfrm rot="10800000" flipH="1">
              <a:off x="23542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90" name="形狀"/>
            <p:cNvSpPr/>
            <p:nvPr/>
          </p:nvSpPr>
          <p:spPr>
            <a:xfrm rot="10800000" flipH="1">
              <a:off x="580524" y="199791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91" name="形狀"/>
            <p:cNvSpPr/>
            <p:nvPr/>
          </p:nvSpPr>
          <p:spPr>
            <a:xfrm rot="10800000" flipH="1">
              <a:off x="25568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92" name="形狀"/>
            <p:cNvSpPr/>
            <p:nvPr/>
          </p:nvSpPr>
          <p:spPr>
            <a:xfrm rot="10800000" flipH="1">
              <a:off x="588205" y="212369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93" name="形狀"/>
            <p:cNvSpPr/>
            <p:nvPr/>
          </p:nvSpPr>
          <p:spPr>
            <a:xfrm rot="10800000" flipH="1">
              <a:off x="27594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94" name="形狀"/>
            <p:cNvSpPr/>
            <p:nvPr/>
          </p:nvSpPr>
          <p:spPr>
            <a:xfrm rot="10800000" flipH="1">
              <a:off x="595191" y="224942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95" name="形狀"/>
            <p:cNvSpPr/>
            <p:nvPr/>
          </p:nvSpPr>
          <p:spPr>
            <a:xfrm rot="10800000" flipH="1">
              <a:off x="602878" y="238216"/>
              <a:ext cx="57283" cy="6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96" name="形狀"/>
            <p:cNvSpPr/>
            <p:nvPr/>
          </p:nvSpPr>
          <p:spPr>
            <a:xfrm rot="10800000" flipH="1">
              <a:off x="29620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97" name="形狀"/>
            <p:cNvSpPr/>
            <p:nvPr/>
          </p:nvSpPr>
          <p:spPr>
            <a:xfrm rot="10800000" flipH="1">
              <a:off x="575633" y="250789"/>
              <a:ext cx="91513" cy="10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98" name="形狀"/>
            <p:cNvSpPr/>
            <p:nvPr/>
          </p:nvSpPr>
          <p:spPr>
            <a:xfrm rot="10800000" flipH="1">
              <a:off x="316459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99" name="形狀"/>
            <p:cNvSpPr/>
            <p:nvPr/>
          </p:nvSpPr>
          <p:spPr>
            <a:xfrm rot="10800000" flipH="1">
              <a:off x="336018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00" name="形狀"/>
            <p:cNvSpPr/>
            <p:nvPr/>
          </p:nvSpPr>
          <p:spPr>
            <a:xfrm rot="10800000" flipH="1">
              <a:off x="547686" y="263362"/>
              <a:ext cx="127142" cy="13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01" name="形狀"/>
            <p:cNvSpPr/>
            <p:nvPr/>
          </p:nvSpPr>
          <p:spPr>
            <a:xfrm rot="10800000" flipH="1">
              <a:off x="520441" y="275940"/>
              <a:ext cx="162074" cy="175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02" name="形狀"/>
            <p:cNvSpPr/>
            <p:nvPr/>
          </p:nvSpPr>
          <p:spPr>
            <a:xfrm rot="10800000" flipH="1">
              <a:off x="35627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03" name="形狀"/>
            <p:cNvSpPr/>
            <p:nvPr/>
          </p:nvSpPr>
          <p:spPr>
            <a:xfrm rot="10800000" flipH="1">
              <a:off x="37653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04" name="形狀"/>
            <p:cNvSpPr/>
            <p:nvPr/>
          </p:nvSpPr>
          <p:spPr>
            <a:xfrm rot="10800000" flipH="1">
              <a:off x="493200" y="289209"/>
              <a:ext cx="192111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05" name="形狀"/>
            <p:cNvSpPr/>
            <p:nvPr/>
          </p:nvSpPr>
          <p:spPr>
            <a:xfrm rot="10800000" flipH="1">
              <a:off x="396792" y="323439"/>
              <a:ext cx="271753" cy="26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06" name="形狀"/>
            <p:cNvSpPr/>
            <p:nvPr/>
          </p:nvSpPr>
          <p:spPr>
            <a:xfrm rot="10800000" flipH="1">
              <a:off x="417052" y="371641"/>
              <a:ext cx="22355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07" name="形狀"/>
            <p:cNvSpPr/>
            <p:nvPr/>
          </p:nvSpPr>
          <p:spPr>
            <a:xfrm rot="10800000" flipH="1">
              <a:off x="437312" y="419146"/>
              <a:ext cx="176045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08" name="形狀"/>
            <p:cNvSpPr/>
            <p:nvPr/>
          </p:nvSpPr>
          <p:spPr>
            <a:xfrm rot="10800000" flipH="1">
              <a:off x="457572" y="466646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09" name="形狀"/>
            <p:cNvSpPr/>
            <p:nvPr/>
          </p:nvSpPr>
          <p:spPr>
            <a:xfrm rot="10800000" flipH="1">
              <a:off x="477130" y="514848"/>
              <a:ext cx="81035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10" name="形狀"/>
            <p:cNvSpPr/>
            <p:nvPr/>
          </p:nvSpPr>
          <p:spPr>
            <a:xfrm rot="10800000" flipH="1">
              <a:off x="497390" y="562352"/>
              <a:ext cx="33535" cy="30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101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自傳 5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矩形"/>
          <p:cNvSpPr/>
          <p:nvPr/>
        </p:nvSpPr>
        <p:spPr>
          <a:xfrm>
            <a:off x="2" y="-13826"/>
            <a:ext cx="1396671" cy="716201"/>
          </a:xfrm>
          <a:prstGeom prst="rect">
            <a:avLst/>
          </a:prstGeom>
          <a:solidFill>
            <a:srgbClr val="64B4C8">
              <a:alpha val="8890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020" name="自傳"/>
          <p:cNvSpPr txBox="1"/>
          <p:nvPr/>
        </p:nvSpPr>
        <p:spPr>
          <a:xfrm>
            <a:off x="354482" y="12809"/>
            <a:ext cx="913068" cy="584775"/>
          </a:xfrm>
          <a:prstGeom prst="rect">
            <a:avLst/>
          </a:prstGeom>
          <a:ln w="12700">
            <a:miter lim="400000"/>
          </a:ln>
          <a:effectLst>
            <a:outerShdw blurRad="25400" dist="33229" dir="5400000" rotWithShape="0">
              <a:srgbClr val="000000">
                <a:alpha val="265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  <a:latin typeface="Kaiti TC Bold"/>
                <a:ea typeface="Kaiti TC Bold"/>
                <a:cs typeface="Kaiti TC Bold"/>
                <a:sym typeface="Kaiti TC Bold"/>
              </a:defRPr>
            </a:lvl1pPr>
          </a:lstStyle>
          <a:p>
            <a:r>
              <a:rPr sz="3200"/>
              <a:t>自傳</a:t>
            </a:r>
          </a:p>
        </p:txBody>
      </p:sp>
      <p:grpSp>
        <p:nvGrpSpPr>
          <p:cNvPr id="1103" name="群組"/>
          <p:cNvGrpSpPr/>
          <p:nvPr/>
        </p:nvGrpSpPr>
        <p:grpSpPr>
          <a:xfrm>
            <a:off x="6617153" y="4698469"/>
            <a:ext cx="513983" cy="593092"/>
            <a:chOff x="0" y="0"/>
            <a:chExt cx="685310" cy="593091"/>
          </a:xfrm>
        </p:grpSpPr>
        <p:sp>
          <p:nvSpPr>
            <p:cNvPr id="1021" name="形狀"/>
            <p:cNvSpPr/>
            <p:nvPr/>
          </p:nvSpPr>
          <p:spPr>
            <a:xfrm rot="10800000" flipH="1">
              <a:off x="154386" y="0"/>
              <a:ext cx="32834" cy="30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22" name="形狀"/>
            <p:cNvSpPr/>
            <p:nvPr/>
          </p:nvSpPr>
          <p:spPr>
            <a:xfrm rot="10800000" flipH="1">
              <a:off x="127141" y="0"/>
              <a:ext cx="80338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23" name="形狀"/>
            <p:cNvSpPr/>
            <p:nvPr/>
          </p:nvSpPr>
          <p:spPr>
            <a:xfrm rot="10800000" flipH="1">
              <a:off x="99199" y="0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24" name="形狀"/>
            <p:cNvSpPr/>
            <p:nvPr/>
          </p:nvSpPr>
          <p:spPr>
            <a:xfrm rot="10800000" flipH="1">
              <a:off x="71954" y="0"/>
              <a:ext cx="176046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25" name="形狀"/>
            <p:cNvSpPr/>
            <p:nvPr/>
          </p:nvSpPr>
          <p:spPr>
            <a:xfrm rot="10800000" flipH="1">
              <a:off x="44012" y="0"/>
              <a:ext cx="22424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26" name="形狀"/>
            <p:cNvSpPr/>
            <p:nvPr/>
          </p:nvSpPr>
          <p:spPr>
            <a:xfrm rot="10800000" flipH="1">
              <a:off x="16767" y="0"/>
              <a:ext cx="271747" cy="26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27" name="形狀"/>
            <p:cNvSpPr/>
            <p:nvPr/>
          </p:nvSpPr>
          <p:spPr>
            <a:xfrm rot="10800000" flipH="1">
              <a:off x="217957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28" name="形狀"/>
            <p:cNvSpPr/>
            <p:nvPr/>
          </p:nvSpPr>
          <p:spPr>
            <a:xfrm rot="10800000" flipH="1">
              <a:off x="0" y="94308"/>
              <a:ext cx="192110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29" name="形狀"/>
            <p:cNvSpPr/>
            <p:nvPr/>
          </p:nvSpPr>
          <p:spPr>
            <a:xfrm rot="10800000" flipH="1">
              <a:off x="238217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30" name="形狀"/>
            <p:cNvSpPr/>
            <p:nvPr/>
          </p:nvSpPr>
          <p:spPr>
            <a:xfrm rot="10800000" flipH="1">
              <a:off x="2795" y="141808"/>
              <a:ext cx="162070" cy="174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31" name="形狀"/>
            <p:cNvSpPr/>
            <p:nvPr/>
          </p:nvSpPr>
          <p:spPr>
            <a:xfrm rot="10800000" flipH="1">
              <a:off x="10478" y="189313"/>
              <a:ext cx="126446" cy="140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32" name="形狀"/>
            <p:cNvSpPr/>
            <p:nvPr/>
          </p:nvSpPr>
          <p:spPr>
            <a:xfrm rot="10800000" flipH="1">
              <a:off x="25847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33" name="形狀"/>
            <p:cNvSpPr/>
            <p:nvPr/>
          </p:nvSpPr>
          <p:spPr>
            <a:xfrm rot="10800000" flipH="1">
              <a:off x="27873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34" name="形狀"/>
            <p:cNvSpPr/>
            <p:nvPr/>
          </p:nvSpPr>
          <p:spPr>
            <a:xfrm rot="10800000" flipH="1">
              <a:off x="17463" y="237514"/>
              <a:ext cx="92215" cy="10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35" name="形狀"/>
            <p:cNvSpPr/>
            <p:nvPr/>
          </p:nvSpPr>
          <p:spPr>
            <a:xfrm rot="10800000" flipH="1">
              <a:off x="25150" y="285020"/>
              <a:ext cx="57283" cy="6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36" name="形狀"/>
            <p:cNvSpPr/>
            <p:nvPr/>
          </p:nvSpPr>
          <p:spPr>
            <a:xfrm rot="10800000" flipH="1">
              <a:off x="29899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37" name="形狀"/>
            <p:cNvSpPr/>
            <p:nvPr/>
          </p:nvSpPr>
          <p:spPr>
            <a:xfrm rot="10800000" flipH="1">
              <a:off x="32136" y="303881"/>
              <a:ext cx="57282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38" name="形狀"/>
            <p:cNvSpPr/>
            <p:nvPr/>
          </p:nvSpPr>
          <p:spPr>
            <a:xfrm rot="10800000" flipH="1">
              <a:off x="31925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39" name="形狀"/>
            <p:cNvSpPr/>
            <p:nvPr/>
          </p:nvSpPr>
          <p:spPr>
            <a:xfrm rot="10800000" flipH="1">
              <a:off x="39817" y="317150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40" name="形狀"/>
            <p:cNvSpPr/>
            <p:nvPr/>
          </p:nvSpPr>
          <p:spPr>
            <a:xfrm rot="10800000" flipH="1">
              <a:off x="33951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41" name="形狀"/>
            <p:cNvSpPr/>
            <p:nvPr/>
          </p:nvSpPr>
          <p:spPr>
            <a:xfrm rot="10800000" flipH="1">
              <a:off x="359069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42" name="形狀"/>
            <p:cNvSpPr/>
            <p:nvPr/>
          </p:nvSpPr>
          <p:spPr>
            <a:xfrm rot="10800000" flipH="1">
              <a:off x="47504" y="329729"/>
              <a:ext cx="56587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43" name="形狀"/>
            <p:cNvSpPr/>
            <p:nvPr/>
          </p:nvSpPr>
          <p:spPr>
            <a:xfrm rot="10800000" flipH="1">
              <a:off x="37932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44" name="形狀"/>
            <p:cNvSpPr/>
            <p:nvPr/>
          </p:nvSpPr>
          <p:spPr>
            <a:xfrm rot="10800000" flipH="1">
              <a:off x="54490" y="342301"/>
              <a:ext cx="57283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45" name="形狀"/>
            <p:cNvSpPr/>
            <p:nvPr/>
          </p:nvSpPr>
          <p:spPr>
            <a:xfrm rot="10800000" flipH="1">
              <a:off x="62172" y="355575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46" name="形狀"/>
            <p:cNvSpPr/>
            <p:nvPr/>
          </p:nvSpPr>
          <p:spPr>
            <a:xfrm rot="10800000" flipH="1">
              <a:off x="39958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47" name="形狀"/>
            <p:cNvSpPr/>
            <p:nvPr/>
          </p:nvSpPr>
          <p:spPr>
            <a:xfrm rot="10800000" flipH="1">
              <a:off x="69157" y="36814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48" name="形狀"/>
            <p:cNvSpPr/>
            <p:nvPr/>
          </p:nvSpPr>
          <p:spPr>
            <a:xfrm rot="10800000" flipH="1">
              <a:off x="419848" y="0"/>
              <a:ext cx="90116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49" name="形狀"/>
            <p:cNvSpPr/>
            <p:nvPr/>
          </p:nvSpPr>
          <p:spPr>
            <a:xfrm rot="10800000" flipH="1">
              <a:off x="440108" y="0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50" name="形狀"/>
            <p:cNvSpPr/>
            <p:nvPr/>
          </p:nvSpPr>
          <p:spPr>
            <a:xfrm rot="10800000" flipH="1">
              <a:off x="76844" y="380721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51" name="形狀"/>
            <p:cNvSpPr/>
            <p:nvPr/>
          </p:nvSpPr>
          <p:spPr>
            <a:xfrm rot="10800000" flipH="1">
              <a:off x="460363" y="7682"/>
              <a:ext cx="67069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52" name="形狀"/>
            <p:cNvSpPr/>
            <p:nvPr/>
          </p:nvSpPr>
          <p:spPr>
            <a:xfrm rot="10800000" flipH="1">
              <a:off x="83830" y="393995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53" name="形狀"/>
            <p:cNvSpPr/>
            <p:nvPr/>
          </p:nvSpPr>
          <p:spPr>
            <a:xfrm rot="10800000" flipH="1">
              <a:off x="91512" y="40656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54" name="形狀"/>
            <p:cNvSpPr/>
            <p:nvPr/>
          </p:nvSpPr>
          <p:spPr>
            <a:xfrm rot="10800000" flipH="1">
              <a:off x="477130" y="20260"/>
              <a:ext cx="57288" cy="64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55" name="形狀"/>
            <p:cNvSpPr/>
            <p:nvPr/>
          </p:nvSpPr>
          <p:spPr>
            <a:xfrm rot="10800000" flipH="1">
              <a:off x="484817" y="33528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56" name="形狀"/>
            <p:cNvSpPr/>
            <p:nvPr/>
          </p:nvSpPr>
          <p:spPr>
            <a:xfrm rot="10800000" flipH="1">
              <a:off x="98497" y="419146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57" name="形狀"/>
            <p:cNvSpPr/>
            <p:nvPr/>
          </p:nvSpPr>
          <p:spPr>
            <a:xfrm rot="10800000" flipH="1">
              <a:off x="491802" y="46106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58" name="形狀"/>
            <p:cNvSpPr/>
            <p:nvPr/>
          </p:nvSpPr>
          <p:spPr>
            <a:xfrm rot="10800000" flipH="1">
              <a:off x="106184" y="43171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59" name="形狀"/>
            <p:cNvSpPr/>
            <p:nvPr/>
          </p:nvSpPr>
          <p:spPr>
            <a:xfrm rot="10800000" flipH="1">
              <a:off x="499485" y="58679"/>
              <a:ext cx="57287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60" name="形狀"/>
            <p:cNvSpPr/>
            <p:nvPr/>
          </p:nvSpPr>
          <p:spPr>
            <a:xfrm rot="10800000" flipH="1">
              <a:off x="113866" y="444993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61" name="形狀"/>
            <p:cNvSpPr/>
            <p:nvPr/>
          </p:nvSpPr>
          <p:spPr>
            <a:xfrm rot="10800000" flipH="1">
              <a:off x="507172" y="7195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62" name="形狀"/>
            <p:cNvSpPr/>
            <p:nvPr/>
          </p:nvSpPr>
          <p:spPr>
            <a:xfrm rot="10800000" flipH="1">
              <a:off x="120852" y="457566"/>
              <a:ext cx="57288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63" name="形狀"/>
            <p:cNvSpPr/>
            <p:nvPr/>
          </p:nvSpPr>
          <p:spPr>
            <a:xfrm rot="10800000" flipH="1">
              <a:off x="514157" y="84527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64" name="形狀"/>
            <p:cNvSpPr/>
            <p:nvPr/>
          </p:nvSpPr>
          <p:spPr>
            <a:xfrm rot="10800000" flipH="1">
              <a:off x="128539" y="47013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65" name="形狀"/>
            <p:cNvSpPr/>
            <p:nvPr/>
          </p:nvSpPr>
          <p:spPr>
            <a:xfrm rot="10800000" flipH="1">
              <a:off x="135525" y="483413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66" name="形狀"/>
            <p:cNvSpPr/>
            <p:nvPr/>
          </p:nvSpPr>
          <p:spPr>
            <a:xfrm rot="10800000" flipH="1">
              <a:off x="521839" y="97099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67" name="形狀"/>
            <p:cNvSpPr/>
            <p:nvPr/>
          </p:nvSpPr>
          <p:spPr>
            <a:xfrm rot="10800000" flipH="1">
              <a:off x="528825" y="110373"/>
              <a:ext cx="57287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68" name="形狀"/>
            <p:cNvSpPr/>
            <p:nvPr/>
          </p:nvSpPr>
          <p:spPr>
            <a:xfrm rot="10800000" flipH="1">
              <a:off x="143212" y="495991"/>
              <a:ext cx="57282" cy="6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69" name="形狀"/>
            <p:cNvSpPr/>
            <p:nvPr/>
          </p:nvSpPr>
          <p:spPr>
            <a:xfrm rot="10800000" flipH="1">
              <a:off x="150197" y="50856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70" name="形狀"/>
            <p:cNvSpPr/>
            <p:nvPr/>
          </p:nvSpPr>
          <p:spPr>
            <a:xfrm rot="10800000" flipH="1">
              <a:off x="536511" y="122951"/>
              <a:ext cx="57283" cy="6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71" name="形狀"/>
            <p:cNvSpPr/>
            <p:nvPr/>
          </p:nvSpPr>
          <p:spPr>
            <a:xfrm rot="10800000" flipH="1">
              <a:off x="157879" y="521838"/>
              <a:ext cx="67064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72" name="形狀"/>
            <p:cNvSpPr/>
            <p:nvPr/>
          </p:nvSpPr>
          <p:spPr>
            <a:xfrm rot="10800000" flipH="1">
              <a:off x="543497" y="135524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73" name="形狀"/>
            <p:cNvSpPr/>
            <p:nvPr/>
          </p:nvSpPr>
          <p:spPr>
            <a:xfrm rot="10800000" flipH="1">
              <a:off x="165566" y="526724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74" name="形狀"/>
            <p:cNvSpPr/>
            <p:nvPr/>
          </p:nvSpPr>
          <p:spPr>
            <a:xfrm rot="10800000" flipH="1">
              <a:off x="551178" y="14809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75" name="形狀"/>
            <p:cNvSpPr/>
            <p:nvPr/>
          </p:nvSpPr>
          <p:spPr>
            <a:xfrm rot="10800000" flipH="1">
              <a:off x="174646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76" name="形狀"/>
            <p:cNvSpPr/>
            <p:nvPr/>
          </p:nvSpPr>
          <p:spPr>
            <a:xfrm rot="10800000" flipH="1">
              <a:off x="558866" y="161371"/>
              <a:ext cx="56586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77" name="形狀"/>
            <p:cNvSpPr/>
            <p:nvPr/>
          </p:nvSpPr>
          <p:spPr>
            <a:xfrm rot="10800000" flipH="1">
              <a:off x="194905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78" name="形狀"/>
            <p:cNvSpPr/>
            <p:nvPr/>
          </p:nvSpPr>
          <p:spPr>
            <a:xfrm rot="10800000" flipH="1">
              <a:off x="565851" y="173944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79" name="形狀"/>
            <p:cNvSpPr/>
            <p:nvPr/>
          </p:nvSpPr>
          <p:spPr>
            <a:xfrm rot="10800000" flipH="1">
              <a:off x="573533" y="18651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80" name="形狀"/>
            <p:cNvSpPr/>
            <p:nvPr/>
          </p:nvSpPr>
          <p:spPr>
            <a:xfrm rot="10800000" flipH="1">
              <a:off x="21516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81" name="形狀"/>
            <p:cNvSpPr/>
            <p:nvPr/>
          </p:nvSpPr>
          <p:spPr>
            <a:xfrm rot="10800000" flipH="1">
              <a:off x="23542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82" name="形狀"/>
            <p:cNvSpPr/>
            <p:nvPr/>
          </p:nvSpPr>
          <p:spPr>
            <a:xfrm rot="10800000" flipH="1">
              <a:off x="580524" y="199791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83" name="形狀"/>
            <p:cNvSpPr/>
            <p:nvPr/>
          </p:nvSpPr>
          <p:spPr>
            <a:xfrm rot="10800000" flipH="1">
              <a:off x="25568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84" name="形狀"/>
            <p:cNvSpPr/>
            <p:nvPr/>
          </p:nvSpPr>
          <p:spPr>
            <a:xfrm rot="10800000" flipH="1">
              <a:off x="588205" y="212369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85" name="形狀"/>
            <p:cNvSpPr/>
            <p:nvPr/>
          </p:nvSpPr>
          <p:spPr>
            <a:xfrm rot="10800000" flipH="1">
              <a:off x="27594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86" name="形狀"/>
            <p:cNvSpPr/>
            <p:nvPr/>
          </p:nvSpPr>
          <p:spPr>
            <a:xfrm rot="10800000" flipH="1">
              <a:off x="595191" y="224942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87" name="形狀"/>
            <p:cNvSpPr/>
            <p:nvPr/>
          </p:nvSpPr>
          <p:spPr>
            <a:xfrm rot="10800000" flipH="1">
              <a:off x="602878" y="238216"/>
              <a:ext cx="57283" cy="6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88" name="形狀"/>
            <p:cNvSpPr/>
            <p:nvPr/>
          </p:nvSpPr>
          <p:spPr>
            <a:xfrm rot="10800000" flipH="1">
              <a:off x="29620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89" name="形狀"/>
            <p:cNvSpPr/>
            <p:nvPr/>
          </p:nvSpPr>
          <p:spPr>
            <a:xfrm rot="10800000" flipH="1">
              <a:off x="575633" y="250789"/>
              <a:ext cx="91513" cy="10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90" name="形狀"/>
            <p:cNvSpPr/>
            <p:nvPr/>
          </p:nvSpPr>
          <p:spPr>
            <a:xfrm rot="10800000" flipH="1">
              <a:off x="316459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91" name="形狀"/>
            <p:cNvSpPr/>
            <p:nvPr/>
          </p:nvSpPr>
          <p:spPr>
            <a:xfrm rot="10800000" flipH="1">
              <a:off x="336018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92" name="形狀"/>
            <p:cNvSpPr/>
            <p:nvPr/>
          </p:nvSpPr>
          <p:spPr>
            <a:xfrm rot="10800000" flipH="1">
              <a:off x="547686" y="263362"/>
              <a:ext cx="127142" cy="13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93" name="形狀"/>
            <p:cNvSpPr/>
            <p:nvPr/>
          </p:nvSpPr>
          <p:spPr>
            <a:xfrm rot="10800000" flipH="1">
              <a:off x="520441" y="275940"/>
              <a:ext cx="162074" cy="175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94" name="形狀"/>
            <p:cNvSpPr/>
            <p:nvPr/>
          </p:nvSpPr>
          <p:spPr>
            <a:xfrm rot="10800000" flipH="1">
              <a:off x="35627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95" name="形狀"/>
            <p:cNvSpPr/>
            <p:nvPr/>
          </p:nvSpPr>
          <p:spPr>
            <a:xfrm rot="10800000" flipH="1">
              <a:off x="37653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96" name="形狀"/>
            <p:cNvSpPr/>
            <p:nvPr/>
          </p:nvSpPr>
          <p:spPr>
            <a:xfrm rot="10800000" flipH="1">
              <a:off x="493200" y="289209"/>
              <a:ext cx="192111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97" name="形狀"/>
            <p:cNvSpPr/>
            <p:nvPr/>
          </p:nvSpPr>
          <p:spPr>
            <a:xfrm rot="10800000" flipH="1">
              <a:off x="396792" y="323439"/>
              <a:ext cx="271753" cy="26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98" name="形狀"/>
            <p:cNvSpPr/>
            <p:nvPr/>
          </p:nvSpPr>
          <p:spPr>
            <a:xfrm rot="10800000" flipH="1">
              <a:off x="417052" y="371641"/>
              <a:ext cx="22355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99" name="形狀"/>
            <p:cNvSpPr/>
            <p:nvPr/>
          </p:nvSpPr>
          <p:spPr>
            <a:xfrm rot="10800000" flipH="1">
              <a:off x="437312" y="419146"/>
              <a:ext cx="176045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00" name="形狀"/>
            <p:cNvSpPr/>
            <p:nvPr/>
          </p:nvSpPr>
          <p:spPr>
            <a:xfrm rot="10800000" flipH="1">
              <a:off x="457572" y="466646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01" name="形狀"/>
            <p:cNvSpPr/>
            <p:nvPr/>
          </p:nvSpPr>
          <p:spPr>
            <a:xfrm rot="10800000" flipH="1">
              <a:off x="477130" y="514848"/>
              <a:ext cx="81035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02" name="形狀"/>
            <p:cNvSpPr/>
            <p:nvPr/>
          </p:nvSpPr>
          <p:spPr>
            <a:xfrm rot="10800000" flipH="1">
              <a:off x="497390" y="562352"/>
              <a:ext cx="33535" cy="30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1104" name="形狀"/>
          <p:cNvSpPr/>
          <p:nvPr/>
        </p:nvSpPr>
        <p:spPr>
          <a:xfrm rot="10800000" flipH="1">
            <a:off x="6239878" y="4423959"/>
            <a:ext cx="407250" cy="47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6" y="0"/>
                </a:lnTo>
                <a:lnTo>
                  <a:pt x="16234" y="0"/>
                </a:lnTo>
                <a:lnTo>
                  <a:pt x="21600" y="10800"/>
                </a:lnTo>
                <a:lnTo>
                  <a:pt x="16234" y="21600"/>
                </a:lnTo>
                <a:lnTo>
                  <a:pt x="5366" y="21600"/>
                </a:lnTo>
                <a:close/>
              </a:path>
            </a:pathLst>
          </a:custGeom>
          <a:ln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105" name="形狀"/>
          <p:cNvSpPr/>
          <p:nvPr/>
        </p:nvSpPr>
        <p:spPr>
          <a:xfrm rot="10800000" flipH="1">
            <a:off x="6336966" y="4990602"/>
            <a:ext cx="213076" cy="245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57" y="0"/>
                </a:lnTo>
                <a:lnTo>
                  <a:pt x="16243" y="0"/>
                </a:lnTo>
                <a:lnTo>
                  <a:pt x="21600" y="10800"/>
                </a:lnTo>
                <a:lnTo>
                  <a:pt x="16243" y="21600"/>
                </a:lnTo>
                <a:lnTo>
                  <a:pt x="5357" y="21600"/>
                </a:lnTo>
                <a:close/>
              </a:path>
            </a:pathLst>
          </a:cu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106" name="形狀"/>
          <p:cNvSpPr/>
          <p:nvPr/>
        </p:nvSpPr>
        <p:spPr>
          <a:xfrm rot="10800000" flipH="1">
            <a:off x="6560549" y="3642788"/>
            <a:ext cx="407250" cy="470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3" y="0"/>
                </a:lnTo>
                <a:lnTo>
                  <a:pt x="16237" y="0"/>
                </a:lnTo>
                <a:lnTo>
                  <a:pt x="21600" y="10800"/>
                </a:lnTo>
                <a:lnTo>
                  <a:pt x="16237" y="21600"/>
                </a:lnTo>
                <a:lnTo>
                  <a:pt x="5363" y="21600"/>
                </a:lnTo>
                <a:close/>
              </a:path>
            </a:pathLst>
          </a:cu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107" name="形狀"/>
          <p:cNvSpPr/>
          <p:nvPr/>
        </p:nvSpPr>
        <p:spPr>
          <a:xfrm rot="10800000" flipH="1">
            <a:off x="6675078" y="4302775"/>
            <a:ext cx="178199" cy="20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solidFill>
            <a:srgbClr val="73D5CD"/>
          </a:solidFill>
          <a:ln w="19050"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108" name="形狀"/>
          <p:cNvSpPr/>
          <p:nvPr/>
        </p:nvSpPr>
        <p:spPr>
          <a:xfrm>
            <a:off x="-373533" y="4134603"/>
            <a:ext cx="469480" cy="542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ln>
            <a:solidFill>
              <a:srgbClr val="64B4C8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109" name="形狀"/>
          <p:cNvSpPr/>
          <p:nvPr/>
        </p:nvSpPr>
        <p:spPr>
          <a:xfrm>
            <a:off x="156505" y="4264019"/>
            <a:ext cx="245477" cy="283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2" y="0"/>
                </a:lnTo>
                <a:lnTo>
                  <a:pt x="16238" y="0"/>
                </a:lnTo>
                <a:lnTo>
                  <a:pt x="21600" y="10800"/>
                </a:lnTo>
                <a:lnTo>
                  <a:pt x="16238" y="21600"/>
                </a:lnTo>
                <a:lnTo>
                  <a:pt x="5362" y="21600"/>
                </a:lnTo>
                <a:close/>
              </a:path>
            </a:pathLst>
          </a:cu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110" name="形狀"/>
          <p:cNvSpPr/>
          <p:nvPr/>
        </p:nvSpPr>
        <p:spPr>
          <a:xfrm>
            <a:off x="622398" y="4961764"/>
            <a:ext cx="469480" cy="542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ln w="76200">
            <a:solidFill>
              <a:srgbClr val="C6D35A"/>
            </a:solidFill>
            <a:miter/>
          </a:ln>
        </p:spPr>
        <p:txBody>
          <a:bodyPr lIns="45719" rIns="45719" anchor="ctr"/>
          <a:lstStyle/>
          <a:p>
            <a:endParaRPr sz="1400"/>
          </a:p>
        </p:txBody>
      </p:sp>
      <p:grpSp>
        <p:nvGrpSpPr>
          <p:cNvPr id="1115" name="群組"/>
          <p:cNvGrpSpPr/>
          <p:nvPr/>
        </p:nvGrpSpPr>
        <p:grpSpPr>
          <a:xfrm>
            <a:off x="150661" y="4831891"/>
            <a:ext cx="257162" cy="350026"/>
            <a:chOff x="0" y="0"/>
            <a:chExt cx="342881" cy="350025"/>
          </a:xfrm>
        </p:grpSpPr>
        <p:sp>
          <p:nvSpPr>
            <p:cNvPr id="1111" name="形狀"/>
            <p:cNvSpPr/>
            <p:nvPr/>
          </p:nvSpPr>
          <p:spPr>
            <a:xfrm>
              <a:off x="0" y="0"/>
              <a:ext cx="264589" cy="264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9" y="0"/>
                  </a:moveTo>
                  <a:lnTo>
                    <a:pt x="10236" y="41"/>
                  </a:lnTo>
                  <a:lnTo>
                    <a:pt x="9694" y="82"/>
                  </a:lnTo>
                  <a:lnTo>
                    <a:pt x="9150" y="125"/>
                  </a:lnTo>
                  <a:lnTo>
                    <a:pt x="8606" y="250"/>
                  </a:lnTo>
                  <a:lnTo>
                    <a:pt x="7604" y="501"/>
                  </a:lnTo>
                  <a:lnTo>
                    <a:pt x="7103" y="667"/>
                  </a:lnTo>
                  <a:lnTo>
                    <a:pt x="6601" y="877"/>
                  </a:lnTo>
                  <a:lnTo>
                    <a:pt x="6100" y="1086"/>
                  </a:lnTo>
                  <a:lnTo>
                    <a:pt x="5180" y="1587"/>
                  </a:lnTo>
                  <a:lnTo>
                    <a:pt x="4764" y="1837"/>
                  </a:lnTo>
                  <a:lnTo>
                    <a:pt x="3928" y="2463"/>
                  </a:lnTo>
                  <a:lnTo>
                    <a:pt x="3175" y="3175"/>
                  </a:lnTo>
                  <a:lnTo>
                    <a:pt x="2465" y="3927"/>
                  </a:lnTo>
                  <a:lnTo>
                    <a:pt x="1839" y="4762"/>
                  </a:lnTo>
                  <a:lnTo>
                    <a:pt x="1546" y="5222"/>
                  </a:lnTo>
                  <a:lnTo>
                    <a:pt x="1045" y="6142"/>
                  </a:lnTo>
                  <a:lnTo>
                    <a:pt x="835" y="6601"/>
                  </a:lnTo>
                  <a:lnTo>
                    <a:pt x="669" y="7102"/>
                  </a:lnTo>
                  <a:lnTo>
                    <a:pt x="501" y="7603"/>
                  </a:lnTo>
                  <a:lnTo>
                    <a:pt x="334" y="8104"/>
                  </a:lnTo>
                  <a:lnTo>
                    <a:pt x="209" y="8648"/>
                  </a:lnTo>
                  <a:lnTo>
                    <a:pt x="125" y="9149"/>
                  </a:lnTo>
                  <a:lnTo>
                    <a:pt x="43" y="9693"/>
                  </a:lnTo>
                  <a:lnTo>
                    <a:pt x="0" y="10236"/>
                  </a:lnTo>
                  <a:lnTo>
                    <a:pt x="0" y="11364"/>
                  </a:lnTo>
                  <a:lnTo>
                    <a:pt x="43" y="11907"/>
                  </a:lnTo>
                  <a:lnTo>
                    <a:pt x="125" y="12449"/>
                  </a:lnTo>
                  <a:lnTo>
                    <a:pt x="209" y="12993"/>
                  </a:lnTo>
                  <a:lnTo>
                    <a:pt x="334" y="13494"/>
                  </a:lnTo>
                  <a:lnTo>
                    <a:pt x="501" y="14038"/>
                  </a:lnTo>
                  <a:lnTo>
                    <a:pt x="669" y="14539"/>
                  </a:lnTo>
                  <a:lnTo>
                    <a:pt x="835" y="14999"/>
                  </a:lnTo>
                  <a:lnTo>
                    <a:pt x="1045" y="15500"/>
                  </a:lnTo>
                  <a:lnTo>
                    <a:pt x="1546" y="16419"/>
                  </a:lnTo>
                  <a:lnTo>
                    <a:pt x="1839" y="16838"/>
                  </a:lnTo>
                  <a:lnTo>
                    <a:pt x="2465" y="17673"/>
                  </a:lnTo>
                  <a:lnTo>
                    <a:pt x="3175" y="18425"/>
                  </a:lnTo>
                  <a:lnTo>
                    <a:pt x="3928" y="19135"/>
                  </a:lnTo>
                  <a:lnTo>
                    <a:pt x="4764" y="19761"/>
                  </a:lnTo>
                  <a:lnTo>
                    <a:pt x="5180" y="20054"/>
                  </a:lnTo>
                  <a:lnTo>
                    <a:pt x="6100" y="20555"/>
                  </a:lnTo>
                  <a:lnTo>
                    <a:pt x="6601" y="20765"/>
                  </a:lnTo>
                  <a:lnTo>
                    <a:pt x="7103" y="20931"/>
                  </a:lnTo>
                  <a:lnTo>
                    <a:pt x="7604" y="21099"/>
                  </a:lnTo>
                  <a:lnTo>
                    <a:pt x="8105" y="21265"/>
                  </a:lnTo>
                  <a:lnTo>
                    <a:pt x="8606" y="21391"/>
                  </a:lnTo>
                  <a:lnTo>
                    <a:pt x="9694" y="21559"/>
                  </a:lnTo>
                  <a:lnTo>
                    <a:pt x="10236" y="21600"/>
                  </a:lnTo>
                  <a:lnTo>
                    <a:pt x="11364" y="21600"/>
                  </a:lnTo>
                  <a:lnTo>
                    <a:pt x="11906" y="21559"/>
                  </a:lnTo>
                  <a:lnTo>
                    <a:pt x="12450" y="21475"/>
                  </a:lnTo>
                  <a:lnTo>
                    <a:pt x="12951" y="21391"/>
                  </a:lnTo>
                  <a:lnTo>
                    <a:pt x="13495" y="21265"/>
                  </a:lnTo>
                  <a:lnTo>
                    <a:pt x="13996" y="21099"/>
                  </a:lnTo>
                  <a:lnTo>
                    <a:pt x="14497" y="20931"/>
                  </a:lnTo>
                  <a:lnTo>
                    <a:pt x="14999" y="20765"/>
                  </a:lnTo>
                  <a:lnTo>
                    <a:pt x="15459" y="20555"/>
                  </a:lnTo>
                  <a:lnTo>
                    <a:pt x="15917" y="20305"/>
                  </a:lnTo>
                  <a:lnTo>
                    <a:pt x="16377" y="20054"/>
                  </a:lnTo>
                  <a:lnTo>
                    <a:pt x="16836" y="19761"/>
                  </a:lnTo>
                  <a:lnTo>
                    <a:pt x="17672" y="19135"/>
                  </a:lnTo>
                  <a:lnTo>
                    <a:pt x="18425" y="18425"/>
                  </a:lnTo>
                  <a:lnTo>
                    <a:pt x="19135" y="17673"/>
                  </a:lnTo>
                  <a:lnTo>
                    <a:pt x="19761" y="16838"/>
                  </a:lnTo>
                  <a:lnTo>
                    <a:pt x="20012" y="16419"/>
                  </a:lnTo>
                  <a:lnTo>
                    <a:pt x="20512" y="15500"/>
                  </a:lnTo>
                  <a:lnTo>
                    <a:pt x="20722" y="14999"/>
                  </a:lnTo>
                  <a:lnTo>
                    <a:pt x="20931" y="14539"/>
                  </a:lnTo>
                  <a:lnTo>
                    <a:pt x="21097" y="14038"/>
                  </a:lnTo>
                  <a:lnTo>
                    <a:pt x="21266" y="13494"/>
                  </a:lnTo>
                  <a:lnTo>
                    <a:pt x="21350" y="12993"/>
                  </a:lnTo>
                  <a:lnTo>
                    <a:pt x="21475" y="12449"/>
                  </a:lnTo>
                  <a:lnTo>
                    <a:pt x="21516" y="11907"/>
                  </a:lnTo>
                  <a:lnTo>
                    <a:pt x="21557" y="11364"/>
                  </a:lnTo>
                  <a:lnTo>
                    <a:pt x="21600" y="10820"/>
                  </a:lnTo>
                  <a:lnTo>
                    <a:pt x="21557" y="10236"/>
                  </a:lnTo>
                  <a:lnTo>
                    <a:pt x="21475" y="9149"/>
                  </a:lnTo>
                  <a:lnTo>
                    <a:pt x="21350" y="8648"/>
                  </a:lnTo>
                  <a:lnTo>
                    <a:pt x="21266" y="8104"/>
                  </a:lnTo>
                  <a:lnTo>
                    <a:pt x="21097" y="7603"/>
                  </a:lnTo>
                  <a:lnTo>
                    <a:pt x="20931" y="7102"/>
                  </a:lnTo>
                  <a:lnTo>
                    <a:pt x="20722" y="6601"/>
                  </a:lnTo>
                  <a:lnTo>
                    <a:pt x="20512" y="6142"/>
                  </a:lnTo>
                  <a:lnTo>
                    <a:pt x="19761" y="4762"/>
                  </a:lnTo>
                  <a:lnTo>
                    <a:pt x="19135" y="3927"/>
                  </a:lnTo>
                  <a:lnTo>
                    <a:pt x="18425" y="3175"/>
                  </a:lnTo>
                  <a:lnTo>
                    <a:pt x="17672" y="2463"/>
                  </a:lnTo>
                  <a:lnTo>
                    <a:pt x="16836" y="1837"/>
                  </a:lnTo>
                  <a:lnTo>
                    <a:pt x="15917" y="1336"/>
                  </a:lnTo>
                  <a:lnTo>
                    <a:pt x="15459" y="1086"/>
                  </a:lnTo>
                  <a:lnTo>
                    <a:pt x="14999" y="877"/>
                  </a:lnTo>
                  <a:lnTo>
                    <a:pt x="14497" y="667"/>
                  </a:lnTo>
                  <a:lnTo>
                    <a:pt x="13996" y="501"/>
                  </a:lnTo>
                  <a:lnTo>
                    <a:pt x="13495" y="376"/>
                  </a:lnTo>
                  <a:lnTo>
                    <a:pt x="12951" y="250"/>
                  </a:lnTo>
                  <a:lnTo>
                    <a:pt x="12450" y="125"/>
                  </a:lnTo>
                  <a:lnTo>
                    <a:pt x="11906" y="82"/>
                  </a:lnTo>
                  <a:lnTo>
                    <a:pt x="11364" y="41"/>
                  </a:lnTo>
                  <a:lnTo>
                    <a:pt x="10779" y="0"/>
                  </a:lnTo>
                  <a:close/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12" name="形狀"/>
            <p:cNvSpPr/>
            <p:nvPr/>
          </p:nvSpPr>
          <p:spPr>
            <a:xfrm>
              <a:off x="30720" y="30699"/>
              <a:ext cx="203149" cy="203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3" y="0"/>
                  </a:moveTo>
                  <a:lnTo>
                    <a:pt x="9685" y="54"/>
                  </a:lnTo>
                  <a:lnTo>
                    <a:pt x="8597" y="217"/>
                  </a:lnTo>
                  <a:lnTo>
                    <a:pt x="7563" y="489"/>
                  </a:lnTo>
                  <a:lnTo>
                    <a:pt x="6582" y="871"/>
                  </a:lnTo>
                  <a:lnTo>
                    <a:pt x="5657" y="1305"/>
                  </a:lnTo>
                  <a:lnTo>
                    <a:pt x="4788" y="1850"/>
                  </a:lnTo>
                  <a:lnTo>
                    <a:pt x="3917" y="2502"/>
                  </a:lnTo>
                  <a:lnTo>
                    <a:pt x="3155" y="3210"/>
                  </a:lnTo>
                  <a:lnTo>
                    <a:pt x="2446" y="3972"/>
                  </a:lnTo>
                  <a:lnTo>
                    <a:pt x="1850" y="4787"/>
                  </a:lnTo>
                  <a:lnTo>
                    <a:pt x="1305" y="5659"/>
                  </a:lnTo>
                  <a:lnTo>
                    <a:pt x="869" y="6637"/>
                  </a:lnTo>
                  <a:lnTo>
                    <a:pt x="489" y="7618"/>
                  </a:lnTo>
                  <a:lnTo>
                    <a:pt x="217" y="8650"/>
                  </a:lnTo>
                  <a:lnTo>
                    <a:pt x="54" y="9684"/>
                  </a:lnTo>
                  <a:lnTo>
                    <a:pt x="0" y="10826"/>
                  </a:lnTo>
                  <a:lnTo>
                    <a:pt x="54" y="11916"/>
                  </a:lnTo>
                  <a:lnTo>
                    <a:pt x="217" y="13004"/>
                  </a:lnTo>
                  <a:lnTo>
                    <a:pt x="489" y="14036"/>
                  </a:lnTo>
                  <a:lnTo>
                    <a:pt x="869" y="15017"/>
                  </a:lnTo>
                  <a:lnTo>
                    <a:pt x="1305" y="15941"/>
                  </a:lnTo>
                  <a:lnTo>
                    <a:pt x="1850" y="16813"/>
                  </a:lnTo>
                  <a:lnTo>
                    <a:pt x="2446" y="17682"/>
                  </a:lnTo>
                  <a:lnTo>
                    <a:pt x="3155" y="18443"/>
                  </a:lnTo>
                  <a:lnTo>
                    <a:pt x="3917" y="19152"/>
                  </a:lnTo>
                  <a:lnTo>
                    <a:pt x="4788" y="19750"/>
                  </a:lnTo>
                  <a:lnTo>
                    <a:pt x="5657" y="20293"/>
                  </a:lnTo>
                  <a:lnTo>
                    <a:pt x="6582" y="20729"/>
                  </a:lnTo>
                  <a:lnTo>
                    <a:pt x="7563" y="21111"/>
                  </a:lnTo>
                  <a:lnTo>
                    <a:pt x="8597" y="21381"/>
                  </a:lnTo>
                  <a:lnTo>
                    <a:pt x="9685" y="21544"/>
                  </a:lnTo>
                  <a:lnTo>
                    <a:pt x="10773" y="21600"/>
                  </a:lnTo>
                  <a:lnTo>
                    <a:pt x="11915" y="21544"/>
                  </a:lnTo>
                  <a:lnTo>
                    <a:pt x="12949" y="21381"/>
                  </a:lnTo>
                  <a:lnTo>
                    <a:pt x="13984" y="21111"/>
                  </a:lnTo>
                  <a:lnTo>
                    <a:pt x="14962" y="20729"/>
                  </a:lnTo>
                  <a:lnTo>
                    <a:pt x="15941" y="20293"/>
                  </a:lnTo>
                  <a:lnTo>
                    <a:pt x="16812" y="19750"/>
                  </a:lnTo>
                  <a:lnTo>
                    <a:pt x="17630" y="19152"/>
                  </a:lnTo>
                  <a:lnTo>
                    <a:pt x="18389" y="18443"/>
                  </a:lnTo>
                  <a:lnTo>
                    <a:pt x="19098" y="17682"/>
                  </a:lnTo>
                  <a:lnTo>
                    <a:pt x="19750" y="16813"/>
                  </a:lnTo>
                  <a:lnTo>
                    <a:pt x="20295" y="15941"/>
                  </a:lnTo>
                  <a:lnTo>
                    <a:pt x="20731" y="15017"/>
                  </a:lnTo>
                  <a:lnTo>
                    <a:pt x="21111" y="14036"/>
                  </a:lnTo>
                  <a:lnTo>
                    <a:pt x="21383" y="13004"/>
                  </a:lnTo>
                  <a:lnTo>
                    <a:pt x="21546" y="11916"/>
                  </a:lnTo>
                  <a:lnTo>
                    <a:pt x="21600" y="10826"/>
                  </a:lnTo>
                  <a:lnTo>
                    <a:pt x="21546" y="9684"/>
                  </a:lnTo>
                  <a:lnTo>
                    <a:pt x="21383" y="8650"/>
                  </a:lnTo>
                  <a:lnTo>
                    <a:pt x="21111" y="7618"/>
                  </a:lnTo>
                  <a:lnTo>
                    <a:pt x="20731" y="6637"/>
                  </a:lnTo>
                  <a:lnTo>
                    <a:pt x="20295" y="5659"/>
                  </a:lnTo>
                  <a:lnTo>
                    <a:pt x="19750" y="4787"/>
                  </a:lnTo>
                  <a:lnTo>
                    <a:pt x="19098" y="3972"/>
                  </a:lnTo>
                  <a:lnTo>
                    <a:pt x="18389" y="3210"/>
                  </a:lnTo>
                  <a:lnTo>
                    <a:pt x="17630" y="2502"/>
                  </a:lnTo>
                  <a:lnTo>
                    <a:pt x="16812" y="1850"/>
                  </a:lnTo>
                  <a:lnTo>
                    <a:pt x="15941" y="1305"/>
                  </a:lnTo>
                  <a:lnTo>
                    <a:pt x="14962" y="871"/>
                  </a:lnTo>
                  <a:lnTo>
                    <a:pt x="13984" y="489"/>
                  </a:lnTo>
                  <a:lnTo>
                    <a:pt x="12949" y="217"/>
                  </a:lnTo>
                  <a:lnTo>
                    <a:pt x="11915" y="54"/>
                  </a:lnTo>
                  <a:lnTo>
                    <a:pt x="10773" y="0"/>
                  </a:lnTo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13" name="線條"/>
            <p:cNvSpPr/>
            <p:nvPr/>
          </p:nvSpPr>
          <p:spPr>
            <a:xfrm>
              <a:off x="60894" y="61398"/>
              <a:ext cx="71149" cy="71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59" y="19271"/>
                  </a:lnTo>
                  <a:lnTo>
                    <a:pt x="472" y="17254"/>
                  </a:lnTo>
                  <a:lnTo>
                    <a:pt x="938" y="15079"/>
                  </a:lnTo>
                  <a:lnTo>
                    <a:pt x="1710" y="13209"/>
                  </a:lnTo>
                  <a:lnTo>
                    <a:pt x="2641" y="11192"/>
                  </a:lnTo>
                  <a:lnTo>
                    <a:pt x="3732" y="9482"/>
                  </a:lnTo>
                  <a:lnTo>
                    <a:pt x="4976" y="7772"/>
                  </a:lnTo>
                  <a:lnTo>
                    <a:pt x="6373" y="6215"/>
                  </a:lnTo>
                  <a:lnTo>
                    <a:pt x="7929" y="4818"/>
                  </a:lnTo>
                  <a:lnTo>
                    <a:pt x="9633" y="3573"/>
                  </a:lnTo>
                  <a:lnTo>
                    <a:pt x="11342" y="2489"/>
                  </a:lnTo>
                  <a:lnTo>
                    <a:pt x="13211" y="1557"/>
                  </a:lnTo>
                  <a:lnTo>
                    <a:pt x="15227" y="932"/>
                  </a:lnTo>
                  <a:lnTo>
                    <a:pt x="17249" y="313"/>
                  </a:lnTo>
                  <a:lnTo>
                    <a:pt x="19425" y="0"/>
                  </a:lnTo>
                  <a:lnTo>
                    <a:pt x="21600" y="0"/>
                  </a:lnTo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14" name="線條"/>
            <p:cNvSpPr/>
            <p:nvPr/>
          </p:nvSpPr>
          <p:spPr>
            <a:xfrm>
              <a:off x="213402" y="221072"/>
              <a:ext cx="129480" cy="12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1"/>
                  </a:moveTo>
                  <a:lnTo>
                    <a:pt x="17418" y="21086"/>
                  </a:lnTo>
                  <a:lnTo>
                    <a:pt x="17930" y="21431"/>
                  </a:lnTo>
                  <a:lnTo>
                    <a:pt x="18270" y="21516"/>
                  </a:lnTo>
                  <a:lnTo>
                    <a:pt x="18613" y="21600"/>
                  </a:lnTo>
                  <a:lnTo>
                    <a:pt x="18953" y="21516"/>
                  </a:lnTo>
                  <a:lnTo>
                    <a:pt x="19209" y="21431"/>
                  </a:lnTo>
                  <a:lnTo>
                    <a:pt x="19549" y="21259"/>
                  </a:lnTo>
                  <a:lnTo>
                    <a:pt x="19809" y="21086"/>
                  </a:lnTo>
                  <a:lnTo>
                    <a:pt x="21344" y="19545"/>
                  </a:lnTo>
                  <a:lnTo>
                    <a:pt x="21516" y="19200"/>
                  </a:lnTo>
                  <a:lnTo>
                    <a:pt x="21600" y="18858"/>
                  </a:lnTo>
                  <a:lnTo>
                    <a:pt x="21600" y="18256"/>
                  </a:lnTo>
                  <a:lnTo>
                    <a:pt x="21516" y="17915"/>
                  </a:lnTo>
                  <a:lnTo>
                    <a:pt x="21344" y="17658"/>
                  </a:lnTo>
                  <a:lnTo>
                    <a:pt x="21088" y="17317"/>
                  </a:lnTo>
                  <a:lnTo>
                    <a:pt x="3758" y="0"/>
                  </a:lnTo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grpSp>
        <p:nvGrpSpPr>
          <p:cNvPr id="1198" name="群組"/>
          <p:cNvGrpSpPr/>
          <p:nvPr/>
        </p:nvGrpSpPr>
        <p:grpSpPr>
          <a:xfrm>
            <a:off x="-99479" y="4569896"/>
            <a:ext cx="757437" cy="874016"/>
            <a:chOff x="0" y="0"/>
            <a:chExt cx="1009915" cy="874014"/>
          </a:xfrm>
        </p:grpSpPr>
        <p:sp>
          <p:nvSpPr>
            <p:cNvPr id="1116" name="形狀"/>
            <p:cNvSpPr/>
            <p:nvPr/>
          </p:nvSpPr>
          <p:spPr>
            <a:xfrm rot="10800000" flipH="1">
              <a:off x="227513" y="0"/>
              <a:ext cx="48385" cy="45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17" name="形狀"/>
            <p:cNvSpPr/>
            <p:nvPr/>
          </p:nvSpPr>
          <p:spPr>
            <a:xfrm rot="10800000" flipH="1">
              <a:off x="187362" y="0"/>
              <a:ext cx="118392" cy="115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18" name="形狀"/>
            <p:cNvSpPr/>
            <p:nvPr/>
          </p:nvSpPr>
          <p:spPr>
            <a:xfrm rot="10800000" flipH="1">
              <a:off x="146186" y="-1"/>
              <a:ext cx="189424" cy="18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19" name="形狀"/>
            <p:cNvSpPr/>
            <p:nvPr/>
          </p:nvSpPr>
          <p:spPr>
            <a:xfrm rot="10800000" flipH="1">
              <a:off x="106036" y="0"/>
              <a:ext cx="259431" cy="256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20" name="形狀"/>
            <p:cNvSpPr/>
            <p:nvPr/>
          </p:nvSpPr>
          <p:spPr>
            <a:xfrm rot="10800000" flipH="1">
              <a:off x="64858" y="0"/>
              <a:ext cx="330456" cy="326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21" name="形狀"/>
            <p:cNvSpPr/>
            <p:nvPr/>
          </p:nvSpPr>
          <p:spPr>
            <a:xfrm rot="10800000" flipH="1">
              <a:off x="24709" y="0"/>
              <a:ext cx="400462" cy="396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22" name="形狀"/>
            <p:cNvSpPr/>
            <p:nvPr/>
          </p:nvSpPr>
          <p:spPr>
            <a:xfrm rot="10800000" flipH="1">
              <a:off x="321194" y="0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23" name="形狀"/>
            <p:cNvSpPr/>
            <p:nvPr/>
          </p:nvSpPr>
          <p:spPr>
            <a:xfrm rot="10800000" flipH="1">
              <a:off x="0" y="138978"/>
              <a:ext cx="283105" cy="308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24" name="形狀"/>
            <p:cNvSpPr/>
            <p:nvPr/>
          </p:nvSpPr>
          <p:spPr>
            <a:xfrm rot="10800000" flipH="1">
              <a:off x="351051" y="0"/>
              <a:ext cx="13279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25" name="形狀"/>
            <p:cNvSpPr/>
            <p:nvPr/>
          </p:nvSpPr>
          <p:spPr>
            <a:xfrm rot="10800000" flipH="1">
              <a:off x="4120" y="208977"/>
              <a:ext cx="238834" cy="257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26" name="形狀"/>
            <p:cNvSpPr/>
            <p:nvPr/>
          </p:nvSpPr>
          <p:spPr>
            <a:xfrm rot="10800000" flipH="1">
              <a:off x="15441" y="278984"/>
              <a:ext cx="186338" cy="206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27" name="形狀"/>
            <p:cNvSpPr/>
            <p:nvPr/>
          </p:nvSpPr>
          <p:spPr>
            <a:xfrm rot="10800000" flipH="1">
              <a:off x="380906" y="0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28" name="形狀"/>
            <p:cNvSpPr/>
            <p:nvPr/>
          </p:nvSpPr>
          <p:spPr>
            <a:xfrm rot="10800000" flipH="1">
              <a:off x="410762" y="0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29" name="形狀"/>
            <p:cNvSpPr/>
            <p:nvPr/>
          </p:nvSpPr>
          <p:spPr>
            <a:xfrm rot="10800000" flipH="1">
              <a:off x="25734" y="350016"/>
              <a:ext cx="135894" cy="154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30" name="形狀"/>
            <p:cNvSpPr/>
            <p:nvPr/>
          </p:nvSpPr>
          <p:spPr>
            <a:xfrm rot="10800000" flipH="1">
              <a:off x="37063" y="420022"/>
              <a:ext cx="84414" cy="102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31" name="形狀"/>
            <p:cNvSpPr/>
            <p:nvPr/>
          </p:nvSpPr>
          <p:spPr>
            <a:xfrm rot="10800000" flipH="1">
              <a:off x="440611" y="0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32" name="形狀"/>
            <p:cNvSpPr/>
            <p:nvPr/>
          </p:nvSpPr>
          <p:spPr>
            <a:xfrm rot="10800000" flipH="1">
              <a:off x="47357" y="447818"/>
              <a:ext cx="84415" cy="94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33" name="形狀"/>
            <p:cNvSpPr/>
            <p:nvPr/>
          </p:nvSpPr>
          <p:spPr>
            <a:xfrm rot="10800000" flipH="1">
              <a:off x="470467" y="0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34" name="形狀"/>
            <p:cNvSpPr/>
            <p:nvPr/>
          </p:nvSpPr>
          <p:spPr>
            <a:xfrm rot="10800000" flipH="1">
              <a:off x="58677" y="467372"/>
              <a:ext cx="84423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35" name="形狀"/>
            <p:cNvSpPr/>
            <p:nvPr/>
          </p:nvSpPr>
          <p:spPr>
            <a:xfrm rot="10800000" flipH="1">
              <a:off x="500323" y="0"/>
              <a:ext cx="132807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36" name="形狀"/>
            <p:cNvSpPr/>
            <p:nvPr/>
          </p:nvSpPr>
          <p:spPr>
            <a:xfrm rot="10800000" flipH="1">
              <a:off x="529146" y="0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37" name="形狀"/>
            <p:cNvSpPr/>
            <p:nvPr/>
          </p:nvSpPr>
          <p:spPr>
            <a:xfrm rot="10800000" flipH="1">
              <a:off x="70005" y="485908"/>
              <a:ext cx="83389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38" name="形狀"/>
            <p:cNvSpPr/>
            <p:nvPr/>
          </p:nvSpPr>
          <p:spPr>
            <a:xfrm rot="10800000" flipH="1">
              <a:off x="559001" y="0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39" name="形狀"/>
            <p:cNvSpPr/>
            <p:nvPr/>
          </p:nvSpPr>
          <p:spPr>
            <a:xfrm rot="10800000" flipH="1">
              <a:off x="80300" y="504436"/>
              <a:ext cx="84415" cy="94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40" name="形狀"/>
            <p:cNvSpPr/>
            <p:nvPr/>
          </p:nvSpPr>
          <p:spPr>
            <a:xfrm rot="10800000" flipH="1">
              <a:off x="91620" y="523998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41" name="形狀"/>
            <p:cNvSpPr/>
            <p:nvPr/>
          </p:nvSpPr>
          <p:spPr>
            <a:xfrm rot="10800000" flipH="1">
              <a:off x="588857" y="0"/>
              <a:ext cx="132807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42" name="形狀"/>
            <p:cNvSpPr/>
            <p:nvPr/>
          </p:nvSpPr>
          <p:spPr>
            <a:xfrm rot="10800000" flipH="1">
              <a:off x="101915" y="542526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43" name="形狀"/>
            <p:cNvSpPr/>
            <p:nvPr/>
          </p:nvSpPr>
          <p:spPr>
            <a:xfrm rot="10800000" flipH="1">
              <a:off x="618714" y="0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44" name="形狀"/>
            <p:cNvSpPr/>
            <p:nvPr/>
          </p:nvSpPr>
          <p:spPr>
            <a:xfrm rot="10800000" flipH="1">
              <a:off x="648570" y="0"/>
              <a:ext cx="11735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45" name="形狀"/>
            <p:cNvSpPr/>
            <p:nvPr/>
          </p:nvSpPr>
          <p:spPr>
            <a:xfrm rot="10800000" flipH="1">
              <a:off x="113243" y="561053"/>
              <a:ext cx="84414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46" name="形狀"/>
            <p:cNvSpPr/>
            <p:nvPr/>
          </p:nvSpPr>
          <p:spPr>
            <a:xfrm rot="10800000" flipH="1">
              <a:off x="678419" y="11321"/>
              <a:ext cx="98837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47" name="形狀"/>
            <p:cNvSpPr/>
            <p:nvPr/>
          </p:nvSpPr>
          <p:spPr>
            <a:xfrm rot="10800000" flipH="1">
              <a:off x="123537" y="580615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48" name="形狀"/>
            <p:cNvSpPr/>
            <p:nvPr/>
          </p:nvSpPr>
          <p:spPr>
            <a:xfrm rot="10800000" flipH="1">
              <a:off x="134857" y="599144"/>
              <a:ext cx="84423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49" name="形狀"/>
            <p:cNvSpPr/>
            <p:nvPr/>
          </p:nvSpPr>
          <p:spPr>
            <a:xfrm rot="10800000" flipH="1">
              <a:off x="703128" y="29856"/>
              <a:ext cx="84422" cy="94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50" name="形狀"/>
            <p:cNvSpPr/>
            <p:nvPr/>
          </p:nvSpPr>
          <p:spPr>
            <a:xfrm rot="10800000" flipH="1">
              <a:off x="714456" y="49410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51" name="形狀"/>
            <p:cNvSpPr/>
            <p:nvPr/>
          </p:nvSpPr>
          <p:spPr>
            <a:xfrm rot="10800000" flipH="1">
              <a:off x="145152" y="617679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52" name="形狀"/>
            <p:cNvSpPr/>
            <p:nvPr/>
          </p:nvSpPr>
          <p:spPr>
            <a:xfrm rot="10800000" flipH="1">
              <a:off x="724749" y="67945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53" name="形狀"/>
            <p:cNvSpPr/>
            <p:nvPr/>
          </p:nvSpPr>
          <p:spPr>
            <a:xfrm rot="10800000" flipH="1">
              <a:off x="156480" y="636207"/>
              <a:ext cx="84415" cy="94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54" name="形狀"/>
            <p:cNvSpPr/>
            <p:nvPr/>
          </p:nvSpPr>
          <p:spPr>
            <a:xfrm rot="10800000" flipH="1">
              <a:off x="736071" y="86474"/>
              <a:ext cx="84422" cy="9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55" name="形狀"/>
            <p:cNvSpPr/>
            <p:nvPr/>
          </p:nvSpPr>
          <p:spPr>
            <a:xfrm rot="10800000" flipH="1">
              <a:off x="167800" y="655769"/>
              <a:ext cx="84423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56" name="形狀"/>
            <p:cNvSpPr/>
            <p:nvPr/>
          </p:nvSpPr>
          <p:spPr>
            <a:xfrm rot="10800000" flipH="1">
              <a:off x="747399" y="106036"/>
              <a:ext cx="84414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57" name="形狀"/>
            <p:cNvSpPr/>
            <p:nvPr/>
          </p:nvSpPr>
          <p:spPr>
            <a:xfrm rot="10800000" flipH="1">
              <a:off x="178095" y="674297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58" name="形狀"/>
            <p:cNvSpPr/>
            <p:nvPr/>
          </p:nvSpPr>
          <p:spPr>
            <a:xfrm rot="10800000" flipH="1">
              <a:off x="757693" y="124564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59" name="形狀"/>
            <p:cNvSpPr/>
            <p:nvPr/>
          </p:nvSpPr>
          <p:spPr>
            <a:xfrm rot="10800000" flipH="1">
              <a:off x="189423" y="692825"/>
              <a:ext cx="84415" cy="9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60" name="形狀"/>
            <p:cNvSpPr/>
            <p:nvPr/>
          </p:nvSpPr>
          <p:spPr>
            <a:xfrm rot="10800000" flipH="1">
              <a:off x="199717" y="712387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61" name="形狀"/>
            <p:cNvSpPr/>
            <p:nvPr/>
          </p:nvSpPr>
          <p:spPr>
            <a:xfrm rot="10800000" flipH="1">
              <a:off x="769013" y="143091"/>
              <a:ext cx="84423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62" name="形狀"/>
            <p:cNvSpPr/>
            <p:nvPr/>
          </p:nvSpPr>
          <p:spPr>
            <a:xfrm rot="10800000" flipH="1">
              <a:off x="779308" y="162653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63" name="形狀"/>
            <p:cNvSpPr/>
            <p:nvPr/>
          </p:nvSpPr>
          <p:spPr>
            <a:xfrm rot="10800000" flipH="1">
              <a:off x="211046" y="730922"/>
              <a:ext cx="84414" cy="9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64" name="形狀"/>
            <p:cNvSpPr/>
            <p:nvPr/>
          </p:nvSpPr>
          <p:spPr>
            <a:xfrm rot="10800000" flipH="1">
              <a:off x="221339" y="749450"/>
              <a:ext cx="84414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65" name="形狀"/>
            <p:cNvSpPr/>
            <p:nvPr/>
          </p:nvSpPr>
          <p:spPr>
            <a:xfrm rot="10800000" flipH="1">
              <a:off x="790635" y="181189"/>
              <a:ext cx="84415" cy="9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66" name="形狀"/>
            <p:cNvSpPr/>
            <p:nvPr/>
          </p:nvSpPr>
          <p:spPr>
            <a:xfrm rot="10800000" flipH="1">
              <a:off x="232660" y="769012"/>
              <a:ext cx="98830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67" name="形狀"/>
            <p:cNvSpPr/>
            <p:nvPr/>
          </p:nvSpPr>
          <p:spPr>
            <a:xfrm rot="10800000" flipH="1">
              <a:off x="800929" y="199717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68" name="形狀"/>
            <p:cNvSpPr/>
            <p:nvPr/>
          </p:nvSpPr>
          <p:spPr>
            <a:xfrm rot="10800000" flipH="1">
              <a:off x="243988" y="776212"/>
              <a:ext cx="11735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69" name="形狀"/>
            <p:cNvSpPr/>
            <p:nvPr/>
          </p:nvSpPr>
          <p:spPr>
            <a:xfrm rot="10800000" flipH="1">
              <a:off x="812250" y="218244"/>
              <a:ext cx="84422" cy="94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70" name="形狀"/>
            <p:cNvSpPr/>
            <p:nvPr/>
          </p:nvSpPr>
          <p:spPr>
            <a:xfrm rot="10800000" flipH="1">
              <a:off x="257369" y="776212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71" name="形狀"/>
            <p:cNvSpPr/>
            <p:nvPr/>
          </p:nvSpPr>
          <p:spPr>
            <a:xfrm rot="10800000" flipH="1">
              <a:off x="823579" y="237807"/>
              <a:ext cx="83388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72" name="形狀"/>
            <p:cNvSpPr/>
            <p:nvPr/>
          </p:nvSpPr>
          <p:spPr>
            <a:xfrm rot="10800000" flipH="1">
              <a:off x="287225" y="776212"/>
              <a:ext cx="133832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73" name="形狀"/>
            <p:cNvSpPr/>
            <p:nvPr/>
          </p:nvSpPr>
          <p:spPr>
            <a:xfrm rot="10800000" flipH="1">
              <a:off x="833872" y="256335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74" name="形狀"/>
            <p:cNvSpPr/>
            <p:nvPr/>
          </p:nvSpPr>
          <p:spPr>
            <a:xfrm rot="10800000" flipH="1">
              <a:off x="845194" y="274863"/>
              <a:ext cx="84422" cy="9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75" name="形狀"/>
            <p:cNvSpPr/>
            <p:nvPr/>
          </p:nvSpPr>
          <p:spPr>
            <a:xfrm rot="10800000" flipH="1">
              <a:off x="317073" y="776212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76" name="形狀"/>
            <p:cNvSpPr/>
            <p:nvPr/>
          </p:nvSpPr>
          <p:spPr>
            <a:xfrm rot="10800000" flipH="1">
              <a:off x="346929" y="776212"/>
              <a:ext cx="132807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77" name="形狀"/>
            <p:cNvSpPr/>
            <p:nvPr/>
          </p:nvSpPr>
          <p:spPr>
            <a:xfrm rot="10800000" flipH="1">
              <a:off x="855495" y="294425"/>
              <a:ext cx="84414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78" name="形狀"/>
            <p:cNvSpPr/>
            <p:nvPr/>
          </p:nvSpPr>
          <p:spPr>
            <a:xfrm rot="10800000" flipH="1">
              <a:off x="376786" y="776212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79" name="形狀"/>
            <p:cNvSpPr/>
            <p:nvPr/>
          </p:nvSpPr>
          <p:spPr>
            <a:xfrm rot="10800000" flipH="1">
              <a:off x="866815" y="312960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80" name="形狀"/>
            <p:cNvSpPr/>
            <p:nvPr/>
          </p:nvSpPr>
          <p:spPr>
            <a:xfrm rot="10800000" flipH="1">
              <a:off x="406642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81" name="形狀"/>
            <p:cNvSpPr/>
            <p:nvPr/>
          </p:nvSpPr>
          <p:spPr>
            <a:xfrm rot="10800000" flipH="1">
              <a:off x="877109" y="331488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82" name="形狀"/>
            <p:cNvSpPr/>
            <p:nvPr/>
          </p:nvSpPr>
          <p:spPr>
            <a:xfrm rot="10800000" flipH="1">
              <a:off x="888438" y="351050"/>
              <a:ext cx="84414" cy="102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83" name="形狀"/>
            <p:cNvSpPr/>
            <p:nvPr/>
          </p:nvSpPr>
          <p:spPr>
            <a:xfrm rot="10800000" flipH="1">
              <a:off x="436498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84" name="形狀"/>
            <p:cNvSpPr/>
            <p:nvPr/>
          </p:nvSpPr>
          <p:spPr>
            <a:xfrm rot="10800000" flipH="1">
              <a:off x="848287" y="369578"/>
              <a:ext cx="134859" cy="154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85" name="形狀"/>
            <p:cNvSpPr/>
            <p:nvPr/>
          </p:nvSpPr>
          <p:spPr>
            <a:xfrm rot="10800000" flipH="1">
              <a:off x="466354" y="776212"/>
              <a:ext cx="13279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86" name="形狀"/>
            <p:cNvSpPr/>
            <p:nvPr/>
          </p:nvSpPr>
          <p:spPr>
            <a:xfrm rot="10800000" flipH="1">
              <a:off x="495176" y="776212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87" name="形狀"/>
            <p:cNvSpPr/>
            <p:nvPr/>
          </p:nvSpPr>
          <p:spPr>
            <a:xfrm rot="10800000" flipH="1">
              <a:off x="807103" y="388106"/>
              <a:ext cx="187364" cy="205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88" name="形狀"/>
            <p:cNvSpPr/>
            <p:nvPr/>
          </p:nvSpPr>
          <p:spPr>
            <a:xfrm rot="10800000" flipH="1">
              <a:off x="766953" y="406641"/>
              <a:ext cx="238842" cy="258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89" name="形狀"/>
            <p:cNvSpPr/>
            <p:nvPr/>
          </p:nvSpPr>
          <p:spPr>
            <a:xfrm rot="10800000" flipH="1">
              <a:off x="525032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90" name="形狀"/>
            <p:cNvSpPr/>
            <p:nvPr/>
          </p:nvSpPr>
          <p:spPr>
            <a:xfrm rot="10800000" flipH="1">
              <a:off x="554889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91" name="形狀"/>
            <p:cNvSpPr/>
            <p:nvPr/>
          </p:nvSpPr>
          <p:spPr>
            <a:xfrm rot="10800000" flipH="1">
              <a:off x="726810" y="426196"/>
              <a:ext cx="283106" cy="308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92" name="形狀"/>
            <p:cNvSpPr/>
            <p:nvPr/>
          </p:nvSpPr>
          <p:spPr>
            <a:xfrm rot="10800000" flipH="1">
              <a:off x="584737" y="476640"/>
              <a:ext cx="400470" cy="397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93" name="形狀"/>
            <p:cNvSpPr/>
            <p:nvPr/>
          </p:nvSpPr>
          <p:spPr>
            <a:xfrm rot="10800000" flipH="1">
              <a:off x="614594" y="547672"/>
              <a:ext cx="329437" cy="32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94" name="形狀"/>
            <p:cNvSpPr/>
            <p:nvPr/>
          </p:nvSpPr>
          <p:spPr>
            <a:xfrm rot="10800000" flipH="1">
              <a:off x="644449" y="617679"/>
              <a:ext cx="259430" cy="256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95" name="形狀"/>
            <p:cNvSpPr/>
            <p:nvPr/>
          </p:nvSpPr>
          <p:spPr>
            <a:xfrm rot="10800000" flipH="1">
              <a:off x="674305" y="687678"/>
              <a:ext cx="189424" cy="18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96" name="形狀"/>
            <p:cNvSpPr/>
            <p:nvPr/>
          </p:nvSpPr>
          <p:spPr>
            <a:xfrm rot="10800000" flipH="1">
              <a:off x="703128" y="758711"/>
              <a:ext cx="119417" cy="115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97" name="形狀"/>
            <p:cNvSpPr/>
            <p:nvPr/>
          </p:nvSpPr>
          <p:spPr>
            <a:xfrm rot="10800000" flipH="1">
              <a:off x="732984" y="828716"/>
              <a:ext cx="49419" cy="45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1199" name="形狀"/>
          <p:cNvSpPr/>
          <p:nvPr/>
        </p:nvSpPr>
        <p:spPr>
          <a:xfrm rot="10800000" flipH="1">
            <a:off x="6136553" y="-204646"/>
            <a:ext cx="407250" cy="47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6" y="0"/>
                </a:lnTo>
                <a:lnTo>
                  <a:pt x="16234" y="0"/>
                </a:lnTo>
                <a:lnTo>
                  <a:pt x="21600" y="10800"/>
                </a:lnTo>
                <a:lnTo>
                  <a:pt x="16234" y="21600"/>
                </a:lnTo>
                <a:lnTo>
                  <a:pt x="5366" y="21600"/>
                </a:lnTo>
                <a:close/>
              </a:path>
            </a:pathLst>
          </a:custGeom>
          <a:ln>
            <a:solidFill>
              <a:srgbClr val="64B4C8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200" name="形狀"/>
          <p:cNvSpPr/>
          <p:nvPr/>
        </p:nvSpPr>
        <p:spPr>
          <a:xfrm rot="10800000" flipH="1">
            <a:off x="6624297" y="-72346"/>
            <a:ext cx="178199" cy="20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solidFill>
            <a:srgbClr val="73D5CD"/>
          </a:solidFill>
          <a:ln w="19050"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grpSp>
        <p:nvGrpSpPr>
          <p:cNvPr id="1283" name="群組"/>
          <p:cNvGrpSpPr/>
          <p:nvPr/>
        </p:nvGrpSpPr>
        <p:grpSpPr>
          <a:xfrm>
            <a:off x="6617153" y="222806"/>
            <a:ext cx="513983" cy="593092"/>
            <a:chOff x="0" y="0"/>
            <a:chExt cx="685310" cy="593091"/>
          </a:xfrm>
        </p:grpSpPr>
        <p:sp>
          <p:nvSpPr>
            <p:cNvPr id="1201" name="形狀"/>
            <p:cNvSpPr/>
            <p:nvPr/>
          </p:nvSpPr>
          <p:spPr>
            <a:xfrm rot="10800000" flipH="1">
              <a:off x="154386" y="0"/>
              <a:ext cx="32834" cy="30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02" name="形狀"/>
            <p:cNvSpPr/>
            <p:nvPr/>
          </p:nvSpPr>
          <p:spPr>
            <a:xfrm rot="10800000" flipH="1">
              <a:off x="127141" y="0"/>
              <a:ext cx="80338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03" name="形狀"/>
            <p:cNvSpPr/>
            <p:nvPr/>
          </p:nvSpPr>
          <p:spPr>
            <a:xfrm rot="10800000" flipH="1">
              <a:off x="99199" y="0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04" name="形狀"/>
            <p:cNvSpPr/>
            <p:nvPr/>
          </p:nvSpPr>
          <p:spPr>
            <a:xfrm rot="10800000" flipH="1">
              <a:off x="71954" y="0"/>
              <a:ext cx="176046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05" name="形狀"/>
            <p:cNvSpPr/>
            <p:nvPr/>
          </p:nvSpPr>
          <p:spPr>
            <a:xfrm rot="10800000" flipH="1">
              <a:off x="44012" y="0"/>
              <a:ext cx="22424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06" name="形狀"/>
            <p:cNvSpPr/>
            <p:nvPr/>
          </p:nvSpPr>
          <p:spPr>
            <a:xfrm rot="10800000" flipH="1">
              <a:off x="16767" y="0"/>
              <a:ext cx="271747" cy="26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07" name="形狀"/>
            <p:cNvSpPr/>
            <p:nvPr/>
          </p:nvSpPr>
          <p:spPr>
            <a:xfrm rot="10800000" flipH="1">
              <a:off x="217957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08" name="形狀"/>
            <p:cNvSpPr/>
            <p:nvPr/>
          </p:nvSpPr>
          <p:spPr>
            <a:xfrm rot="10800000" flipH="1">
              <a:off x="0" y="94308"/>
              <a:ext cx="192110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09" name="形狀"/>
            <p:cNvSpPr/>
            <p:nvPr/>
          </p:nvSpPr>
          <p:spPr>
            <a:xfrm rot="10800000" flipH="1">
              <a:off x="238217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10" name="形狀"/>
            <p:cNvSpPr/>
            <p:nvPr/>
          </p:nvSpPr>
          <p:spPr>
            <a:xfrm rot="10800000" flipH="1">
              <a:off x="2795" y="141808"/>
              <a:ext cx="162070" cy="174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11" name="形狀"/>
            <p:cNvSpPr/>
            <p:nvPr/>
          </p:nvSpPr>
          <p:spPr>
            <a:xfrm rot="10800000" flipH="1">
              <a:off x="10478" y="189313"/>
              <a:ext cx="126446" cy="140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12" name="形狀"/>
            <p:cNvSpPr/>
            <p:nvPr/>
          </p:nvSpPr>
          <p:spPr>
            <a:xfrm rot="10800000" flipH="1">
              <a:off x="25847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13" name="形狀"/>
            <p:cNvSpPr/>
            <p:nvPr/>
          </p:nvSpPr>
          <p:spPr>
            <a:xfrm rot="10800000" flipH="1">
              <a:off x="27873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14" name="形狀"/>
            <p:cNvSpPr/>
            <p:nvPr/>
          </p:nvSpPr>
          <p:spPr>
            <a:xfrm rot="10800000" flipH="1">
              <a:off x="17463" y="237514"/>
              <a:ext cx="92215" cy="10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15" name="形狀"/>
            <p:cNvSpPr/>
            <p:nvPr/>
          </p:nvSpPr>
          <p:spPr>
            <a:xfrm rot="10800000" flipH="1">
              <a:off x="25150" y="285020"/>
              <a:ext cx="57283" cy="6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16" name="形狀"/>
            <p:cNvSpPr/>
            <p:nvPr/>
          </p:nvSpPr>
          <p:spPr>
            <a:xfrm rot="10800000" flipH="1">
              <a:off x="29899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17" name="形狀"/>
            <p:cNvSpPr/>
            <p:nvPr/>
          </p:nvSpPr>
          <p:spPr>
            <a:xfrm rot="10800000" flipH="1">
              <a:off x="32136" y="303881"/>
              <a:ext cx="57282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18" name="形狀"/>
            <p:cNvSpPr/>
            <p:nvPr/>
          </p:nvSpPr>
          <p:spPr>
            <a:xfrm rot="10800000" flipH="1">
              <a:off x="31925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19" name="形狀"/>
            <p:cNvSpPr/>
            <p:nvPr/>
          </p:nvSpPr>
          <p:spPr>
            <a:xfrm rot="10800000" flipH="1">
              <a:off x="39817" y="317150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20" name="形狀"/>
            <p:cNvSpPr/>
            <p:nvPr/>
          </p:nvSpPr>
          <p:spPr>
            <a:xfrm rot="10800000" flipH="1">
              <a:off x="33951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21" name="形狀"/>
            <p:cNvSpPr/>
            <p:nvPr/>
          </p:nvSpPr>
          <p:spPr>
            <a:xfrm rot="10800000" flipH="1">
              <a:off x="359069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22" name="形狀"/>
            <p:cNvSpPr/>
            <p:nvPr/>
          </p:nvSpPr>
          <p:spPr>
            <a:xfrm rot="10800000" flipH="1">
              <a:off x="47504" y="329729"/>
              <a:ext cx="56587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23" name="形狀"/>
            <p:cNvSpPr/>
            <p:nvPr/>
          </p:nvSpPr>
          <p:spPr>
            <a:xfrm rot="10800000" flipH="1">
              <a:off x="37932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24" name="形狀"/>
            <p:cNvSpPr/>
            <p:nvPr/>
          </p:nvSpPr>
          <p:spPr>
            <a:xfrm rot="10800000" flipH="1">
              <a:off x="54490" y="342301"/>
              <a:ext cx="57283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25" name="形狀"/>
            <p:cNvSpPr/>
            <p:nvPr/>
          </p:nvSpPr>
          <p:spPr>
            <a:xfrm rot="10800000" flipH="1">
              <a:off x="62172" y="355575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26" name="形狀"/>
            <p:cNvSpPr/>
            <p:nvPr/>
          </p:nvSpPr>
          <p:spPr>
            <a:xfrm rot="10800000" flipH="1">
              <a:off x="39958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27" name="形狀"/>
            <p:cNvSpPr/>
            <p:nvPr/>
          </p:nvSpPr>
          <p:spPr>
            <a:xfrm rot="10800000" flipH="1">
              <a:off x="69157" y="36814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28" name="形狀"/>
            <p:cNvSpPr/>
            <p:nvPr/>
          </p:nvSpPr>
          <p:spPr>
            <a:xfrm rot="10800000" flipH="1">
              <a:off x="419848" y="0"/>
              <a:ext cx="90116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29" name="形狀"/>
            <p:cNvSpPr/>
            <p:nvPr/>
          </p:nvSpPr>
          <p:spPr>
            <a:xfrm rot="10800000" flipH="1">
              <a:off x="440108" y="0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30" name="形狀"/>
            <p:cNvSpPr/>
            <p:nvPr/>
          </p:nvSpPr>
          <p:spPr>
            <a:xfrm rot="10800000" flipH="1">
              <a:off x="76844" y="380721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31" name="形狀"/>
            <p:cNvSpPr/>
            <p:nvPr/>
          </p:nvSpPr>
          <p:spPr>
            <a:xfrm rot="10800000" flipH="1">
              <a:off x="460363" y="7682"/>
              <a:ext cx="67069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32" name="形狀"/>
            <p:cNvSpPr/>
            <p:nvPr/>
          </p:nvSpPr>
          <p:spPr>
            <a:xfrm rot="10800000" flipH="1">
              <a:off x="83830" y="393995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33" name="形狀"/>
            <p:cNvSpPr/>
            <p:nvPr/>
          </p:nvSpPr>
          <p:spPr>
            <a:xfrm rot="10800000" flipH="1">
              <a:off x="91512" y="40656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34" name="形狀"/>
            <p:cNvSpPr/>
            <p:nvPr/>
          </p:nvSpPr>
          <p:spPr>
            <a:xfrm rot="10800000" flipH="1">
              <a:off x="477130" y="20260"/>
              <a:ext cx="57288" cy="64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35" name="形狀"/>
            <p:cNvSpPr/>
            <p:nvPr/>
          </p:nvSpPr>
          <p:spPr>
            <a:xfrm rot="10800000" flipH="1">
              <a:off x="484817" y="33528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36" name="形狀"/>
            <p:cNvSpPr/>
            <p:nvPr/>
          </p:nvSpPr>
          <p:spPr>
            <a:xfrm rot="10800000" flipH="1">
              <a:off x="98497" y="419146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37" name="形狀"/>
            <p:cNvSpPr/>
            <p:nvPr/>
          </p:nvSpPr>
          <p:spPr>
            <a:xfrm rot="10800000" flipH="1">
              <a:off x="491802" y="46106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38" name="形狀"/>
            <p:cNvSpPr/>
            <p:nvPr/>
          </p:nvSpPr>
          <p:spPr>
            <a:xfrm rot="10800000" flipH="1">
              <a:off x="106184" y="43171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39" name="形狀"/>
            <p:cNvSpPr/>
            <p:nvPr/>
          </p:nvSpPr>
          <p:spPr>
            <a:xfrm rot="10800000" flipH="1">
              <a:off x="499485" y="58679"/>
              <a:ext cx="57287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40" name="形狀"/>
            <p:cNvSpPr/>
            <p:nvPr/>
          </p:nvSpPr>
          <p:spPr>
            <a:xfrm rot="10800000" flipH="1">
              <a:off x="113866" y="444993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41" name="形狀"/>
            <p:cNvSpPr/>
            <p:nvPr/>
          </p:nvSpPr>
          <p:spPr>
            <a:xfrm rot="10800000" flipH="1">
              <a:off x="507172" y="7195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42" name="形狀"/>
            <p:cNvSpPr/>
            <p:nvPr/>
          </p:nvSpPr>
          <p:spPr>
            <a:xfrm rot="10800000" flipH="1">
              <a:off x="120852" y="457566"/>
              <a:ext cx="57288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43" name="形狀"/>
            <p:cNvSpPr/>
            <p:nvPr/>
          </p:nvSpPr>
          <p:spPr>
            <a:xfrm rot="10800000" flipH="1">
              <a:off x="514157" y="84527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44" name="形狀"/>
            <p:cNvSpPr/>
            <p:nvPr/>
          </p:nvSpPr>
          <p:spPr>
            <a:xfrm rot="10800000" flipH="1">
              <a:off x="128539" y="47013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45" name="形狀"/>
            <p:cNvSpPr/>
            <p:nvPr/>
          </p:nvSpPr>
          <p:spPr>
            <a:xfrm rot="10800000" flipH="1">
              <a:off x="135525" y="483413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46" name="形狀"/>
            <p:cNvSpPr/>
            <p:nvPr/>
          </p:nvSpPr>
          <p:spPr>
            <a:xfrm rot="10800000" flipH="1">
              <a:off x="521839" y="97099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47" name="形狀"/>
            <p:cNvSpPr/>
            <p:nvPr/>
          </p:nvSpPr>
          <p:spPr>
            <a:xfrm rot="10800000" flipH="1">
              <a:off x="528825" y="110373"/>
              <a:ext cx="57287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48" name="形狀"/>
            <p:cNvSpPr/>
            <p:nvPr/>
          </p:nvSpPr>
          <p:spPr>
            <a:xfrm rot="10800000" flipH="1">
              <a:off x="143212" y="495991"/>
              <a:ext cx="57282" cy="6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49" name="形狀"/>
            <p:cNvSpPr/>
            <p:nvPr/>
          </p:nvSpPr>
          <p:spPr>
            <a:xfrm rot="10800000" flipH="1">
              <a:off x="150197" y="50856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50" name="形狀"/>
            <p:cNvSpPr/>
            <p:nvPr/>
          </p:nvSpPr>
          <p:spPr>
            <a:xfrm rot="10800000" flipH="1">
              <a:off x="536511" y="122951"/>
              <a:ext cx="57283" cy="6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51" name="形狀"/>
            <p:cNvSpPr/>
            <p:nvPr/>
          </p:nvSpPr>
          <p:spPr>
            <a:xfrm rot="10800000" flipH="1">
              <a:off x="157879" y="521838"/>
              <a:ext cx="67064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52" name="形狀"/>
            <p:cNvSpPr/>
            <p:nvPr/>
          </p:nvSpPr>
          <p:spPr>
            <a:xfrm rot="10800000" flipH="1">
              <a:off x="543497" y="135524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53" name="形狀"/>
            <p:cNvSpPr/>
            <p:nvPr/>
          </p:nvSpPr>
          <p:spPr>
            <a:xfrm rot="10800000" flipH="1">
              <a:off x="165566" y="526724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54" name="形狀"/>
            <p:cNvSpPr/>
            <p:nvPr/>
          </p:nvSpPr>
          <p:spPr>
            <a:xfrm rot="10800000" flipH="1">
              <a:off x="551178" y="14809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55" name="形狀"/>
            <p:cNvSpPr/>
            <p:nvPr/>
          </p:nvSpPr>
          <p:spPr>
            <a:xfrm rot="10800000" flipH="1">
              <a:off x="174646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56" name="形狀"/>
            <p:cNvSpPr/>
            <p:nvPr/>
          </p:nvSpPr>
          <p:spPr>
            <a:xfrm rot="10800000" flipH="1">
              <a:off x="558866" y="161371"/>
              <a:ext cx="56586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57" name="形狀"/>
            <p:cNvSpPr/>
            <p:nvPr/>
          </p:nvSpPr>
          <p:spPr>
            <a:xfrm rot="10800000" flipH="1">
              <a:off x="194905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58" name="形狀"/>
            <p:cNvSpPr/>
            <p:nvPr/>
          </p:nvSpPr>
          <p:spPr>
            <a:xfrm rot="10800000" flipH="1">
              <a:off x="565851" y="173944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59" name="形狀"/>
            <p:cNvSpPr/>
            <p:nvPr/>
          </p:nvSpPr>
          <p:spPr>
            <a:xfrm rot="10800000" flipH="1">
              <a:off x="573533" y="18651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60" name="形狀"/>
            <p:cNvSpPr/>
            <p:nvPr/>
          </p:nvSpPr>
          <p:spPr>
            <a:xfrm rot="10800000" flipH="1">
              <a:off x="21516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61" name="形狀"/>
            <p:cNvSpPr/>
            <p:nvPr/>
          </p:nvSpPr>
          <p:spPr>
            <a:xfrm rot="10800000" flipH="1">
              <a:off x="23542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62" name="形狀"/>
            <p:cNvSpPr/>
            <p:nvPr/>
          </p:nvSpPr>
          <p:spPr>
            <a:xfrm rot="10800000" flipH="1">
              <a:off x="580524" y="199791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63" name="形狀"/>
            <p:cNvSpPr/>
            <p:nvPr/>
          </p:nvSpPr>
          <p:spPr>
            <a:xfrm rot="10800000" flipH="1">
              <a:off x="25568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64" name="形狀"/>
            <p:cNvSpPr/>
            <p:nvPr/>
          </p:nvSpPr>
          <p:spPr>
            <a:xfrm rot="10800000" flipH="1">
              <a:off x="588205" y="212369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65" name="形狀"/>
            <p:cNvSpPr/>
            <p:nvPr/>
          </p:nvSpPr>
          <p:spPr>
            <a:xfrm rot="10800000" flipH="1">
              <a:off x="27594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66" name="形狀"/>
            <p:cNvSpPr/>
            <p:nvPr/>
          </p:nvSpPr>
          <p:spPr>
            <a:xfrm rot="10800000" flipH="1">
              <a:off x="595191" y="224942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67" name="形狀"/>
            <p:cNvSpPr/>
            <p:nvPr/>
          </p:nvSpPr>
          <p:spPr>
            <a:xfrm rot="10800000" flipH="1">
              <a:off x="602878" y="238216"/>
              <a:ext cx="57283" cy="6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68" name="形狀"/>
            <p:cNvSpPr/>
            <p:nvPr/>
          </p:nvSpPr>
          <p:spPr>
            <a:xfrm rot="10800000" flipH="1">
              <a:off x="29620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69" name="形狀"/>
            <p:cNvSpPr/>
            <p:nvPr/>
          </p:nvSpPr>
          <p:spPr>
            <a:xfrm rot="10800000" flipH="1">
              <a:off x="575633" y="250789"/>
              <a:ext cx="91513" cy="10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70" name="形狀"/>
            <p:cNvSpPr/>
            <p:nvPr/>
          </p:nvSpPr>
          <p:spPr>
            <a:xfrm rot="10800000" flipH="1">
              <a:off x="316459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71" name="形狀"/>
            <p:cNvSpPr/>
            <p:nvPr/>
          </p:nvSpPr>
          <p:spPr>
            <a:xfrm rot="10800000" flipH="1">
              <a:off x="336018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72" name="形狀"/>
            <p:cNvSpPr/>
            <p:nvPr/>
          </p:nvSpPr>
          <p:spPr>
            <a:xfrm rot="10800000" flipH="1">
              <a:off x="547686" y="263362"/>
              <a:ext cx="127142" cy="13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73" name="形狀"/>
            <p:cNvSpPr/>
            <p:nvPr/>
          </p:nvSpPr>
          <p:spPr>
            <a:xfrm rot="10800000" flipH="1">
              <a:off x="520441" y="275940"/>
              <a:ext cx="162074" cy="175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74" name="形狀"/>
            <p:cNvSpPr/>
            <p:nvPr/>
          </p:nvSpPr>
          <p:spPr>
            <a:xfrm rot="10800000" flipH="1">
              <a:off x="35627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75" name="形狀"/>
            <p:cNvSpPr/>
            <p:nvPr/>
          </p:nvSpPr>
          <p:spPr>
            <a:xfrm rot="10800000" flipH="1">
              <a:off x="37653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76" name="形狀"/>
            <p:cNvSpPr/>
            <p:nvPr/>
          </p:nvSpPr>
          <p:spPr>
            <a:xfrm rot="10800000" flipH="1">
              <a:off x="493200" y="289209"/>
              <a:ext cx="192111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77" name="形狀"/>
            <p:cNvSpPr/>
            <p:nvPr/>
          </p:nvSpPr>
          <p:spPr>
            <a:xfrm rot="10800000" flipH="1">
              <a:off x="396792" y="323439"/>
              <a:ext cx="271753" cy="26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78" name="形狀"/>
            <p:cNvSpPr/>
            <p:nvPr/>
          </p:nvSpPr>
          <p:spPr>
            <a:xfrm rot="10800000" flipH="1">
              <a:off x="417052" y="371641"/>
              <a:ext cx="22355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79" name="形狀"/>
            <p:cNvSpPr/>
            <p:nvPr/>
          </p:nvSpPr>
          <p:spPr>
            <a:xfrm rot="10800000" flipH="1">
              <a:off x="437312" y="419146"/>
              <a:ext cx="176045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80" name="形狀"/>
            <p:cNvSpPr/>
            <p:nvPr/>
          </p:nvSpPr>
          <p:spPr>
            <a:xfrm rot="10800000" flipH="1">
              <a:off x="457572" y="466646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81" name="形狀"/>
            <p:cNvSpPr/>
            <p:nvPr/>
          </p:nvSpPr>
          <p:spPr>
            <a:xfrm rot="10800000" flipH="1">
              <a:off x="477130" y="514848"/>
              <a:ext cx="81035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82" name="形狀"/>
            <p:cNvSpPr/>
            <p:nvPr/>
          </p:nvSpPr>
          <p:spPr>
            <a:xfrm rot="10800000" flipH="1">
              <a:off x="497390" y="562352"/>
              <a:ext cx="33535" cy="30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128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自傳 6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矩形"/>
          <p:cNvSpPr/>
          <p:nvPr/>
        </p:nvSpPr>
        <p:spPr>
          <a:xfrm>
            <a:off x="2" y="-13826"/>
            <a:ext cx="1396671" cy="716201"/>
          </a:xfrm>
          <a:prstGeom prst="rect">
            <a:avLst/>
          </a:prstGeom>
          <a:solidFill>
            <a:srgbClr val="64B4C8">
              <a:alpha val="8890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292" name="自傳"/>
          <p:cNvSpPr txBox="1"/>
          <p:nvPr/>
        </p:nvSpPr>
        <p:spPr>
          <a:xfrm>
            <a:off x="354482" y="12809"/>
            <a:ext cx="913068" cy="584775"/>
          </a:xfrm>
          <a:prstGeom prst="rect">
            <a:avLst/>
          </a:prstGeom>
          <a:ln w="12700">
            <a:miter lim="400000"/>
          </a:ln>
          <a:effectLst>
            <a:outerShdw blurRad="25400" dist="33229" dir="5400000" rotWithShape="0">
              <a:srgbClr val="000000">
                <a:alpha val="265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  <a:latin typeface="Kaiti TC Bold"/>
                <a:ea typeface="Kaiti TC Bold"/>
                <a:cs typeface="Kaiti TC Bold"/>
                <a:sym typeface="Kaiti TC Bold"/>
              </a:defRPr>
            </a:lvl1pPr>
          </a:lstStyle>
          <a:p>
            <a:r>
              <a:rPr sz="3200"/>
              <a:t>自傳</a:t>
            </a:r>
          </a:p>
        </p:txBody>
      </p:sp>
      <p:grpSp>
        <p:nvGrpSpPr>
          <p:cNvPr id="1375" name="群組"/>
          <p:cNvGrpSpPr/>
          <p:nvPr/>
        </p:nvGrpSpPr>
        <p:grpSpPr>
          <a:xfrm>
            <a:off x="6617153" y="4698469"/>
            <a:ext cx="513983" cy="593092"/>
            <a:chOff x="0" y="0"/>
            <a:chExt cx="685310" cy="593091"/>
          </a:xfrm>
        </p:grpSpPr>
        <p:sp>
          <p:nvSpPr>
            <p:cNvPr id="1293" name="形狀"/>
            <p:cNvSpPr/>
            <p:nvPr/>
          </p:nvSpPr>
          <p:spPr>
            <a:xfrm rot="10800000" flipH="1">
              <a:off x="154386" y="0"/>
              <a:ext cx="32834" cy="30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94" name="形狀"/>
            <p:cNvSpPr/>
            <p:nvPr/>
          </p:nvSpPr>
          <p:spPr>
            <a:xfrm rot="10800000" flipH="1">
              <a:off x="127141" y="0"/>
              <a:ext cx="80338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95" name="形狀"/>
            <p:cNvSpPr/>
            <p:nvPr/>
          </p:nvSpPr>
          <p:spPr>
            <a:xfrm rot="10800000" flipH="1">
              <a:off x="99199" y="0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96" name="形狀"/>
            <p:cNvSpPr/>
            <p:nvPr/>
          </p:nvSpPr>
          <p:spPr>
            <a:xfrm rot="10800000" flipH="1">
              <a:off x="71954" y="0"/>
              <a:ext cx="176046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97" name="形狀"/>
            <p:cNvSpPr/>
            <p:nvPr/>
          </p:nvSpPr>
          <p:spPr>
            <a:xfrm rot="10800000" flipH="1">
              <a:off x="44012" y="0"/>
              <a:ext cx="22424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98" name="形狀"/>
            <p:cNvSpPr/>
            <p:nvPr/>
          </p:nvSpPr>
          <p:spPr>
            <a:xfrm rot="10800000" flipH="1">
              <a:off x="16767" y="0"/>
              <a:ext cx="271747" cy="26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99" name="形狀"/>
            <p:cNvSpPr/>
            <p:nvPr/>
          </p:nvSpPr>
          <p:spPr>
            <a:xfrm rot="10800000" flipH="1">
              <a:off x="217957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00" name="形狀"/>
            <p:cNvSpPr/>
            <p:nvPr/>
          </p:nvSpPr>
          <p:spPr>
            <a:xfrm rot="10800000" flipH="1">
              <a:off x="0" y="94308"/>
              <a:ext cx="192110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01" name="形狀"/>
            <p:cNvSpPr/>
            <p:nvPr/>
          </p:nvSpPr>
          <p:spPr>
            <a:xfrm rot="10800000" flipH="1">
              <a:off x="238217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02" name="形狀"/>
            <p:cNvSpPr/>
            <p:nvPr/>
          </p:nvSpPr>
          <p:spPr>
            <a:xfrm rot="10800000" flipH="1">
              <a:off x="2795" y="141808"/>
              <a:ext cx="162070" cy="174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03" name="形狀"/>
            <p:cNvSpPr/>
            <p:nvPr/>
          </p:nvSpPr>
          <p:spPr>
            <a:xfrm rot="10800000" flipH="1">
              <a:off x="10478" y="189313"/>
              <a:ext cx="126446" cy="140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04" name="形狀"/>
            <p:cNvSpPr/>
            <p:nvPr/>
          </p:nvSpPr>
          <p:spPr>
            <a:xfrm rot="10800000" flipH="1">
              <a:off x="25847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05" name="形狀"/>
            <p:cNvSpPr/>
            <p:nvPr/>
          </p:nvSpPr>
          <p:spPr>
            <a:xfrm rot="10800000" flipH="1">
              <a:off x="27873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06" name="形狀"/>
            <p:cNvSpPr/>
            <p:nvPr/>
          </p:nvSpPr>
          <p:spPr>
            <a:xfrm rot="10800000" flipH="1">
              <a:off x="17463" y="237514"/>
              <a:ext cx="92215" cy="10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07" name="形狀"/>
            <p:cNvSpPr/>
            <p:nvPr/>
          </p:nvSpPr>
          <p:spPr>
            <a:xfrm rot="10800000" flipH="1">
              <a:off x="25150" y="285020"/>
              <a:ext cx="57283" cy="6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08" name="形狀"/>
            <p:cNvSpPr/>
            <p:nvPr/>
          </p:nvSpPr>
          <p:spPr>
            <a:xfrm rot="10800000" flipH="1">
              <a:off x="29899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09" name="形狀"/>
            <p:cNvSpPr/>
            <p:nvPr/>
          </p:nvSpPr>
          <p:spPr>
            <a:xfrm rot="10800000" flipH="1">
              <a:off x="32136" y="303881"/>
              <a:ext cx="57282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10" name="形狀"/>
            <p:cNvSpPr/>
            <p:nvPr/>
          </p:nvSpPr>
          <p:spPr>
            <a:xfrm rot="10800000" flipH="1">
              <a:off x="31925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11" name="形狀"/>
            <p:cNvSpPr/>
            <p:nvPr/>
          </p:nvSpPr>
          <p:spPr>
            <a:xfrm rot="10800000" flipH="1">
              <a:off x="39817" y="317150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12" name="形狀"/>
            <p:cNvSpPr/>
            <p:nvPr/>
          </p:nvSpPr>
          <p:spPr>
            <a:xfrm rot="10800000" flipH="1">
              <a:off x="33951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13" name="形狀"/>
            <p:cNvSpPr/>
            <p:nvPr/>
          </p:nvSpPr>
          <p:spPr>
            <a:xfrm rot="10800000" flipH="1">
              <a:off x="359069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14" name="形狀"/>
            <p:cNvSpPr/>
            <p:nvPr/>
          </p:nvSpPr>
          <p:spPr>
            <a:xfrm rot="10800000" flipH="1">
              <a:off x="47504" y="329729"/>
              <a:ext cx="56587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15" name="形狀"/>
            <p:cNvSpPr/>
            <p:nvPr/>
          </p:nvSpPr>
          <p:spPr>
            <a:xfrm rot="10800000" flipH="1">
              <a:off x="37932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16" name="形狀"/>
            <p:cNvSpPr/>
            <p:nvPr/>
          </p:nvSpPr>
          <p:spPr>
            <a:xfrm rot="10800000" flipH="1">
              <a:off x="54490" y="342301"/>
              <a:ext cx="57283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17" name="形狀"/>
            <p:cNvSpPr/>
            <p:nvPr/>
          </p:nvSpPr>
          <p:spPr>
            <a:xfrm rot="10800000" flipH="1">
              <a:off x="62172" y="355575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18" name="形狀"/>
            <p:cNvSpPr/>
            <p:nvPr/>
          </p:nvSpPr>
          <p:spPr>
            <a:xfrm rot="10800000" flipH="1">
              <a:off x="39958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19" name="形狀"/>
            <p:cNvSpPr/>
            <p:nvPr/>
          </p:nvSpPr>
          <p:spPr>
            <a:xfrm rot="10800000" flipH="1">
              <a:off x="69157" y="36814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20" name="形狀"/>
            <p:cNvSpPr/>
            <p:nvPr/>
          </p:nvSpPr>
          <p:spPr>
            <a:xfrm rot="10800000" flipH="1">
              <a:off x="419848" y="0"/>
              <a:ext cx="90116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21" name="形狀"/>
            <p:cNvSpPr/>
            <p:nvPr/>
          </p:nvSpPr>
          <p:spPr>
            <a:xfrm rot="10800000" flipH="1">
              <a:off x="440108" y="0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22" name="形狀"/>
            <p:cNvSpPr/>
            <p:nvPr/>
          </p:nvSpPr>
          <p:spPr>
            <a:xfrm rot="10800000" flipH="1">
              <a:off x="76844" y="380721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23" name="形狀"/>
            <p:cNvSpPr/>
            <p:nvPr/>
          </p:nvSpPr>
          <p:spPr>
            <a:xfrm rot="10800000" flipH="1">
              <a:off x="460363" y="7682"/>
              <a:ext cx="67069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24" name="形狀"/>
            <p:cNvSpPr/>
            <p:nvPr/>
          </p:nvSpPr>
          <p:spPr>
            <a:xfrm rot="10800000" flipH="1">
              <a:off x="83830" y="393995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25" name="形狀"/>
            <p:cNvSpPr/>
            <p:nvPr/>
          </p:nvSpPr>
          <p:spPr>
            <a:xfrm rot="10800000" flipH="1">
              <a:off x="91512" y="40656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26" name="形狀"/>
            <p:cNvSpPr/>
            <p:nvPr/>
          </p:nvSpPr>
          <p:spPr>
            <a:xfrm rot="10800000" flipH="1">
              <a:off x="477130" y="20260"/>
              <a:ext cx="57288" cy="64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27" name="形狀"/>
            <p:cNvSpPr/>
            <p:nvPr/>
          </p:nvSpPr>
          <p:spPr>
            <a:xfrm rot="10800000" flipH="1">
              <a:off x="484817" y="33528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28" name="形狀"/>
            <p:cNvSpPr/>
            <p:nvPr/>
          </p:nvSpPr>
          <p:spPr>
            <a:xfrm rot="10800000" flipH="1">
              <a:off x="98497" y="419146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29" name="形狀"/>
            <p:cNvSpPr/>
            <p:nvPr/>
          </p:nvSpPr>
          <p:spPr>
            <a:xfrm rot="10800000" flipH="1">
              <a:off x="491802" y="46106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30" name="形狀"/>
            <p:cNvSpPr/>
            <p:nvPr/>
          </p:nvSpPr>
          <p:spPr>
            <a:xfrm rot="10800000" flipH="1">
              <a:off x="106184" y="43171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31" name="形狀"/>
            <p:cNvSpPr/>
            <p:nvPr/>
          </p:nvSpPr>
          <p:spPr>
            <a:xfrm rot="10800000" flipH="1">
              <a:off x="499485" y="58679"/>
              <a:ext cx="57287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32" name="形狀"/>
            <p:cNvSpPr/>
            <p:nvPr/>
          </p:nvSpPr>
          <p:spPr>
            <a:xfrm rot="10800000" flipH="1">
              <a:off x="113866" y="444993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33" name="形狀"/>
            <p:cNvSpPr/>
            <p:nvPr/>
          </p:nvSpPr>
          <p:spPr>
            <a:xfrm rot="10800000" flipH="1">
              <a:off x="507172" y="7195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34" name="形狀"/>
            <p:cNvSpPr/>
            <p:nvPr/>
          </p:nvSpPr>
          <p:spPr>
            <a:xfrm rot="10800000" flipH="1">
              <a:off x="120852" y="457566"/>
              <a:ext cx="57288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35" name="形狀"/>
            <p:cNvSpPr/>
            <p:nvPr/>
          </p:nvSpPr>
          <p:spPr>
            <a:xfrm rot="10800000" flipH="1">
              <a:off x="514157" y="84527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36" name="形狀"/>
            <p:cNvSpPr/>
            <p:nvPr/>
          </p:nvSpPr>
          <p:spPr>
            <a:xfrm rot="10800000" flipH="1">
              <a:off x="128539" y="47013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37" name="形狀"/>
            <p:cNvSpPr/>
            <p:nvPr/>
          </p:nvSpPr>
          <p:spPr>
            <a:xfrm rot="10800000" flipH="1">
              <a:off x="135525" y="483413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38" name="形狀"/>
            <p:cNvSpPr/>
            <p:nvPr/>
          </p:nvSpPr>
          <p:spPr>
            <a:xfrm rot="10800000" flipH="1">
              <a:off x="521839" y="97099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39" name="形狀"/>
            <p:cNvSpPr/>
            <p:nvPr/>
          </p:nvSpPr>
          <p:spPr>
            <a:xfrm rot="10800000" flipH="1">
              <a:off x="528825" y="110373"/>
              <a:ext cx="57287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40" name="形狀"/>
            <p:cNvSpPr/>
            <p:nvPr/>
          </p:nvSpPr>
          <p:spPr>
            <a:xfrm rot="10800000" flipH="1">
              <a:off x="143212" y="495991"/>
              <a:ext cx="57282" cy="6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41" name="形狀"/>
            <p:cNvSpPr/>
            <p:nvPr/>
          </p:nvSpPr>
          <p:spPr>
            <a:xfrm rot="10800000" flipH="1">
              <a:off x="150197" y="50856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42" name="形狀"/>
            <p:cNvSpPr/>
            <p:nvPr/>
          </p:nvSpPr>
          <p:spPr>
            <a:xfrm rot="10800000" flipH="1">
              <a:off x="536511" y="122951"/>
              <a:ext cx="57283" cy="6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43" name="形狀"/>
            <p:cNvSpPr/>
            <p:nvPr/>
          </p:nvSpPr>
          <p:spPr>
            <a:xfrm rot="10800000" flipH="1">
              <a:off x="157879" y="521838"/>
              <a:ext cx="67064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44" name="形狀"/>
            <p:cNvSpPr/>
            <p:nvPr/>
          </p:nvSpPr>
          <p:spPr>
            <a:xfrm rot="10800000" flipH="1">
              <a:off x="543497" y="135524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45" name="形狀"/>
            <p:cNvSpPr/>
            <p:nvPr/>
          </p:nvSpPr>
          <p:spPr>
            <a:xfrm rot="10800000" flipH="1">
              <a:off x="165566" y="526724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46" name="形狀"/>
            <p:cNvSpPr/>
            <p:nvPr/>
          </p:nvSpPr>
          <p:spPr>
            <a:xfrm rot="10800000" flipH="1">
              <a:off x="551178" y="14809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47" name="形狀"/>
            <p:cNvSpPr/>
            <p:nvPr/>
          </p:nvSpPr>
          <p:spPr>
            <a:xfrm rot="10800000" flipH="1">
              <a:off x="174646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48" name="形狀"/>
            <p:cNvSpPr/>
            <p:nvPr/>
          </p:nvSpPr>
          <p:spPr>
            <a:xfrm rot="10800000" flipH="1">
              <a:off x="558866" y="161371"/>
              <a:ext cx="56586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49" name="形狀"/>
            <p:cNvSpPr/>
            <p:nvPr/>
          </p:nvSpPr>
          <p:spPr>
            <a:xfrm rot="10800000" flipH="1">
              <a:off x="194905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50" name="形狀"/>
            <p:cNvSpPr/>
            <p:nvPr/>
          </p:nvSpPr>
          <p:spPr>
            <a:xfrm rot="10800000" flipH="1">
              <a:off x="565851" y="173944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51" name="形狀"/>
            <p:cNvSpPr/>
            <p:nvPr/>
          </p:nvSpPr>
          <p:spPr>
            <a:xfrm rot="10800000" flipH="1">
              <a:off x="573533" y="18651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52" name="形狀"/>
            <p:cNvSpPr/>
            <p:nvPr/>
          </p:nvSpPr>
          <p:spPr>
            <a:xfrm rot="10800000" flipH="1">
              <a:off x="21516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53" name="形狀"/>
            <p:cNvSpPr/>
            <p:nvPr/>
          </p:nvSpPr>
          <p:spPr>
            <a:xfrm rot="10800000" flipH="1">
              <a:off x="23542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54" name="形狀"/>
            <p:cNvSpPr/>
            <p:nvPr/>
          </p:nvSpPr>
          <p:spPr>
            <a:xfrm rot="10800000" flipH="1">
              <a:off x="580524" y="199791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55" name="形狀"/>
            <p:cNvSpPr/>
            <p:nvPr/>
          </p:nvSpPr>
          <p:spPr>
            <a:xfrm rot="10800000" flipH="1">
              <a:off x="25568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56" name="形狀"/>
            <p:cNvSpPr/>
            <p:nvPr/>
          </p:nvSpPr>
          <p:spPr>
            <a:xfrm rot="10800000" flipH="1">
              <a:off x="588205" y="212369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57" name="形狀"/>
            <p:cNvSpPr/>
            <p:nvPr/>
          </p:nvSpPr>
          <p:spPr>
            <a:xfrm rot="10800000" flipH="1">
              <a:off x="27594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58" name="形狀"/>
            <p:cNvSpPr/>
            <p:nvPr/>
          </p:nvSpPr>
          <p:spPr>
            <a:xfrm rot="10800000" flipH="1">
              <a:off x="595191" y="224942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59" name="形狀"/>
            <p:cNvSpPr/>
            <p:nvPr/>
          </p:nvSpPr>
          <p:spPr>
            <a:xfrm rot="10800000" flipH="1">
              <a:off x="602878" y="238216"/>
              <a:ext cx="57283" cy="6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60" name="形狀"/>
            <p:cNvSpPr/>
            <p:nvPr/>
          </p:nvSpPr>
          <p:spPr>
            <a:xfrm rot="10800000" flipH="1">
              <a:off x="29620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61" name="形狀"/>
            <p:cNvSpPr/>
            <p:nvPr/>
          </p:nvSpPr>
          <p:spPr>
            <a:xfrm rot="10800000" flipH="1">
              <a:off x="575633" y="250789"/>
              <a:ext cx="91513" cy="10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62" name="形狀"/>
            <p:cNvSpPr/>
            <p:nvPr/>
          </p:nvSpPr>
          <p:spPr>
            <a:xfrm rot="10800000" flipH="1">
              <a:off x="316459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63" name="形狀"/>
            <p:cNvSpPr/>
            <p:nvPr/>
          </p:nvSpPr>
          <p:spPr>
            <a:xfrm rot="10800000" flipH="1">
              <a:off x="336018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64" name="形狀"/>
            <p:cNvSpPr/>
            <p:nvPr/>
          </p:nvSpPr>
          <p:spPr>
            <a:xfrm rot="10800000" flipH="1">
              <a:off x="547686" y="263362"/>
              <a:ext cx="127142" cy="13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65" name="形狀"/>
            <p:cNvSpPr/>
            <p:nvPr/>
          </p:nvSpPr>
          <p:spPr>
            <a:xfrm rot="10800000" flipH="1">
              <a:off x="520441" y="275940"/>
              <a:ext cx="162074" cy="175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66" name="形狀"/>
            <p:cNvSpPr/>
            <p:nvPr/>
          </p:nvSpPr>
          <p:spPr>
            <a:xfrm rot="10800000" flipH="1">
              <a:off x="35627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67" name="形狀"/>
            <p:cNvSpPr/>
            <p:nvPr/>
          </p:nvSpPr>
          <p:spPr>
            <a:xfrm rot="10800000" flipH="1">
              <a:off x="37653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68" name="形狀"/>
            <p:cNvSpPr/>
            <p:nvPr/>
          </p:nvSpPr>
          <p:spPr>
            <a:xfrm rot="10800000" flipH="1">
              <a:off x="493200" y="289209"/>
              <a:ext cx="192111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69" name="形狀"/>
            <p:cNvSpPr/>
            <p:nvPr/>
          </p:nvSpPr>
          <p:spPr>
            <a:xfrm rot="10800000" flipH="1">
              <a:off x="396792" y="323439"/>
              <a:ext cx="271753" cy="26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70" name="形狀"/>
            <p:cNvSpPr/>
            <p:nvPr/>
          </p:nvSpPr>
          <p:spPr>
            <a:xfrm rot="10800000" flipH="1">
              <a:off x="417052" y="371641"/>
              <a:ext cx="22355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71" name="形狀"/>
            <p:cNvSpPr/>
            <p:nvPr/>
          </p:nvSpPr>
          <p:spPr>
            <a:xfrm rot="10800000" flipH="1">
              <a:off x="437312" y="419146"/>
              <a:ext cx="176045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72" name="形狀"/>
            <p:cNvSpPr/>
            <p:nvPr/>
          </p:nvSpPr>
          <p:spPr>
            <a:xfrm rot="10800000" flipH="1">
              <a:off x="457572" y="466646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73" name="形狀"/>
            <p:cNvSpPr/>
            <p:nvPr/>
          </p:nvSpPr>
          <p:spPr>
            <a:xfrm rot="10800000" flipH="1">
              <a:off x="477130" y="514848"/>
              <a:ext cx="81035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74" name="形狀"/>
            <p:cNvSpPr/>
            <p:nvPr/>
          </p:nvSpPr>
          <p:spPr>
            <a:xfrm rot="10800000" flipH="1">
              <a:off x="497390" y="562352"/>
              <a:ext cx="33535" cy="30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1376" name="形狀"/>
          <p:cNvSpPr/>
          <p:nvPr/>
        </p:nvSpPr>
        <p:spPr>
          <a:xfrm rot="10800000" flipH="1">
            <a:off x="6239878" y="4423959"/>
            <a:ext cx="407250" cy="47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6" y="0"/>
                </a:lnTo>
                <a:lnTo>
                  <a:pt x="16234" y="0"/>
                </a:lnTo>
                <a:lnTo>
                  <a:pt x="21600" y="10800"/>
                </a:lnTo>
                <a:lnTo>
                  <a:pt x="16234" y="21600"/>
                </a:lnTo>
                <a:lnTo>
                  <a:pt x="5366" y="21600"/>
                </a:lnTo>
                <a:close/>
              </a:path>
            </a:pathLst>
          </a:custGeom>
          <a:ln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377" name="形狀"/>
          <p:cNvSpPr/>
          <p:nvPr/>
        </p:nvSpPr>
        <p:spPr>
          <a:xfrm rot="10800000" flipH="1">
            <a:off x="6336966" y="4990602"/>
            <a:ext cx="213076" cy="245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57" y="0"/>
                </a:lnTo>
                <a:lnTo>
                  <a:pt x="16243" y="0"/>
                </a:lnTo>
                <a:lnTo>
                  <a:pt x="21600" y="10800"/>
                </a:lnTo>
                <a:lnTo>
                  <a:pt x="16243" y="21600"/>
                </a:lnTo>
                <a:lnTo>
                  <a:pt x="5357" y="21600"/>
                </a:lnTo>
                <a:close/>
              </a:path>
            </a:pathLst>
          </a:cu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378" name="形狀"/>
          <p:cNvSpPr/>
          <p:nvPr/>
        </p:nvSpPr>
        <p:spPr>
          <a:xfrm rot="10800000" flipH="1">
            <a:off x="6560549" y="3642788"/>
            <a:ext cx="407250" cy="470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3" y="0"/>
                </a:lnTo>
                <a:lnTo>
                  <a:pt x="16237" y="0"/>
                </a:lnTo>
                <a:lnTo>
                  <a:pt x="21600" y="10800"/>
                </a:lnTo>
                <a:lnTo>
                  <a:pt x="16237" y="21600"/>
                </a:lnTo>
                <a:lnTo>
                  <a:pt x="5363" y="21600"/>
                </a:lnTo>
                <a:close/>
              </a:path>
            </a:pathLst>
          </a:cu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379" name="形狀"/>
          <p:cNvSpPr/>
          <p:nvPr/>
        </p:nvSpPr>
        <p:spPr>
          <a:xfrm rot="10800000" flipH="1">
            <a:off x="6675078" y="4302775"/>
            <a:ext cx="178199" cy="20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solidFill>
            <a:srgbClr val="73D5CD"/>
          </a:solidFill>
          <a:ln w="19050"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380" name="形狀"/>
          <p:cNvSpPr/>
          <p:nvPr/>
        </p:nvSpPr>
        <p:spPr>
          <a:xfrm>
            <a:off x="-373533" y="4134603"/>
            <a:ext cx="469480" cy="542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ln>
            <a:solidFill>
              <a:srgbClr val="64B4C8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381" name="形狀"/>
          <p:cNvSpPr/>
          <p:nvPr/>
        </p:nvSpPr>
        <p:spPr>
          <a:xfrm>
            <a:off x="156505" y="4264019"/>
            <a:ext cx="245477" cy="283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2" y="0"/>
                </a:lnTo>
                <a:lnTo>
                  <a:pt x="16238" y="0"/>
                </a:lnTo>
                <a:lnTo>
                  <a:pt x="21600" y="10800"/>
                </a:lnTo>
                <a:lnTo>
                  <a:pt x="16238" y="21600"/>
                </a:lnTo>
                <a:lnTo>
                  <a:pt x="5362" y="21600"/>
                </a:lnTo>
                <a:close/>
              </a:path>
            </a:pathLst>
          </a:cu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382" name="形狀"/>
          <p:cNvSpPr/>
          <p:nvPr/>
        </p:nvSpPr>
        <p:spPr>
          <a:xfrm>
            <a:off x="622398" y="5063364"/>
            <a:ext cx="469480" cy="542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ln w="76200">
            <a:solidFill>
              <a:srgbClr val="C6D35A"/>
            </a:solidFill>
            <a:miter/>
          </a:ln>
        </p:spPr>
        <p:txBody>
          <a:bodyPr lIns="45719" rIns="45719" anchor="ctr"/>
          <a:lstStyle/>
          <a:p>
            <a:endParaRPr sz="1400"/>
          </a:p>
        </p:txBody>
      </p:sp>
      <p:grpSp>
        <p:nvGrpSpPr>
          <p:cNvPr id="1387" name="群組"/>
          <p:cNvGrpSpPr/>
          <p:nvPr/>
        </p:nvGrpSpPr>
        <p:grpSpPr>
          <a:xfrm>
            <a:off x="150661" y="4831891"/>
            <a:ext cx="257162" cy="350026"/>
            <a:chOff x="0" y="0"/>
            <a:chExt cx="342881" cy="350025"/>
          </a:xfrm>
        </p:grpSpPr>
        <p:sp>
          <p:nvSpPr>
            <p:cNvPr id="1383" name="形狀"/>
            <p:cNvSpPr/>
            <p:nvPr/>
          </p:nvSpPr>
          <p:spPr>
            <a:xfrm>
              <a:off x="0" y="0"/>
              <a:ext cx="264589" cy="264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9" y="0"/>
                  </a:moveTo>
                  <a:lnTo>
                    <a:pt x="10236" y="41"/>
                  </a:lnTo>
                  <a:lnTo>
                    <a:pt x="9694" y="82"/>
                  </a:lnTo>
                  <a:lnTo>
                    <a:pt x="9150" y="125"/>
                  </a:lnTo>
                  <a:lnTo>
                    <a:pt x="8606" y="250"/>
                  </a:lnTo>
                  <a:lnTo>
                    <a:pt x="7604" y="501"/>
                  </a:lnTo>
                  <a:lnTo>
                    <a:pt x="7103" y="667"/>
                  </a:lnTo>
                  <a:lnTo>
                    <a:pt x="6601" y="877"/>
                  </a:lnTo>
                  <a:lnTo>
                    <a:pt x="6100" y="1086"/>
                  </a:lnTo>
                  <a:lnTo>
                    <a:pt x="5180" y="1587"/>
                  </a:lnTo>
                  <a:lnTo>
                    <a:pt x="4764" y="1837"/>
                  </a:lnTo>
                  <a:lnTo>
                    <a:pt x="3928" y="2463"/>
                  </a:lnTo>
                  <a:lnTo>
                    <a:pt x="3175" y="3175"/>
                  </a:lnTo>
                  <a:lnTo>
                    <a:pt x="2465" y="3927"/>
                  </a:lnTo>
                  <a:lnTo>
                    <a:pt x="1839" y="4762"/>
                  </a:lnTo>
                  <a:lnTo>
                    <a:pt x="1546" y="5222"/>
                  </a:lnTo>
                  <a:lnTo>
                    <a:pt x="1045" y="6142"/>
                  </a:lnTo>
                  <a:lnTo>
                    <a:pt x="835" y="6601"/>
                  </a:lnTo>
                  <a:lnTo>
                    <a:pt x="669" y="7102"/>
                  </a:lnTo>
                  <a:lnTo>
                    <a:pt x="501" y="7603"/>
                  </a:lnTo>
                  <a:lnTo>
                    <a:pt x="334" y="8104"/>
                  </a:lnTo>
                  <a:lnTo>
                    <a:pt x="209" y="8648"/>
                  </a:lnTo>
                  <a:lnTo>
                    <a:pt x="125" y="9149"/>
                  </a:lnTo>
                  <a:lnTo>
                    <a:pt x="43" y="9693"/>
                  </a:lnTo>
                  <a:lnTo>
                    <a:pt x="0" y="10236"/>
                  </a:lnTo>
                  <a:lnTo>
                    <a:pt x="0" y="11364"/>
                  </a:lnTo>
                  <a:lnTo>
                    <a:pt x="43" y="11907"/>
                  </a:lnTo>
                  <a:lnTo>
                    <a:pt x="125" y="12449"/>
                  </a:lnTo>
                  <a:lnTo>
                    <a:pt x="209" y="12993"/>
                  </a:lnTo>
                  <a:lnTo>
                    <a:pt x="334" y="13494"/>
                  </a:lnTo>
                  <a:lnTo>
                    <a:pt x="501" y="14038"/>
                  </a:lnTo>
                  <a:lnTo>
                    <a:pt x="669" y="14539"/>
                  </a:lnTo>
                  <a:lnTo>
                    <a:pt x="835" y="14999"/>
                  </a:lnTo>
                  <a:lnTo>
                    <a:pt x="1045" y="15500"/>
                  </a:lnTo>
                  <a:lnTo>
                    <a:pt x="1546" y="16419"/>
                  </a:lnTo>
                  <a:lnTo>
                    <a:pt x="1839" y="16838"/>
                  </a:lnTo>
                  <a:lnTo>
                    <a:pt x="2465" y="17673"/>
                  </a:lnTo>
                  <a:lnTo>
                    <a:pt x="3175" y="18425"/>
                  </a:lnTo>
                  <a:lnTo>
                    <a:pt x="3928" y="19135"/>
                  </a:lnTo>
                  <a:lnTo>
                    <a:pt x="4764" y="19761"/>
                  </a:lnTo>
                  <a:lnTo>
                    <a:pt x="5180" y="20054"/>
                  </a:lnTo>
                  <a:lnTo>
                    <a:pt x="6100" y="20555"/>
                  </a:lnTo>
                  <a:lnTo>
                    <a:pt x="6601" y="20765"/>
                  </a:lnTo>
                  <a:lnTo>
                    <a:pt x="7103" y="20931"/>
                  </a:lnTo>
                  <a:lnTo>
                    <a:pt x="7604" y="21099"/>
                  </a:lnTo>
                  <a:lnTo>
                    <a:pt x="8105" y="21265"/>
                  </a:lnTo>
                  <a:lnTo>
                    <a:pt x="8606" y="21391"/>
                  </a:lnTo>
                  <a:lnTo>
                    <a:pt x="9694" y="21559"/>
                  </a:lnTo>
                  <a:lnTo>
                    <a:pt x="10236" y="21600"/>
                  </a:lnTo>
                  <a:lnTo>
                    <a:pt x="11364" y="21600"/>
                  </a:lnTo>
                  <a:lnTo>
                    <a:pt x="11906" y="21559"/>
                  </a:lnTo>
                  <a:lnTo>
                    <a:pt x="12450" y="21475"/>
                  </a:lnTo>
                  <a:lnTo>
                    <a:pt x="12951" y="21391"/>
                  </a:lnTo>
                  <a:lnTo>
                    <a:pt x="13495" y="21265"/>
                  </a:lnTo>
                  <a:lnTo>
                    <a:pt x="13996" y="21099"/>
                  </a:lnTo>
                  <a:lnTo>
                    <a:pt x="14497" y="20931"/>
                  </a:lnTo>
                  <a:lnTo>
                    <a:pt x="14999" y="20765"/>
                  </a:lnTo>
                  <a:lnTo>
                    <a:pt x="15459" y="20555"/>
                  </a:lnTo>
                  <a:lnTo>
                    <a:pt x="15917" y="20305"/>
                  </a:lnTo>
                  <a:lnTo>
                    <a:pt x="16377" y="20054"/>
                  </a:lnTo>
                  <a:lnTo>
                    <a:pt x="16836" y="19761"/>
                  </a:lnTo>
                  <a:lnTo>
                    <a:pt x="17672" y="19135"/>
                  </a:lnTo>
                  <a:lnTo>
                    <a:pt x="18425" y="18425"/>
                  </a:lnTo>
                  <a:lnTo>
                    <a:pt x="19135" y="17673"/>
                  </a:lnTo>
                  <a:lnTo>
                    <a:pt x="19761" y="16838"/>
                  </a:lnTo>
                  <a:lnTo>
                    <a:pt x="20012" y="16419"/>
                  </a:lnTo>
                  <a:lnTo>
                    <a:pt x="20512" y="15500"/>
                  </a:lnTo>
                  <a:lnTo>
                    <a:pt x="20722" y="14999"/>
                  </a:lnTo>
                  <a:lnTo>
                    <a:pt x="20931" y="14539"/>
                  </a:lnTo>
                  <a:lnTo>
                    <a:pt x="21097" y="14038"/>
                  </a:lnTo>
                  <a:lnTo>
                    <a:pt x="21266" y="13494"/>
                  </a:lnTo>
                  <a:lnTo>
                    <a:pt x="21350" y="12993"/>
                  </a:lnTo>
                  <a:lnTo>
                    <a:pt x="21475" y="12449"/>
                  </a:lnTo>
                  <a:lnTo>
                    <a:pt x="21516" y="11907"/>
                  </a:lnTo>
                  <a:lnTo>
                    <a:pt x="21557" y="11364"/>
                  </a:lnTo>
                  <a:lnTo>
                    <a:pt x="21600" y="10820"/>
                  </a:lnTo>
                  <a:lnTo>
                    <a:pt x="21557" y="10236"/>
                  </a:lnTo>
                  <a:lnTo>
                    <a:pt x="21475" y="9149"/>
                  </a:lnTo>
                  <a:lnTo>
                    <a:pt x="21350" y="8648"/>
                  </a:lnTo>
                  <a:lnTo>
                    <a:pt x="21266" y="8104"/>
                  </a:lnTo>
                  <a:lnTo>
                    <a:pt x="21097" y="7603"/>
                  </a:lnTo>
                  <a:lnTo>
                    <a:pt x="20931" y="7102"/>
                  </a:lnTo>
                  <a:lnTo>
                    <a:pt x="20722" y="6601"/>
                  </a:lnTo>
                  <a:lnTo>
                    <a:pt x="20512" y="6142"/>
                  </a:lnTo>
                  <a:lnTo>
                    <a:pt x="19761" y="4762"/>
                  </a:lnTo>
                  <a:lnTo>
                    <a:pt x="19135" y="3927"/>
                  </a:lnTo>
                  <a:lnTo>
                    <a:pt x="18425" y="3175"/>
                  </a:lnTo>
                  <a:lnTo>
                    <a:pt x="17672" y="2463"/>
                  </a:lnTo>
                  <a:lnTo>
                    <a:pt x="16836" y="1837"/>
                  </a:lnTo>
                  <a:lnTo>
                    <a:pt x="15917" y="1336"/>
                  </a:lnTo>
                  <a:lnTo>
                    <a:pt x="15459" y="1086"/>
                  </a:lnTo>
                  <a:lnTo>
                    <a:pt x="14999" y="877"/>
                  </a:lnTo>
                  <a:lnTo>
                    <a:pt x="14497" y="667"/>
                  </a:lnTo>
                  <a:lnTo>
                    <a:pt x="13996" y="501"/>
                  </a:lnTo>
                  <a:lnTo>
                    <a:pt x="13495" y="376"/>
                  </a:lnTo>
                  <a:lnTo>
                    <a:pt x="12951" y="250"/>
                  </a:lnTo>
                  <a:lnTo>
                    <a:pt x="12450" y="125"/>
                  </a:lnTo>
                  <a:lnTo>
                    <a:pt x="11906" y="82"/>
                  </a:lnTo>
                  <a:lnTo>
                    <a:pt x="11364" y="41"/>
                  </a:lnTo>
                  <a:lnTo>
                    <a:pt x="10779" y="0"/>
                  </a:lnTo>
                  <a:close/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84" name="形狀"/>
            <p:cNvSpPr/>
            <p:nvPr/>
          </p:nvSpPr>
          <p:spPr>
            <a:xfrm>
              <a:off x="30720" y="30699"/>
              <a:ext cx="203149" cy="203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3" y="0"/>
                  </a:moveTo>
                  <a:lnTo>
                    <a:pt x="9685" y="54"/>
                  </a:lnTo>
                  <a:lnTo>
                    <a:pt x="8597" y="217"/>
                  </a:lnTo>
                  <a:lnTo>
                    <a:pt x="7563" y="489"/>
                  </a:lnTo>
                  <a:lnTo>
                    <a:pt x="6582" y="871"/>
                  </a:lnTo>
                  <a:lnTo>
                    <a:pt x="5657" y="1305"/>
                  </a:lnTo>
                  <a:lnTo>
                    <a:pt x="4788" y="1850"/>
                  </a:lnTo>
                  <a:lnTo>
                    <a:pt x="3917" y="2502"/>
                  </a:lnTo>
                  <a:lnTo>
                    <a:pt x="3155" y="3210"/>
                  </a:lnTo>
                  <a:lnTo>
                    <a:pt x="2446" y="3972"/>
                  </a:lnTo>
                  <a:lnTo>
                    <a:pt x="1850" y="4787"/>
                  </a:lnTo>
                  <a:lnTo>
                    <a:pt x="1305" y="5659"/>
                  </a:lnTo>
                  <a:lnTo>
                    <a:pt x="869" y="6637"/>
                  </a:lnTo>
                  <a:lnTo>
                    <a:pt x="489" y="7618"/>
                  </a:lnTo>
                  <a:lnTo>
                    <a:pt x="217" y="8650"/>
                  </a:lnTo>
                  <a:lnTo>
                    <a:pt x="54" y="9684"/>
                  </a:lnTo>
                  <a:lnTo>
                    <a:pt x="0" y="10826"/>
                  </a:lnTo>
                  <a:lnTo>
                    <a:pt x="54" y="11916"/>
                  </a:lnTo>
                  <a:lnTo>
                    <a:pt x="217" y="13004"/>
                  </a:lnTo>
                  <a:lnTo>
                    <a:pt x="489" y="14036"/>
                  </a:lnTo>
                  <a:lnTo>
                    <a:pt x="869" y="15017"/>
                  </a:lnTo>
                  <a:lnTo>
                    <a:pt x="1305" y="15941"/>
                  </a:lnTo>
                  <a:lnTo>
                    <a:pt x="1850" y="16813"/>
                  </a:lnTo>
                  <a:lnTo>
                    <a:pt x="2446" y="17682"/>
                  </a:lnTo>
                  <a:lnTo>
                    <a:pt x="3155" y="18443"/>
                  </a:lnTo>
                  <a:lnTo>
                    <a:pt x="3917" y="19152"/>
                  </a:lnTo>
                  <a:lnTo>
                    <a:pt x="4788" y="19750"/>
                  </a:lnTo>
                  <a:lnTo>
                    <a:pt x="5657" y="20293"/>
                  </a:lnTo>
                  <a:lnTo>
                    <a:pt x="6582" y="20729"/>
                  </a:lnTo>
                  <a:lnTo>
                    <a:pt x="7563" y="21111"/>
                  </a:lnTo>
                  <a:lnTo>
                    <a:pt x="8597" y="21381"/>
                  </a:lnTo>
                  <a:lnTo>
                    <a:pt x="9685" y="21544"/>
                  </a:lnTo>
                  <a:lnTo>
                    <a:pt x="10773" y="21600"/>
                  </a:lnTo>
                  <a:lnTo>
                    <a:pt x="11915" y="21544"/>
                  </a:lnTo>
                  <a:lnTo>
                    <a:pt x="12949" y="21381"/>
                  </a:lnTo>
                  <a:lnTo>
                    <a:pt x="13984" y="21111"/>
                  </a:lnTo>
                  <a:lnTo>
                    <a:pt x="14962" y="20729"/>
                  </a:lnTo>
                  <a:lnTo>
                    <a:pt x="15941" y="20293"/>
                  </a:lnTo>
                  <a:lnTo>
                    <a:pt x="16812" y="19750"/>
                  </a:lnTo>
                  <a:lnTo>
                    <a:pt x="17630" y="19152"/>
                  </a:lnTo>
                  <a:lnTo>
                    <a:pt x="18389" y="18443"/>
                  </a:lnTo>
                  <a:lnTo>
                    <a:pt x="19098" y="17682"/>
                  </a:lnTo>
                  <a:lnTo>
                    <a:pt x="19750" y="16813"/>
                  </a:lnTo>
                  <a:lnTo>
                    <a:pt x="20295" y="15941"/>
                  </a:lnTo>
                  <a:lnTo>
                    <a:pt x="20731" y="15017"/>
                  </a:lnTo>
                  <a:lnTo>
                    <a:pt x="21111" y="14036"/>
                  </a:lnTo>
                  <a:lnTo>
                    <a:pt x="21383" y="13004"/>
                  </a:lnTo>
                  <a:lnTo>
                    <a:pt x="21546" y="11916"/>
                  </a:lnTo>
                  <a:lnTo>
                    <a:pt x="21600" y="10826"/>
                  </a:lnTo>
                  <a:lnTo>
                    <a:pt x="21546" y="9684"/>
                  </a:lnTo>
                  <a:lnTo>
                    <a:pt x="21383" y="8650"/>
                  </a:lnTo>
                  <a:lnTo>
                    <a:pt x="21111" y="7618"/>
                  </a:lnTo>
                  <a:lnTo>
                    <a:pt x="20731" y="6637"/>
                  </a:lnTo>
                  <a:lnTo>
                    <a:pt x="20295" y="5659"/>
                  </a:lnTo>
                  <a:lnTo>
                    <a:pt x="19750" y="4787"/>
                  </a:lnTo>
                  <a:lnTo>
                    <a:pt x="19098" y="3972"/>
                  </a:lnTo>
                  <a:lnTo>
                    <a:pt x="18389" y="3210"/>
                  </a:lnTo>
                  <a:lnTo>
                    <a:pt x="17630" y="2502"/>
                  </a:lnTo>
                  <a:lnTo>
                    <a:pt x="16812" y="1850"/>
                  </a:lnTo>
                  <a:lnTo>
                    <a:pt x="15941" y="1305"/>
                  </a:lnTo>
                  <a:lnTo>
                    <a:pt x="14962" y="871"/>
                  </a:lnTo>
                  <a:lnTo>
                    <a:pt x="13984" y="489"/>
                  </a:lnTo>
                  <a:lnTo>
                    <a:pt x="12949" y="217"/>
                  </a:lnTo>
                  <a:lnTo>
                    <a:pt x="11915" y="54"/>
                  </a:lnTo>
                  <a:lnTo>
                    <a:pt x="10773" y="0"/>
                  </a:lnTo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85" name="線條"/>
            <p:cNvSpPr/>
            <p:nvPr/>
          </p:nvSpPr>
          <p:spPr>
            <a:xfrm>
              <a:off x="60894" y="61398"/>
              <a:ext cx="71149" cy="71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59" y="19271"/>
                  </a:lnTo>
                  <a:lnTo>
                    <a:pt x="472" y="17254"/>
                  </a:lnTo>
                  <a:lnTo>
                    <a:pt x="938" y="15079"/>
                  </a:lnTo>
                  <a:lnTo>
                    <a:pt x="1710" y="13209"/>
                  </a:lnTo>
                  <a:lnTo>
                    <a:pt x="2641" y="11192"/>
                  </a:lnTo>
                  <a:lnTo>
                    <a:pt x="3732" y="9482"/>
                  </a:lnTo>
                  <a:lnTo>
                    <a:pt x="4976" y="7772"/>
                  </a:lnTo>
                  <a:lnTo>
                    <a:pt x="6373" y="6215"/>
                  </a:lnTo>
                  <a:lnTo>
                    <a:pt x="7929" y="4818"/>
                  </a:lnTo>
                  <a:lnTo>
                    <a:pt x="9633" y="3573"/>
                  </a:lnTo>
                  <a:lnTo>
                    <a:pt x="11342" y="2489"/>
                  </a:lnTo>
                  <a:lnTo>
                    <a:pt x="13211" y="1557"/>
                  </a:lnTo>
                  <a:lnTo>
                    <a:pt x="15227" y="932"/>
                  </a:lnTo>
                  <a:lnTo>
                    <a:pt x="17249" y="313"/>
                  </a:lnTo>
                  <a:lnTo>
                    <a:pt x="19425" y="0"/>
                  </a:lnTo>
                  <a:lnTo>
                    <a:pt x="21600" y="0"/>
                  </a:lnTo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86" name="線條"/>
            <p:cNvSpPr/>
            <p:nvPr/>
          </p:nvSpPr>
          <p:spPr>
            <a:xfrm>
              <a:off x="213402" y="221072"/>
              <a:ext cx="129480" cy="12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1"/>
                  </a:moveTo>
                  <a:lnTo>
                    <a:pt x="17418" y="21086"/>
                  </a:lnTo>
                  <a:lnTo>
                    <a:pt x="17930" y="21431"/>
                  </a:lnTo>
                  <a:lnTo>
                    <a:pt x="18270" y="21516"/>
                  </a:lnTo>
                  <a:lnTo>
                    <a:pt x="18613" y="21600"/>
                  </a:lnTo>
                  <a:lnTo>
                    <a:pt x="18953" y="21516"/>
                  </a:lnTo>
                  <a:lnTo>
                    <a:pt x="19209" y="21431"/>
                  </a:lnTo>
                  <a:lnTo>
                    <a:pt x="19549" y="21259"/>
                  </a:lnTo>
                  <a:lnTo>
                    <a:pt x="19809" y="21086"/>
                  </a:lnTo>
                  <a:lnTo>
                    <a:pt x="21344" y="19545"/>
                  </a:lnTo>
                  <a:lnTo>
                    <a:pt x="21516" y="19200"/>
                  </a:lnTo>
                  <a:lnTo>
                    <a:pt x="21600" y="18858"/>
                  </a:lnTo>
                  <a:lnTo>
                    <a:pt x="21600" y="18256"/>
                  </a:lnTo>
                  <a:lnTo>
                    <a:pt x="21516" y="17915"/>
                  </a:lnTo>
                  <a:lnTo>
                    <a:pt x="21344" y="17658"/>
                  </a:lnTo>
                  <a:lnTo>
                    <a:pt x="21088" y="17317"/>
                  </a:lnTo>
                  <a:lnTo>
                    <a:pt x="3758" y="0"/>
                  </a:lnTo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grpSp>
        <p:nvGrpSpPr>
          <p:cNvPr id="1470" name="群組"/>
          <p:cNvGrpSpPr/>
          <p:nvPr/>
        </p:nvGrpSpPr>
        <p:grpSpPr>
          <a:xfrm>
            <a:off x="-99479" y="4569896"/>
            <a:ext cx="757437" cy="874016"/>
            <a:chOff x="0" y="0"/>
            <a:chExt cx="1009915" cy="874014"/>
          </a:xfrm>
        </p:grpSpPr>
        <p:sp>
          <p:nvSpPr>
            <p:cNvPr id="1388" name="形狀"/>
            <p:cNvSpPr/>
            <p:nvPr/>
          </p:nvSpPr>
          <p:spPr>
            <a:xfrm rot="10800000" flipH="1">
              <a:off x="227513" y="0"/>
              <a:ext cx="48385" cy="45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89" name="形狀"/>
            <p:cNvSpPr/>
            <p:nvPr/>
          </p:nvSpPr>
          <p:spPr>
            <a:xfrm rot="10800000" flipH="1">
              <a:off x="187362" y="0"/>
              <a:ext cx="118392" cy="115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90" name="形狀"/>
            <p:cNvSpPr/>
            <p:nvPr/>
          </p:nvSpPr>
          <p:spPr>
            <a:xfrm rot="10800000" flipH="1">
              <a:off x="146186" y="-1"/>
              <a:ext cx="189424" cy="18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91" name="形狀"/>
            <p:cNvSpPr/>
            <p:nvPr/>
          </p:nvSpPr>
          <p:spPr>
            <a:xfrm rot="10800000" flipH="1">
              <a:off x="106036" y="0"/>
              <a:ext cx="259431" cy="256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92" name="形狀"/>
            <p:cNvSpPr/>
            <p:nvPr/>
          </p:nvSpPr>
          <p:spPr>
            <a:xfrm rot="10800000" flipH="1">
              <a:off x="64858" y="0"/>
              <a:ext cx="330456" cy="326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93" name="形狀"/>
            <p:cNvSpPr/>
            <p:nvPr/>
          </p:nvSpPr>
          <p:spPr>
            <a:xfrm rot="10800000" flipH="1">
              <a:off x="24709" y="0"/>
              <a:ext cx="400462" cy="396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94" name="形狀"/>
            <p:cNvSpPr/>
            <p:nvPr/>
          </p:nvSpPr>
          <p:spPr>
            <a:xfrm rot="10800000" flipH="1">
              <a:off x="321194" y="0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95" name="形狀"/>
            <p:cNvSpPr/>
            <p:nvPr/>
          </p:nvSpPr>
          <p:spPr>
            <a:xfrm rot="10800000" flipH="1">
              <a:off x="0" y="138978"/>
              <a:ext cx="283105" cy="308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96" name="形狀"/>
            <p:cNvSpPr/>
            <p:nvPr/>
          </p:nvSpPr>
          <p:spPr>
            <a:xfrm rot="10800000" flipH="1">
              <a:off x="351051" y="0"/>
              <a:ext cx="13279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97" name="形狀"/>
            <p:cNvSpPr/>
            <p:nvPr/>
          </p:nvSpPr>
          <p:spPr>
            <a:xfrm rot="10800000" flipH="1">
              <a:off x="4120" y="208977"/>
              <a:ext cx="238834" cy="257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98" name="形狀"/>
            <p:cNvSpPr/>
            <p:nvPr/>
          </p:nvSpPr>
          <p:spPr>
            <a:xfrm rot="10800000" flipH="1">
              <a:off x="15441" y="278984"/>
              <a:ext cx="186338" cy="206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99" name="形狀"/>
            <p:cNvSpPr/>
            <p:nvPr/>
          </p:nvSpPr>
          <p:spPr>
            <a:xfrm rot="10800000" flipH="1">
              <a:off x="380906" y="0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00" name="形狀"/>
            <p:cNvSpPr/>
            <p:nvPr/>
          </p:nvSpPr>
          <p:spPr>
            <a:xfrm rot="10800000" flipH="1">
              <a:off x="410762" y="0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01" name="形狀"/>
            <p:cNvSpPr/>
            <p:nvPr/>
          </p:nvSpPr>
          <p:spPr>
            <a:xfrm rot="10800000" flipH="1">
              <a:off x="25734" y="350016"/>
              <a:ext cx="135894" cy="154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02" name="形狀"/>
            <p:cNvSpPr/>
            <p:nvPr/>
          </p:nvSpPr>
          <p:spPr>
            <a:xfrm rot="10800000" flipH="1">
              <a:off x="37063" y="420022"/>
              <a:ext cx="84414" cy="102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03" name="形狀"/>
            <p:cNvSpPr/>
            <p:nvPr/>
          </p:nvSpPr>
          <p:spPr>
            <a:xfrm rot="10800000" flipH="1">
              <a:off x="440611" y="0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04" name="形狀"/>
            <p:cNvSpPr/>
            <p:nvPr/>
          </p:nvSpPr>
          <p:spPr>
            <a:xfrm rot="10800000" flipH="1">
              <a:off x="47357" y="447818"/>
              <a:ext cx="84415" cy="94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05" name="形狀"/>
            <p:cNvSpPr/>
            <p:nvPr/>
          </p:nvSpPr>
          <p:spPr>
            <a:xfrm rot="10800000" flipH="1">
              <a:off x="470467" y="0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06" name="形狀"/>
            <p:cNvSpPr/>
            <p:nvPr/>
          </p:nvSpPr>
          <p:spPr>
            <a:xfrm rot="10800000" flipH="1">
              <a:off x="58677" y="467372"/>
              <a:ext cx="84423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07" name="形狀"/>
            <p:cNvSpPr/>
            <p:nvPr/>
          </p:nvSpPr>
          <p:spPr>
            <a:xfrm rot="10800000" flipH="1">
              <a:off x="500323" y="0"/>
              <a:ext cx="132807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08" name="形狀"/>
            <p:cNvSpPr/>
            <p:nvPr/>
          </p:nvSpPr>
          <p:spPr>
            <a:xfrm rot="10800000" flipH="1">
              <a:off x="529146" y="0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09" name="形狀"/>
            <p:cNvSpPr/>
            <p:nvPr/>
          </p:nvSpPr>
          <p:spPr>
            <a:xfrm rot="10800000" flipH="1">
              <a:off x="70005" y="485908"/>
              <a:ext cx="83389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10" name="形狀"/>
            <p:cNvSpPr/>
            <p:nvPr/>
          </p:nvSpPr>
          <p:spPr>
            <a:xfrm rot="10800000" flipH="1">
              <a:off x="559001" y="0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11" name="形狀"/>
            <p:cNvSpPr/>
            <p:nvPr/>
          </p:nvSpPr>
          <p:spPr>
            <a:xfrm rot="10800000" flipH="1">
              <a:off x="80300" y="504436"/>
              <a:ext cx="84415" cy="94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12" name="形狀"/>
            <p:cNvSpPr/>
            <p:nvPr/>
          </p:nvSpPr>
          <p:spPr>
            <a:xfrm rot="10800000" flipH="1">
              <a:off x="91620" y="523998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13" name="形狀"/>
            <p:cNvSpPr/>
            <p:nvPr/>
          </p:nvSpPr>
          <p:spPr>
            <a:xfrm rot="10800000" flipH="1">
              <a:off x="588857" y="0"/>
              <a:ext cx="132807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14" name="形狀"/>
            <p:cNvSpPr/>
            <p:nvPr/>
          </p:nvSpPr>
          <p:spPr>
            <a:xfrm rot="10800000" flipH="1">
              <a:off x="101915" y="542526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15" name="形狀"/>
            <p:cNvSpPr/>
            <p:nvPr/>
          </p:nvSpPr>
          <p:spPr>
            <a:xfrm rot="10800000" flipH="1">
              <a:off x="618714" y="0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16" name="形狀"/>
            <p:cNvSpPr/>
            <p:nvPr/>
          </p:nvSpPr>
          <p:spPr>
            <a:xfrm rot="10800000" flipH="1">
              <a:off x="648570" y="0"/>
              <a:ext cx="11735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17" name="形狀"/>
            <p:cNvSpPr/>
            <p:nvPr/>
          </p:nvSpPr>
          <p:spPr>
            <a:xfrm rot="10800000" flipH="1">
              <a:off x="113243" y="561053"/>
              <a:ext cx="84414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18" name="形狀"/>
            <p:cNvSpPr/>
            <p:nvPr/>
          </p:nvSpPr>
          <p:spPr>
            <a:xfrm rot="10800000" flipH="1">
              <a:off x="678419" y="11321"/>
              <a:ext cx="98837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19" name="形狀"/>
            <p:cNvSpPr/>
            <p:nvPr/>
          </p:nvSpPr>
          <p:spPr>
            <a:xfrm rot="10800000" flipH="1">
              <a:off x="123537" y="580615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20" name="形狀"/>
            <p:cNvSpPr/>
            <p:nvPr/>
          </p:nvSpPr>
          <p:spPr>
            <a:xfrm rot="10800000" flipH="1">
              <a:off x="134857" y="599144"/>
              <a:ext cx="84423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21" name="形狀"/>
            <p:cNvSpPr/>
            <p:nvPr/>
          </p:nvSpPr>
          <p:spPr>
            <a:xfrm rot="10800000" flipH="1">
              <a:off x="703128" y="29856"/>
              <a:ext cx="84422" cy="94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22" name="形狀"/>
            <p:cNvSpPr/>
            <p:nvPr/>
          </p:nvSpPr>
          <p:spPr>
            <a:xfrm rot="10800000" flipH="1">
              <a:off x="714456" y="49410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23" name="形狀"/>
            <p:cNvSpPr/>
            <p:nvPr/>
          </p:nvSpPr>
          <p:spPr>
            <a:xfrm rot="10800000" flipH="1">
              <a:off x="145152" y="617679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24" name="形狀"/>
            <p:cNvSpPr/>
            <p:nvPr/>
          </p:nvSpPr>
          <p:spPr>
            <a:xfrm rot="10800000" flipH="1">
              <a:off x="724749" y="67945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25" name="形狀"/>
            <p:cNvSpPr/>
            <p:nvPr/>
          </p:nvSpPr>
          <p:spPr>
            <a:xfrm rot="10800000" flipH="1">
              <a:off x="156480" y="636207"/>
              <a:ext cx="84415" cy="94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26" name="形狀"/>
            <p:cNvSpPr/>
            <p:nvPr/>
          </p:nvSpPr>
          <p:spPr>
            <a:xfrm rot="10800000" flipH="1">
              <a:off x="736071" y="86474"/>
              <a:ext cx="84422" cy="9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27" name="形狀"/>
            <p:cNvSpPr/>
            <p:nvPr/>
          </p:nvSpPr>
          <p:spPr>
            <a:xfrm rot="10800000" flipH="1">
              <a:off x="167800" y="655769"/>
              <a:ext cx="84423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28" name="形狀"/>
            <p:cNvSpPr/>
            <p:nvPr/>
          </p:nvSpPr>
          <p:spPr>
            <a:xfrm rot="10800000" flipH="1">
              <a:off x="747399" y="106036"/>
              <a:ext cx="84414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29" name="形狀"/>
            <p:cNvSpPr/>
            <p:nvPr/>
          </p:nvSpPr>
          <p:spPr>
            <a:xfrm rot="10800000" flipH="1">
              <a:off x="178095" y="674297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30" name="形狀"/>
            <p:cNvSpPr/>
            <p:nvPr/>
          </p:nvSpPr>
          <p:spPr>
            <a:xfrm rot="10800000" flipH="1">
              <a:off x="757693" y="124564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31" name="形狀"/>
            <p:cNvSpPr/>
            <p:nvPr/>
          </p:nvSpPr>
          <p:spPr>
            <a:xfrm rot="10800000" flipH="1">
              <a:off x="189423" y="692825"/>
              <a:ext cx="84415" cy="9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32" name="形狀"/>
            <p:cNvSpPr/>
            <p:nvPr/>
          </p:nvSpPr>
          <p:spPr>
            <a:xfrm rot="10800000" flipH="1">
              <a:off x="199717" y="712387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33" name="形狀"/>
            <p:cNvSpPr/>
            <p:nvPr/>
          </p:nvSpPr>
          <p:spPr>
            <a:xfrm rot="10800000" flipH="1">
              <a:off x="769013" y="143091"/>
              <a:ext cx="84423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34" name="形狀"/>
            <p:cNvSpPr/>
            <p:nvPr/>
          </p:nvSpPr>
          <p:spPr>
            <a:xfrm rot="10800000" flipH="1">
              <a:off x="779308" y="162653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35" name="形狀"/>
            <p:cNvSpPr/>
            <p:nvPr/>
          </p:nvSpPr>
          <p:spPr>
            <a:xfrm rot="10800000" flipH="1">
              <a:off x="211046" y="730922"/>
              <a:ext cx="84414" cy="9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36" name="形狀"/>
            <p:cNvSpPr/>
            <p:nvPr/>
          </p:nvSpPr>
          <p:spPr>
            <a:xfrm rot="10800000" flipH="1">
              <a:off x="221339" y="749450"/>
              <a:ext cx="84414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37" name="形狀"/>
            <p:cNvSpPr/>
            <p:nvPr/>
          </p:nvSpPr>
          <p:spPr>
            <a:xfrm rot="10800000" flipH="1">
              <a:off x="790635" y="181189"/>
              <a:ext cx="84415" cy="9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38" name="形狀"/>
            <p:cNvSpPr/>
            <p:nvPr/>
          </p:nvSpPr>
          <p:spPr>
            <a:xfrm rot="10800000" flipH="1">
              <a:off x="232660" y="769012"/>
              <a:ext cx="98830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39" name="形狀"/>
            <p:cNvSpPr/>
            <p:nvPr/>
          </p:nvSpPr>
          <p:spPr>
            <a:xfrm rot="10800000" flipH="1">
              <a:off x="800929" y="199717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40" name="形狀"/>
            <p:cNvSpPr/>
            <p:nvPr/>
          </p:nvSpPr>
          <p:spPr>
            <a:xfrm rot="10800000" flipH="1">
              <a:off x="243988" y="776212"/>
              <a:ext cx="11735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41" name="形狀"/>
            <p:cNvSpPr/>
            <p:nvPr/>
          </p:nvSpPr>
          <p:spPr>
            <a:xfrm rot="10800000" flipH="1">
              <a:off x="812250" y="218244"/>
              <a:ext cx="84422" cy="94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42" name="形狀"/>
            <p:cNvSpPr/>
            <p:nvPr/>
          </p:nvSpPr>
          <p:spPr>
            <a:xfrm rot="10800000" flipH="1">
              <a:off x="257369" y="776212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43" name="形狀"/>
            <p:cNvSpPr/>
            <p:nvPr/>
          </p:nvSpPr>
          <p:spPr>
            <a:xfrm rot="10800000" flipH="1">
              <a:off x="823579" y="237807"/>
              <a:ext cx="83388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44" name="形狀"/>
            <p:cNvSpPr/>
            <p:nvPr/>
          </p:nvSpPr>
          <p:spPr>
            <a:xfrm rot="10800000" flipH="1">
              <a:off x="287225" y="776212"/>
              <a:ext cx="133832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45" name="形狀"/>
            <p:cNvSpPr/>
            <p:nvPr/>
          </p:nvSpPr>
          <p:spPr>
            <a:xfrm rot="10800000" flipH="1">
              <a:off x="833872" y="256335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46" name="形狀"/>
            <p:cNvSpPr/>
            <p:nvPr/>
          </p:nvSpPr>
          <p:spPr>
            <a:xfrm rot="10800000" flipH="1">
              <a:off x="845194" y="274863"/>
              <a:ext cx="84422" cy="9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47" name="形狀"/>
            <p:cNvSpPr/>
            <p:nvPr/>
          </p:nvSpPr>
          <p:spPr>
            <a:xfrm rot="10800000" flipH="1">
              <a:off x="317073" y="776212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48" name="形狀"/>
            <p:cNvSpPr/>
            <p:nvPr/>
          </p:nvSpPr>
          <p:spPr>
            <a:xfrm rot="10800000" flipH="1">
              <a:off x="346929" y="776212"/>
              <a:ext cx="132807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49" name="形狀"/>
            <p:cNvSpPr/>
            <p:nvPr/>
          </p:nvSpPr>
          <p:spPr>
            <a:xfrm rot="10800000" flipH="1">
              <a:off x="855495" y="294425"/>
              <a:ext cx="84414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50" name="形狀"/>
            <p:cNvSpPr/>
            <p:nvPr/>
          </p:nvSpPr>
          <p:spPr>
            <a:xfrm rot="10800000" flipH="1">
              <a:off x="376786" y="776212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51" name="形狀"/>
            <p:cNvSpPr/>
            <p:nvPr/>
          </p:nvSpPr>
          <p:spPr>
            <a:xfrm rot="10800000" flipH="1">
              <a:off x="866815" y="312960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52" name="形狀"/>
            <p:cNvSpPr/>
            <p:nvPr/>
          </p:nvSpPr>
          <p:spPr>
            <a:xfrm rot="10800000" flipH="1">
              <a:off x="406642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53" name="形狀"/>
            <p:cNvSpPr/>
            <p:nvPr/>
          </p:nvSpPr>
          <p:spPr>
            <a:xfrm rot="10800000" flipH="1">
              <a:off x="877109" y="331488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54" name="形狀"/>
            <p:cNvSpPr/>
            <p:nvPr/>
          </p:nvSpPr>
          <p:spPr>
            <a:xfrm rot="10800000" flipH="1">
              <a:off x="888438" y="351050"/>
              <a:ext cx="84414" cy="102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55" name="形狀"/>
            <p:cNvSpPr/>
            <p:nvPr/>
          </p:nvSpPr>
          <p:spPr>
            <a:xfrm rot="10800000" flipH="1">
              <a:off x="436498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56" name="形狀"/>
            <p:cNvSpPr/>
            <p:nvPr/>
          </p:nvSpPr>
          <p:spPr>
            <a:xfrm rot="10800000" flipH="1">
              <a:off x="848287" y="369578"/>
              <a:ext cx="134859" cy="154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57" name="形狀"/>
            <p:cNvSpPr/>
            <p:nvPr/>
          </p:nvSpPr>
          <p:spPr>
            <a:xfrm rot="10800000" flipH="1">
              <a:off x="466354" y="776212"/>
              <a:ext cx="13279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58" name="形狀"/>
            <p:cNvSpPr/>
            <p:nvPr/>
          </p:nvSpPr>
          <p:spPr>
            <a:xfrm rot="10800000" flipH="1">
              <a:off x="495176" y="776212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59" name="形狀"/>
            <p:cNvSpPr/>
            <p:nvPr/>
          </p:nvSpPr>
          <p:spPr>
            <a:xfrm rot="10800000" flipH="1">
              <a:off x="807103" y="388106"/>
              <a:ext cx="187364" cy="205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60" name="形狀"/>
            <p:cNvSpPr/>
            <p:nvPr/>
          </p:nvSpPr>
          <p:spPr>
            <a:xfrm rot="10800000" flipH="1">
              <a:off x="766953" y="406641"/>
              <a:ext cx="238842" cy="258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61" name="形狀"/>
            <p:cNvSpPr/>
            <p:nvPr/>
          </p:nvSpPr>
          <p:spPr>
            <a:xfrm rot="10800000" flipH="1">
              <a:off x="525032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62" name="形狀"/>
            <p:cNvSpPr/>
            <p:nvPr/>
          </p:nvSpPr>
          <p:spPr>
            <a:xfrm rot="10800000" flipH="1">
              <a:off x="554889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63" name="形狀"/>
            <p:cNvSpPr/>
            <p:nvPr/>
          </p:nvSpPr>
          <p:spPr>
            <a:xfrm rot="10800000" flipH="1">
              <a:off x="726810" y="426196"/>
              <a:ext cx="283106" cy="308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64" name="形狀"/>
            <p:cNvSpPr/>
            <p:nvPr/>
          </p:nvSpPr>
          <p:spPr>
            <a:xfrm rot="10800000" flipH="1">
              <a:off x="584737" y="476640"/>
              <a:ext cx="400470" cy="397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65" name="形狀"/>
            <p:cNvSpPr/>
            <p:nvPr/>
          </p:nvSpPr>
          <p:spPr>
            <a:xfrm rot="10800000" flipH="1">
              <a:off x="614594" y="547672"/>
              <a:ext cx="329437" cy="32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66" name="形狀"/>
            <p:cNvSpPr/>
            <p:nvPr/>
          </p:nvSpPr>
          <p:spPr>
            <a:xfrm rot="10800000" flipH="1">
              <a:off x="644449" y="617679"/>
              <a:ext cx="259430" cy="256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67" name="形狀"/>
            <p:cNvSpPr/>
            <p:nvPr/>
          </p:nvSpPr>
          <p:spPr>
            <a:xfrm rot="10800000" flipH="1">
              <a:off x="674305" y="687678"/>
              <a:ext cx="189424" cy="18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68" name="形狀"/>
            <p:cNvSpPr/>
            <p:nvPr/>
          </p:nvSpPr>
          <p:spPr>
            <a:xfrm rot="10800000" flipH="1">
              <a:off x="703128" y="758711"/>
              <a:ext cx="119417" cy="115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69" name="形狀"/>
            <p:cNvSpPr/>
            <p:nvPr/>
          </p:nvSpPr>
          <p:spPr>
            <a:xfrm rot="10800000" flipH="1">
              <a:off x="732984" y="828716"/>
              <a:ext cx="49419" cy="45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1471" name="形狀"/>
          <p:cNvSpPr/>
          <p:nvPr/>
        </p:nvSpPr>
        <p:spPr>
          <a:xfrm rot="10800000" flipH="1">
            <a:off x="6136553" y="-204646"/>
            <a:ext cx="407250" cy="47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6" y="0"/>
                </a:lnTo>
                <a:lnTo>
                  <a:pt x="16234" y="0"/>
                </a:lnTo>
                <a:lnTo>
                  <a:pt x="21600" y="10800"/>
                </a:lnTo>
                <a:lnTo>
                  <a:pt x="16234" y="21600"/>
                </a:lnTo>
                <a:lnTo>
                  <a:pt x="5366" y="21600"/>
                </a:lnTo>
                <a:close/>
              </a:path>
            </a:pathLst>
          </a:custGeom>
          <a:ln>
            <a:solidFill>
              <a:srgbClr val="64B4C8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472" name="形狀"/>
          <p:cNvSpPr/>
          <p:nvPr/>
        </p:nvSpPr>
        <p:spPr>
          <a:xfrm rot="10800000" flipH="1">
            <a:off x="6624297" y="-72346"/>
            <a:ext cx="178199" cy="20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solidFill>
            <a:srgbClr val="73D5CD"/>
          </a:solidFill>
          <a:ln w="19050"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grpSp>
        <p:nvGrpSpPr>
          <p:cNvPr id="1555" name="群組"/>
          <p:cNvGrpSpPr/>
          <p:nvPr/>
        </p:nvGrpSpPr>
        <p:grpSpPr>
          <a:xfrm>
            <a:off x="6617153" y="222806"/>
            <a:ext cx="513983" cy="593092"/>
            <a:chOff x="0" y="0"/>
            <a:chExt cx="685310" cy="593091"/>
          </a:xfrm>
        </p:grpSpPr>
        <p:sp>
          <p:nvSpPr>
            <p:cNvPr id="1473" name="形狀"/>
            <p:cNvSpPr/>
            <p:nvPr/>
          </p:nvSpPr>
          <p:spPr>
            <a:xfrm rot="10800000" flipH="1">
              <a:off x="154386" y="0"/>
              <a:ext cx="32834" cy="30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74" name="形狀"/>
            <p:cNvSpPr/>
            <p:nvPr/>
          </p:nvSpPr>
          <p:spPr>
            <a:xfrm rot="10800000" flipH="1">
              <a:off x="127141" y="0"/>
              <a:ext cx="80338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75" name="形狀"/>
            <p:cNvSpPr/>
            <p:nvPr/>
          </p:nvSpPr>
          <p:spPr>
            <a:xfrm rot="10800000" flipH="1">
              <a:off x="99199" y="0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76" name="形狀"/>
            <p:cNvSpPr/>
            <p:nvPr/>
          </p:nvSpPr>
          <p:spPr>
            <a:xfrm rot="10800000" flipH="1">
              <a:off x="71954" y="0"/>
              <a:ext cx="176046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77" name="形狀"/>
            <p:cNvSpPr/>
            <p:nvPr/>
          </p:nvSpPr>
          <p:spPr>
            <a:xfrm rot="10800000" flipH="1">
              <a:off x="44012" y="0"/>
              <a:ext cx="22424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78" name="形狀"/>
            <p:cNvSpPr/>
            <p:nvPr/>
          </p:nvSpPr>
          <p:spPr>
            <a:xfrm rot="10800000" flipH="1">
              <a:off x="16767" y="0"/>
              <a:ext cx="271747" cy="26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79" name="形狀"/>
            <p:cNvSpPr/>
            <p:nvPr/>
          </p:nvSpPr>
          <p:spPr>
            <a:xfrm rot="10800000" flipH="1">
              <a:off x="217957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80" name="形狀"/>
            <p:cNvSpPr/>
            <p:nvPr/>
          </p:nvSpPr>
          <p:spPr>
            <a:xfrm rot="10800000" flipH="1">
              <a:off x="0" y="94308"/>
              <a:ext cx="192110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81" name="形狀"/>
            <p:cNvSpPr/>
            <p:nvPr/>
          </p:nvSpPr>
          <p:spPr>
            <a:xfrm rot="10800000" flipH="1">
              <a:off x="238217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82" name="形狀"/>
            <p:cNvSpPr/>
            <p:nvPr/>
          </p:nvSpPr>
          <p:spPr>
            <a:xfrm rot="10800000" flipH="1">
              <a:off x="2795" y="141808"/>
              <a:ext cx="162070" cy="174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83" name="形狀"/>
            <p:cNvSpPr/>
            <p:nvPr/>
          </p:nvSpPr>
          <p:spPr>
            <a:xfrm rot="10800000" flipH="1">
              <a:off x="10478" y="189313"/>
              <a:ext cx="126446" cy="140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84" name="形狀"/>
            <p:cNvSpPr/>
            <p:nvPr/>
          </p:nvSpPr>
          <p:spPr>
            <a:xfrm rot="10800000" flipH="1">
              <a:off x="25847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85" name="形狀"/>
            <p:cNvSpPr/>
            <p:nvPr/>
          </p:nvSpPr>
          <p:spPr>
            <a:xfrm rot="10800000" flipH="1">
              <a:off x="27873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86" name="形狀"/>
            <p:cNvSpPr/>
            <p:nvPr/>
          </p:nvSpPr>
          <p:spPr>
            <a:xfrm rot="10800000" flipH="1">
              <a:off x="17463" y="237514"/>
              <a:ext cx="92215" cy="10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87" name="形狀"/>
            <p:cNvSpPr/>
            <p:nvPr/>
          </p:nvSpPr>
          <p:spPr>
            <a:xfrm rot="10800000" flipH="1">
              <a:off x="25150" y="285020"/>
              <a:ext cx="57283" cy="6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88" name="形狀"/>
            <p:cNvSpPr/>
            <p:nvPr/>
          </p:nvSpPr>
          <p:spPr>
            <a:xfrm rot="10800000" flipH="1">
              <a:off x="29899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89" name="形狀"/>
            <p:cNvSpPr/>
            <p:nvPr/>
          </p:nvSpPr>
          <p:spPr>
            <a:xfrm rot="10800000" flipH="1">
              <a:off x="32136" y="303881"/>
              <a:ext cx="57282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90" name="形狀"/>
            <p:cNvSpPr/>
            <p:nvPr/>
          </p:nvSpPr>
          <p:spPr>
            <a:xfrm rot="10800000" flipH="1">
              <a:off x="31925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91" name="形狀"/>
            <p:cNvSpPr/>
            <p:nvPr/>
          </p:nvSpPr>
          <p:spPr>
            <a:xfrm rot="10800000" flipH="1">
              <a:off x="39817" y="317150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92" name="形狀"/>
            <p:cNvSpPr/>
            <p:nvPr/>
          </p:nvSpPr>
          <p:spPr>
            <a:xfrm rot="10800000" flipH="1">
              <a:off x="33951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93" name="形狀"/>
            <p:cNvSpPr/>
            <p:nvPr/>
          </p:nvSpPr>
          <p:spPr>
            <a:xfrm rot="10800000" flipH="1">
              <a:off x="359069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94" name="形狀"/>
            <p:cNvSpPr/>
            <p:nvPr/>
          </p:nvSpPr>
          <p:spPr>
            <a:xfrm rot="10800000" flipH="1">
              <a:off x="47504" y="329729"/>
              <a:ext cx="56587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95" name="形狀"/>
            <p:cNvSpPr/>
            <p:nvPr/>
          </p:nvSpPr>
          <p:spPr>
            <a:xfrm rot="10800000" flipH="1">
              <a:off x="37932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96" name="形狀"/>
            <p:cNvSpPr/>
            <p:nvPr/>
          </p:nvSpPr>
          <p:spPr>
            <a:xfrm rot="10800000" flipH="1">
              <a:off x="54490" y="342301"/>
              <a:ext cx="57283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97" name="形狀"/>
            <p:cNvSpPr/>
            <p:nvPr/>
          </p:nvSpPr>
          <p:spPr>
            <a:xfrm rot="10800000" flipH="1">
              <a:off x="62172" y="355575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98" name="形狀"/>
            <p:cNvSpPr/>
            <p:nvPr/>
          </p:nvSpPr>
          <p:spPr>
            <a:xfrm rot="10800000" flipH="1">
              <a:off x="39958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99" name="形狀"/>
            <p:cNvSpPr/>
            <p:nvPr/>
          </p:nvSpPr>
          <p:spPr>
            <a:xfrm rot="10800000" flipH="1">
              <a:off x="69157" y="36814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00" name="形狀"/>
            <p:cNvSpPr/>
            <p:nvPr/>
          </p:nvSpPr>
          <p:spPr>
            <a:xfrm rot="10800000" flipH="1">
              <a:off x="419848" y="0"/>
              <a:ext cx="90116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01" name="形狀"/>
            <p:cNvSpPr/>
            <p:nvPr/>
          </p:nvSpPr>
          <p:spPr>
            <a:xfrm rot="10800000" flipH="1">
              <a:off x="440108" y="0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02" name="形狀"/>
            <p:cNvSpPr/>
            <p:nvPr/>
          </p:nvSpPr>
          <p:spPr>
            <a:xfrm rot="10800000" flipH="1">
              <a:off x="76844" y="380721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03" name="形狀"/>
            <p:cNvSpPr/>
            <p:nvPr/>
          </p:nvSpPr>
          <p:spPr>
            <a:xfrm rot="10800000" flipH="1">
              <a:off x="460363" y="7682"/>
              <a:ext cx="67069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04" name="形狀"/>
            <p:cNvSpPr/>
            <p:nvPr/>
          </p:nvSpPr>
          <p:spPr>
            <a:xfrm rot="10800000" flipH="1">
              <a:off x="83830" y="393995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05" name="形狀"/>
            <p:cNvSpPr/>
            <p:nvPr/>
          </p:nvSpPr>
          <p:spPr>
            <a:xfrm rot="10800000" flipH="1">
              <a:off x="91512" y="40656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06" name="形狀"/>
            <p:cNvSpPr/>
            <p:nvPr/>
          </p:nvSpPr>
          <p:spPr>
            <a:xfrm rot="10800000" flipH="1">
              <a:off x="477130" y="20260"/>
              <a:ext cx="57288" cy="64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07" name="形狀"/>
            <p:cNvSpPr/>
            <p:nvPr/>
          </p:nvSpPr>
          <p:spPr>
            <a:xfrm rot="10800000" flipH="1">
              <a:off x="484817" y="33528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08" name="形狀"/>
            <p:cNvSpPr/>
            <p:nvPr/>
          </p:nvSpPr>
          <p:spPr>
            <a:xfrm rot="10800000" flipH="1">
              <a:off x="98497" y="419146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09" name="形狀"/>
            <p:cNvSpPr/>
            <p:nvPr/>
          </p:nvSpPr>
          <p:spPr>
            <a:xfrm rot="10800000" flipH="1">
              <a:off x="491802" y="46106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10" name="形狀"/>
            <p:cNvSpPr/>
            <p:nvPr/>
          </p:nvSpPr>
          <p:spPr>
            <a:xfrm rot="10800000" flipH="1">
              <a:off x="106184" y="43171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11" name="形狀"/>
            <p:cNvSpPr/>
            <p:nvPr/>
          </p:nvSpPr>
          <p:spPr>
            <a:xfrm rot="10800000" flipH="1">
              <a:off x="499485" y="58679"/>
              <a:ext cx="57287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12" name="形狀"/>
            <p:cNvSpPr/>
            <p:nvPr/>
          </p:nvSpPr>
          <p:spPr>
            <a:xfrm rot="10800000" flipH="1">
              <a:off x="113866" y="444993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13" name="形狀"/>
            <p:cNvSpPr/>
            <p:nvPr/>
          </p:nvSpPr>
          <p:spPr>
            <a:xfrm rot="10800000" flipH="1">
              <a:off x="507172" y="7195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14" name="形狀"/>
            <p:cNvSpPr/>
            <p:nvPr/>
          </p:nvSpPr>
          <p:spPr>
            <a:xfrm rot="10800000" flipH="1">
              <a:off x="120852" y="457566"/>
              <a:ext cx="57288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15" name="形狀"/>
            <p:cNvSpPr/>
            <p:nvPr/>
          </p:nvSpPr>
          <p:spPr>
            <a:xfrm rot="10800000" flipH="1">
              <a:off x="514157" y="84527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16" name="形狀"/>
            <p:cNvSpPr/>
            <p:nvPr/>
          </p:nvSpPr>
          <p:spPr>
            <a:xfrm rot="10800000" flipH="1">
              <a:off x="128539" y="47013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17" name="形狀"/>
            <p:cNvSpPr/>
            <p:nvPr/>
          </p:nvSpPr>
          <p:spPr>
            <a:xfrm rot="10800000" flipH="1">
              <a:off x="135525" y="483413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18" name="形狀"/>
            <p:cNvSpPr/>
            <p:nvPr/>
          </p:nvSpPr>
          <p:spPr>
            <a:xfrm rot="10800000" flipH="1">
              <a:off x="521839" y="97099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19" name="形狀"/>
            <p:cNvSpPr/>
            <p:nvPr/>
          </p:nvSpPr>
          <p:spPr>
            <a:xfrm rot="10800000" flipH="1">
              <a:off x="528825" y="110373"/>
              <a:ext cx="57287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20" name="形狀"/>
            <p:cNvSpPr/>
            <p:nvPr/>
          </p:nvSpPr>
          <p:spPr>
            <a:xfrm rot="10800000" flipH="1">
              <a:off x="143212" y="495991"/>
              <a:ext cx="57282" cy="6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21" name="形狀"/>
            <p:cNvSpPr/>
            <p:nvPr/>
          </p:nvSpPr>
          <p:spPr>
            <a:xfrm rot="10800000" flipH="1">
              <a:off x="150197" y="50856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22" name="形狀"/>
            <p:cNvSpPr/>
            <p:nvPr/>
          </p:nvSpPr>
          <p:spPr>
            <a:xfrm rot="10800000" flipH="1">
              <a:off x="536511" y="122951"/>
              <a:ext cx="57283" cy="6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23" name="形狀"/>
            <p:cNvSpPr/>
            <p:nvPr/>
          </p:nvSpPr>
          <p:spPr>
            <a:xfrm rot="10800000" flipH="1">
              <a:off x="157879" y="521838"/>
              <a:ext cx="67064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24" name="形狀"/>
            <p:cNvSpPr/>
            <p:nvPr/>
          </p:nvSpPr>
          <p:spPr>
            <a:xfrm rot="10800000" flipH="1">
              <a:off x="543497" y="135524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25" name="形狀"/>
            <p:cNvSpPr/>
            <p:nvPr/>
          </p:nvSpPr>
          <p:spPr>
            <a:xfrm rot="10800000" flipH="1">
              <a:off x="165566" y="526724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26" name="形狀"/>
            <p:cNvSpPr/>
            <p:nvPr/>
          </p:nvSpPr>
          <p:spPr>
            <a:xfrm rot="10800000" flipH="1">
              <a:off x="551178" y="14809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27" name="形狀"/>
            <p:cNvSpPr/>
            <p:nvPr/>
          </p:nvSpPr>
          <p:spPr>
            <a:xfrm rot="10800000" flipH="1">
              <a:off x="174646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28" name="形狀"/>
            <p:cNvSpPr/>
            <p:nvPr/>
          </p:nvSpPr>
          <p:spPr>
            <a:xfrm rot="10800000" flipH="1">
              <a:off x="558866" y="161371"/>
              <a:ext cx="56586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29" name="形狀"/>
            <p:cNvSpPr/>
            <p:nvPr/>
          </p:nvSpPr>
          <p:spPr>
            <a:xfrm rot="10800000" flipH="1">
              <a:off x="194905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30" name="形狀"/>
            <p:cNvSpPr/>
            <p:nvPr/>
          </p:nvSpPr>
          <p:spPr>
            <a:xfrm rot="10800000" flipH="1">
              <a:off x="565851" y="173944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31" name="形狀"/>
            <p:cNvSpPr/>
            <p:nvPr/>
          </p:nvSpPr>
          <p:spPr>
            <a:xfrm rot="10800000" flipH="1">
              <a:off x="573533" y="18651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32" name="形狀"/>
            <p:cNvSpPr/>
            <p:nvPr/>
          </p:nvSpPr>
          <p:spPr>
            <a:xfrm rot="10800000" flipH="1">
              <a:off x="21516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33" name="形狀"/>
            <p:cNvSpPr/>
            <p:nvPr/>
          </p:nvSpPr>
          <p:spPr>
            <a:xfrm rot="10800000" flipH="1">
              <a:off x="23542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34" name="形狀"/>
            <p:cNvSpPr/>
            <p:nvPr/>
          </p:nvSpPr>
          <p:spPr>
            <a:xfrm rot="10800000" flipH="1">
              <a:off x="580524" y="199791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35" name="形狀"/>
            <p:cNvSpPr/>
            <p:nvPr/>
          </p:nvSpPr>
          <p:spPr>
            <a:xfrm rot="10800000" flipH="1">
              <a:off x="25568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36" name="形狀"/>
            <p:cNvSpPr/>
            <p:nvPr/>
          </p:nvSpPr>
          <p:spPr>
            <a:xfrm rot="10800000" flipH="1">
              <a:off x="588205" y="212369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37" name="形狀"/>
            <p:cNvSpPr/>
            <p:nvPr/>
          </p:nvSpPr>
          <p:spPr>
            <a:xfrm rot="10800000" flipH="1">
              <a:off x="27594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38" name="形狀"/>
            <p:cNvSpPr/>
            <p:nvPr/>
          </p:nvSpPr>
          <p:spPr>
            <a:xfrm rot="10800000" flipH="1">
              <a:off x="595191" y="224942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39" name="形狀"/>
            <p:cNvSpPr/>
            <p:nvPr/>
          </p:nvSpPr>
          <p:spPr>
            <a:xfrm rot="10800000" flipH="1">
              <a:off x="602878" y="238216"/>
              <a:ext cx="57283" cy="6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40" name="形狀"/>
            <p:cNvSpPr/>
            <p:nvPr/>
          </p:nvSpPr>
          <p:spPr>
            <a:xfrm rot="10800000" flipH="1">
              <a:off x="29620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41" name="形狀"/>
            <p:cNvSpPr/>
            <p:nvPr/>
          </p:nvSpPr>
          <p:spPr>
            <a:xfrm rot="10800000" flipH="1">
              <a:off x="575633" y="250789"/>
              <a:ext cx="91513" cy="10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42" name="形狀"/>
            <p:cNvSpPr/>
            <p:nvPr/>
          </p:nvSpPr>
          <p:spPr>
            <a:xfrm rot="10800000" flipH="1">
              <a:off x="316459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43" name="形狀"/>
            <p:cNvSpPr/>
            <p:nvPr/>
          </p:nvSpPr>
          <p:spPr>
            <a:xfrm rot="10800000" flipH="1">
              <a:off x="336018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44" name="形狀"/>
            <p:cNvSpPr/>
            <p:nvPr/>
          </p:nvSpPr>
          <p:spPr>
            <a:xfrm rot="10800000" flipH="1">
              <a:off x="547686" y="263362"/>
              <a:ext cx="127142" cy="13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45" name="形狀"/>
            <p:cNvSpPr/>
            <p:nvPr/>
          </p:nvSpPr>
          <p:spPr>
            <a:xfrm rot="10800000" flipH="1">
              <a:off x="520441" y="275940"/>
              <a:ext cx="162074" cy="175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46" name="形狀"/>
            <p:cNvSpPr/>
            <p:nvPr/>
          </p:nvSpPr>
          <p:spPr>
            <a:xfrm rot="10800000" flipH="1">
              <a:off x="35627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47" name="形狀"/>
            <p:cNvSpPr/>
            <p:nvPr/>
          </p:nvSpPr>
          <p:spPr>
            <a:xfrm rot="10800000" flipH="1">
              <a:off x="37653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48" name="形狀"/>
            <p:cNvSpPr/>
            <p:nvPr/>
          </p:nvSpPr>
          <p:spPr>
            <a:xfrm rot="10800000" flipH="1">
              <a:off x="493200" y="289209"/>
              <a:ext cx="192111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49" name="形狀"/>
            <p:cNvSpPr/>
            <p:nvPr/>
          </p:nvSpPr>
          <p:spPr>
            <a:xfrm rot="10800000" flipH="1">
              <a:off x="396792" y="323439"/>
              <a:ext cx="271753" cy="26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50" name="形狀"/>
            <p:cNvSpPr/>
            <p:nvPr/>
          </p:nvSpPr>
          <p:spPr>
            <a:xfrm rot="10800000" flipH="1">
              <a:off x="417052" y="371641"/>
              <a:ext cx="22355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51" name="形狀"/>
            <p:cNvSpPr/>
            <p:nvPr/>
          </p:nvSpPr>
          <p:spPr>
            <a:xfrm rot="10800000" flipH="1">
              <a:off x="437312" y="419146"/>
              <a:ext cx="176045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52" name="形狀"/>
            <p:cNvSpPr/>
            <p:nvPr/>
          </p:nvSpPr>
          <p:spPr>
            <a:xfrm rot="10800000" flipH="1">
              <a:off x="457572" y="466646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53" name="形狀"/>
            <p:cNvSpPr/>
            <p:nvPr/>
          </p:nvSpPr>
          <p:spPr>
            <a:xfrm rot="10800000" flipH="1">
              <a:off x="477130" y="514848"/>
              <a:ext cx="81035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54" name="形狀"/>
            <p:cNvSpPr/>
            <p:nvPr/>
          </p:nvSpPr>
          <p:spPr>
            <a:xfrm rot="10800000" flipH="1">
              <a:off x="497390" y="562352"/>
              <a:ext cx="33535" cy="30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155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圓形"/>
          <p:cNvSpPr/>
          <p:nvPr/>
        </p:nvSpPr>
        <p:spPr>
          <a:xfrm>
            <a:off x="2293651" y="-295451"/>
            <a:ext cx="2270702" cy="3027902"/>
          </a:xfrm>
          <a:prstGeom prst="ellipse">
            <a:avLst/>
          </a:prstGeom>
          <a:ln>
            <a:solidFill>
              <a:srgbClr val="A1BECC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49" name="大標題文字"/>
          <p:cNvSpPr txBox="1">
            <a:spLocks noGrp="1"/>
          </p:cNvSpPr>
          <p:nvPr>
            <p:ph type="title"/>
          </p:nvPr>
        </p:nvSpPr>
        <p:spPr>
          <a:xfrm>
            <a:off x="1330313" y="2421550"/>
            <a:ext cx="4197375" cy="1159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r>
              <a:t>大標題文字</a:t>
            </a:r>
          </a:p>
        </p:txBody>
      </p:sp>
      <p:sp>
        <p:nvSpPr>
          <p:cNvPr id="5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330313" y="3449654"/>
            <a:ext cx="4197375" cy="7848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spcBef>
                <a:spcPts val="0"/>
              </a:spcBef>
              <a:buClrTx/>
              <a:buSzTx/>
              <a:buFontTx/>
              <a:buNone/>
              <a:defRPr b="1">
                <a:solidFill>
                  <a:srgbClr val="A1BECC"/>
                </a:solidFill>
              </a:defRPr>
            </a:lvl1pPr>
            <a:lvl2pPr algn="ctr">
              <a:spcBef>
                <a:spcPts val="0"/>
              </a:spcBef>
              <a:buClrTx/>
              <a:buSzTx/>
              <a:buFontTx/>
              <a:buNone/>
              <a:defRPr b="1">
                <a:solidFill>
                  <a:srgbClr val="A1BECC"/>
                </a:solidFill>
              </a:defRPr>
            </a:lvl2pPr>
            <a:lvl3pPr algn="ctr">
              <a:spcBef>
                <a:spcPts val="0"/>
              </a:spcBef>
              <a:buClrTx/>
              <a:buSzTx/>
              <a:buFontTx/>
              <a:buNone/>
              <a:defRPr b="1">
                <a:solidFill>
                  <a:srgbClr val="A1BECC"/>
                </a:solidFill>
              </a:defRPr>
            </a:lvl3pPr>
            <a:lvl4pPr algn="ctr">
              <a:spcBef>
                <a:spcPts val="0"/>
              </a:spcBef>
              <a:buClrTx/>
              <a:buFontTx/>
              <a:defRPr b="1">
                <a:solidFill>
                  <a:srgbClr val="A1BECC"/>
                </a:solidFill>
              </a:defRPr>
            </a:lvl4pPr>
            <a:lvl5pPr algn="ctr">
              <a:spcBef>
                <a:spcPts val="0"/>
              </a:spcBef>
              <a:buClrTx/>
              <a:buFontTx/>
              <a:defRPr b="1">
                <a:solidFill>
                  <a:srgbClr val="A1BECC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1" name="圓形"/>
          <p:cNvSpPr/>
          <p:nvPr/>
        </p:nvSpPr>
        <p:spPr>
          <a:xfrm>
            <a:off x="1060905" y="3988227"/>
            <a:ext cx="154576" cy="206101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52" name="形狀"/>
          <p:cNvSpPr/>
          <p:nvPr/>
        </p:nvSpPr>
        <p:spPr>
          <a:xfrm>
            <a:off x="5722615" y="2469625"/>
            <a:ext cx="1760401" cy="234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432" y="10800"/>
                </a:moveTo>
                <a:cubicBezTo>
                  <a:pt x="6432" y="13212"/>
                  <a:pt x="8388" y="15168"/>
                  <a:pt x="10800" y="15168"/>
                </a:cubicBezTo>
                <a:cubicBezTo>
                  <a:pt x="13212" y="15168"/>
                  <a:pt x="15168" y="13212"/>
                  <a:pt x="15168" y="10800"/>
                </a:cubicBezTo>
                <a:cubicBezTo>
                  <a:pt x="15168" y="8388"/>
                  <a:pt x="13212" y="6432"/>
                  <a:pt x="10800" y="6432"/>
                </a:cubicBezTo>
                <a:cubicBezTo>
                  <a:pt x="8388" y="6432"/>
                  <a:pt x="6432" y="8388"/>
                  <a:pt x="6432" y="10800"/>
                </a:cubicBezTo>
                <a:close/>
              </a:path>
            </a:pathLst>
          </a:custGeom>
          <a:solidFill>
            <a:srgbClr val="00ACC3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53" name="圓形"/>
          <p:cNvSpPr/>
          <p:nvPr/>
        </p:nvSpPr>
        <p:spPr>
          <a:xfrm>
            <a:off x="282412" y="1139207"/>
            <a:ext cx="733952" cy="978601"/>
          </a:xfrm>
          <a:prstGeom prst="ellipse">
            <a:avLst/>
          </a:prstGeom>
          <a:solidFill>
            <a:srgbClr val="F8BB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54" name="圓形"/>
          <p:cNvSpPr/>
          <p:nvPr/>
        </p:nvSpPr>
        <p:spPr>
          <a:xfrm>
            <a:off x="5430210" y="4662706"/>
            <a:ext cx="493201" cy="657601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55" name="形狀"/>
          <p:cNvSpPr/>
          <p:nvPr/>
        </p:nvSpPr>
        <p:spPr>
          <a:xfrm>
            <a:off x="173380" y="-571701"/>
            <a:ext cx="1713152" cy="2284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572" y="10800"/>
                </a:moveTo>
                <a:cubicBezTo>
                  <a:pt x="2572" y="15344"/>
                  <a:pt x="6256" y="19028"/>
                  <a:pt x="10800" y="19028"/>
                </a:cubicBezTo>
                <a:cubicBezTo>
                  <a:pt x="15344" y="19028"/>
                  <a:pt x="19028" y="15344"/>
                  <a:pt x="19028" y="10800"/>
                </a:cubicBezTo>
                <a:cubicBezTo>
                  <a:pt x="19028" y="6256"/>
                  <a:pt x="15344" y="2572"/>
                  <a:pt x="10800" y="2572"/>
                </a:cubicBezTo>
                <a:cubicBezTo>
                  <a:pt x="6256" y="2572"/>
                  <a:pt x="2572" y="6256"/>
                  <a:pt x="2572" y="10800"/>
                </a:cubicBezTo>
                <a:close/>
              </a:path>
            </a:pathLst>
          </a:custGeom>
          <a:solidFill>
            <a:srgbClr val="ED4A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56" name="圓形"/>
          <p:cNvSpPr/>
          <p:nvPr/>
        </p:nvSpPr>
        <p:spPr>
          <a:xfrm>
            <a:off x="5630721" y="917475"/>
            <a:ext cx="493201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57" name="形狀"/>
          <p:cNvSpPr/>
          <p:nvPr/>
        </p:nvSpPr>
        <p:spPr>
          <a:xfrm>
            <a:off x="6049446" y="-295450"/>
            <a:ext cx="905851" cy="1207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9270" y="10800"/>
                </a:moveTo>
                <a:cubicBezTo>
                  <a:pt x="9270" y="11645"/>
                  <a:pt x="9955" y="12330"/>
                  <a:pt x="10800" y="12330"/>
                </a:cubicBezTo>
                <a:cubicBezTo>
                  <a:pt x="11645" y="12330"/>
                  <a:pt x="12330" y="11645"/>
                  <a:pt x="12330" y="10800"/>
                </a:cubicBezTo>
                <a:cubicBezTo>
                  <a:pt x="12330" y="9955"/>
                  <a:pt x="11645" y="9270"/>
                  <a:pt x="10800" y="9270"/>
                </a:cubicBezTo>
                <a:cubicBezTo>
                  <a:pt x="9955" y="9270"/>
                  <a:pt x="9270" y="9955"/>
                  <a:pt x="9270" y="10800"/>
                </a:cubicBezTo>
                <a:close/>
              </a:path>
            </a:pathLst>
          </a:custGeom>
          <a:solidFill>
            <a:srgbClr val="65BB48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58" name="圓形"/>
          <p:cNvSpPr/>
          <p:nvPr/>
        </p:nvSpPr>
        <p:spPr>
          <a:xfrm>
            <a:off x="1062903" y="2052657"/>
            <a:ext cx="228601" cy="304801"/>
          </a:xfrm>
          <a:prstGeom prst="ellipse">
            <a:avLst/>
          </a:prstGeom>
          <a:solidFill>
            <a:srgbClr val="E8004C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59" name="圓形"/>
          <p:cNvSpPr/>
          <p:nvPr/>
        </p:nvSpPr>
        <p:spPr>
          <a:xfrm>
            <a:off x="135377" y="4023257"/>
            <a:ext cx="1028027" cy="1370701"/>
          </a:xfrm>
          <a:prstGeom prst="ellipse">
            <a:avLst/>
          </a:pr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60" name="圓形"/>
          <p:cNvSpPr/>
          <p:nvPr/>
        </p:nvSpPr>
        <p:spPr>
          <a:xfrm>
            <a:off x="184534" y="3365547"/>
            <a:ext cx="342002" cy="456001"/>
          </a:xfrm>
          <a:prstGeom prst="ellipse">
            <a:avLst/>
          </a:prstGeom>
          <a:solidFill>
            <a:srgbClr val="65BB48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61" name="圓形"/>
          <p:cNvSpPr/>
          <p:nvPr/>
        </p:nvSpPr>
        <p:spPr>
          <a:xfrm>
            <a:off x="5304246" y="4494731"/>
            <a:ext cx="745201" cy="993299"/>
          </a:xfrm>
          <a:prstGeom prst="ellipse">
            <a:avLst/>
          </a:prstGeom>
          <a:ln>
            <a:solidFill>
              <a:srgbClr val="00ACC3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62" name="圓形"/>
          <p:cNvSpPr/>
          <p:nvPr/>
        </p:nvSpPr>
        <p:spPr>
          <a:xfrm>
            <a:off x="5527691" y="780100"/>
            <a:ext cx="699301" cy="932400"/>
          </a:xfrm>
          <a:prstGeom prst="ellipse">
            <a:avLst/>
          </a:prstGeom>
          <a:ln>
            <a:solidFill>
              <a:srgbClr val="BBCD00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63" name="圓形"/>
          <p:cNvSpPr/>
          <p:nvPr/>
        </p:nvSpPr>
        <p:spPr>
          <a:xfrm>
            <a:off x="135378" y="3300002"/>
            <a:ext cx="440101" cy="586801"/>
          </a:xfrm>
          <a:prstGeom prst="ellipse">
            <a:avLst/>
          </a:prstGeom>
          <a:ln>
            <a:solidFill>
              <a:srgbClr val="65BB48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64" name="圓形"/>
          <p:cNvSpPr/>
          <p:nvPr/>
        </p:nvSpPr>
        <p:spPr>
          <a:xfrm>
            <a:off x="5800032" y="467307"/>
            <a:ext cx="154576" cy="206101"/>
          </a:xfrm>
          <a:prstGeom prst="ellipse">
            <a:avLst/>
          </a:prstGeom>
          <a:solidFill>
            <a:srgbClr val="F8BB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65" name="圓形"/>
          <p:cNvSpPr/>
          <p:nvPr/>
        </p:nvSpPr>
        <p:spPr>
          <a:xfrm>
            <a:off x="448633" y="-204701"/>
            <a:ext cx="1162577" cy="1550102"/>
          </a:xfrm>
          <a:prstGeom prst="ellipse">
            <a:avLst/>
          </a:prstGeom>
          <a:ln>
            <a:solidFill>
              <a:srgbClr val="E8004C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6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讀書計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形狀"/>
          <p:cNvSpPr/>
          <p:nvPr/>
        </p:nvSpPr>
        <p:spPr>
          <a:xfrm>
            <a:off x="6439128" y="3492400"/>
            <a:ext cx="335251" cy="44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019" y="10800"/>
                </a:moveTo>
                <a:cubicBezTo>
                  <a:pt x="4019" y="14545"/>
                  <a:pt x="7055" y="17581"/>
                  <a:pt x="10800" y="17581"/>
                </a:cubicBezTo>
                <a:cubicBezTo>
                  <a:pt x="14545" y="17581"/>
                  <a:pt x="17581" y="14545"/>
                  <a:pt x="17581" y="10800"/>
                </a:cubicBezTo>
                <a:cubicBezTo>
                  <a:pt x="17581" y="7055"/>
                  <a:pt x="14545" y="4019"/>
                  <a:pt x="10800" y="4019"/>
                </a:cubicBezTo>
                <a:cubicBezTo>
                  <a:pt x="7055" y="4019"/>
                  <a:pt x="4019" y="7055"/>
                  <a:pt x="4019" y="10800"/>
                </a:cubicBezTo>
                <a:close/>
              </a:path>
            </a:pathLst>
          </a:cu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64" name="圓形"/>
          <p:cNvSpPr/>
          <p:nvPr/>
        </p:nvSpPr>
        <p:spPr>
          <a:xfrm>
            <a:off x="6250296" y="4482507"/>
            <a:ext cx="733951" cy="978601"/>
          </a:xfrm>
          <a:prstGeom prst="ellipse">
            <a:avLst/>
          </a:prstGeom>
          <a:ln>
            <a:solidFill>
              <a:srgbClr val="73D5CD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65" name="形狀"/>
          <p:cNvSpPr/>
          <p:nvPr/>
        </p:nvSpPr>
        <p:spPr>
          <a:xfrm>
            <a:off x="556314" y="4500557"/>
            <a:ext cx="298126" cy="397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91" y="10800"/>
                </a:moveTo>
                <a:cubicBezTo>
                  <a:pt x="1891" y="15720"/>
                  <a:pt x="5880" y="19709"/>
                  <a:pt x="10800" y="19709"/>
                </a:cubicBezTo>
                <a:cubicBezTo>
                  <a:pt x="15720" y="19709"/>
                  <a:pt x="19709" y="15720"/>
                  <a:pt x="19709" y="10800"/>
                </a:cubicBezTo>
                <a:cubicBezTo>
                  <a:pt x="19709" y="5880"/>
                  <a:pt x="15720" y="1891"/>
                  <a:pt x="10800" y="1891"/>
                </a:cubicBezTo>
                <a:cubicBezTo>
                  <a:pt x="5880" y="1891"/>
                  <a:pt x="1891" y="5880"/>
                  <a:pt x="1891" y="10800"/>
                </a:cubicBezTo>
                <a:close/>
              </a:path>
            </a:pathLst>
          </a:custGeom>
          <a:solidFill>
            <a:srgbClr val="57B9D2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66" name="圓形"/>
          <p:cNvSpPr/>
          <p:nvPr/>
        </p:nvSpPr>
        <p:spPr>
          <a:xfrm>
            <a:off x="6717225" y="4058703"/>
            <a:ext cx="215326" cy="287101"/>
          </a:xfrm>
          <a:prstGeom prst="ellipse">
            <a:avLst/>
          </a:pr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67" name="形狀"/>
          <p:cNvSpPr/>
          <p:nvPr/>
        </p:nvSpPr>
        <p:spPr>
          <a:xfrm>
            <a:off x="-123151" y="4277707"/>
            <a:ext cx="556202" cy="74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59" y="10800"/>
                </a:moveTo>
                <a:cubicBezTo>
                  <a:pt x="8459" y="12093"/>
                  <a:pt x="9507" y="13141"/>
                  <a:pt x="10800" y="13141"/>
                </a:cubicBezTo>
                <a:cubicBezTo>
                  <a:pt x="12093" y="13141"/>
                  <a:pt x="13141" y="12093"/>
                  <a:pt x="13141" y="10800"/>
                </a:cubicBezTo>
                <a:cubicBezTo>
                  <a:pt x="13141" y="9507"/>
                  <a:pt x="12093" y="8459"/>
                  <a:pt x="10800" y="8459"/>
                </a:cubicBezTo>
                <a:cubicBezTo>
                  <a:pt x="9507" y="8459"/>
                  <a:pt x="8459" y="9507"/>
                  <a:pt x="8459" y="10800"/>
                </a:cubicBezTo>
                <a:close/>
              </a:path>
            </a:pathLst>
          </a:cu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68" name="圓形"/>
          <p:cNvSpPr/>
          <p:nvPr/>
        </p:nvSpPr>
        <p:spPr>
          <a:xfrm>
            <a:off x="6426546" y="4717507"/>
            <a:ext cx="381376" cy="508501"/>
          </a:xfrm>
          <a:prstGeom prst="ellipse">
            <a:avLst/>
          </a:pr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69" name="形狀"/>
          <p:cNvSpPr/>
          <p:nvPr/>
        </p:nvSpPr>
        <p:spPr>
          <a:xfrm>
            <a:off x="6058110" y="224125"/>
            <a:ext cx="2286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603" y="10800"/>
                </a:moveTo>
                <a:cubicBezTo>
                  <a:pt x="6603" y="13118"/>
                  <a:pt x="8482" y="14997"/>
                  <a:pt x="10800" y="14997"/>
                </a:cubicBezTo>
                <a:cubicBezTo>
                  <a:pt x="13118" y="14997"/>
                  <a:pt x="14997" y="13118"/>
                  <a:pt x="14997" y="10800"/>
                </a:cubicBezTo>
                <a:cubicBezTo>
                  <a:pt x="14997" y="8482"/>
                  <a:pt x="13118" y="6603"/>
                  <a:pt x="10800" y="6603"/>
                </a:cubicBezTo>
                <a:cubicBezTo>
                  <a:pt x="8482" y="6603"/>
                  <a:pt x="6603" y="8482"/>
                  <a:pt x="6603" y="10800"/>
                </a:cubicBezTo>
                <a:close/>
              </a:path>
            </a:pathLst>
          </a:cu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70" name="圓形"/>
          <p:cNvSpPr/>
          <p:nvPr/>
        </p:nvSpPr>
        <p:spPr>
          <a:xfrm>
            <a:off x="6414939" y="328380"/>
            <a:ext cx="439201" cy="585601"/>
          </a:xfrm>
          <a:prstGeom prst="ellipse">
            <a:avLst/>
          </a:prstGeom>
          <a:solidFill>
            <a:srgbClr val="57B9D2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71" name="圓形"/>
          <p:cNvSpPr/>
          <p:nvPr/>
        </p:nvSpPr>
        <p:spPr>
          <a:xfrm>
            <a:off x="6657265" y="1187329"/>
            <a:ext cx="335251" cy="447001"/>
          </a:xfrm>
          <a:prstGeom prst="ellipse">
            <a:avLst/>
          </a:pr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72" name="圓形"/>
          <p:cNvSpPr/>
          <p:nvPr/>
        </p:nvSpPr>
        <p:spPr>
          <a:xfrm>
            <a:off x="6336753" y="224132"/>
            <a:ext cx="595801" cy="794401"/>
          </a:xfrm>
          <a:prstGeom prst="ellipse">
            <a:avLst/>
          </a:prstGeom>
          <a:ln>
            <a:solidFill>
              <a:srgbClr val="57B9D2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73" name="圓形"/>
          <p:cNvSpPr/>
          <p:nvPr/>
        </p:nvSpPr>
        <p:spPr>
          <a:xfrm>
            <a:off x="75321" y="3830632"/>
            <a:ext cx="228601" cy="304801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74" name="矩形"/>
          <p:cNvSpPr/>
          <p:nvPr/>
        </p:nvSpPr>
        <p:spPr>
          <a:xfrm>
            <a:off x="2" y="-13826"/>
            <a:ext cx="1396671" cy="716201"/>
          </a:xfrm>
          <a:prstGeom prst="rect">
            <a:avLst/>
          </a:prstGeom>
          <a:solidFill>
            <a:srgbClr val="64B4C8">
              <a:alpha val="8890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75" name="讀書計畫"/>
          <p:cNvSpPr txBox="1"/>
          <p:nvPr/>
        </p:nvSpPr>
        <p:spPr>
          <a:xfrm>
            <a:off x="56725" y="12810"/>
            <a:ext cx="1733806" cy="584775"/>
          </a:xfrm>
          <a:prstGeom prst="rect">
            <a:avLst/>
          </a:prstGeom>
          <a:ln w="12700">
            <a:miter lim="400000"/>
          </a:ln>
          <a:effectLst>
            <a:outerShdw blurRad="25400" dist="33229" dir="5400000" rotWithShape="0">
              <a:srgbClr val="000000">
                <a:alpha val="265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  <a:latin typeface="Kaiti TC Bold"/>
                <a:ea typeface="Kaiti TC Bold"/>
                <a:cs typeface="Kaiti TC Bold"/>
                <a:sym typeface="Kaiti TC Bold"/>
              </a:defRPr>
            </a:lvl1pPr>
          </a:lstStyle>
          <a:p>
            <a:r>
              <a:rPr sz="3200"/>
              <a:t>讀書計畫</a:t>
            </a:r>
          </a:p>
        </p:txBody>
      </p:sp>
      <p:sp>
        <p:nvSpPr>
          <p:cNvPr id="157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成果作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形狀"/>
          <p:cNvSpPr/>
          <p:nvPr/>
        </p:nvSpPr>
        <p:spPr>
          <a:xfrm>
            <a:off x="6439128" y="3492400"/>
            <a:ext cx="335251" cy="44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019" y="10800"/>
                </a:moveTo>
                <a:cubicBezTo>
                  <a:pt x="4019" y="14545"/>
                  <a:pt x="7055" y="17581"/>
                  <a:pt x="10800" y="17581"/>
                </a:cubicBezTo>
                <a:cubicBezTo>
                  <a:pt x="14545" y="17581"/>
                  <a:pt x="17581" y="14545"/>
                  <a:pt x="17581" y="10800"/>
                </a:cubicBezTo>
                <a:cubicBezTo>
                  <a:pt x="17581" y="7055"/>
                  <a:pt x="14545" y="4019"/>
                  <a:pt x="10800" y="4019"/>
                </a:cubicBezTo>
                <a:cubicBezTo>
                  <a:pt x="7055" y="4019"/>
                  <a:pt x="4019" y="7055"/>
                  <a:pt x="4019" y="10800"/>
                </a:cubicBezTo>
                <a:close/>
              </a:path>
            </a:pathLst>
          </a:cu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84" name="圓形"/>
          <p:cNvSpPr/>
          <p:nvPr/>
        </p:nvSpPr>
        <p:spPr>
          <a:xfrm>
            <a:off x="6250296" y="4482507"/>
            <a:ext cx="733951" cy="978601"/>
          </a:xfrm>
          <a:prstGeom prst="ellipse">
            <a:avLst/>
          </a:prstGeom>
          <a:ln>
            <a:solidFill>
              <a:srgbClr val="73D5CD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85" name="形狀"/>
          <p:cNvSpPr/>
          <p:nvPr/>
        </p:nvSpPr>
        <p:spPr>
          <a:xfrm>
            <a:off x="556314" y="4500557"/>
            <a:ext cx="298126" cy="397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91" y="10800"/>
                </a:moveTo>
                <a:cubicBezTo>
                  <a:pt x="1891" y="15720"/>
                  <a:pt x="5880" y="19709"/>
                  <a:pt x="10800" y="19709"/>
                </a:cubicBezTo>
                <a:cubicBezTo>
                  <a:pt x="15720" y="19709"/>
                  <a:pt x="19709" y="15720"/>
                  <a:pt x="19709" y="10800"/>
                </a:cubicBezTo>
                <a:cubicBezTo>
                  <a:pt x="19709" y="5880"/>
                  <a:pt x="15720" y="1891"/>
                  <a:pt x="10800" y="1891"/>
                </a:cubicBezTo>
                <a:cubicBezTo>
                  <a:pt x="5880" y="1891"/>
                  <a:pt x="1891" y="5880"/>
                  <a:pt x="1891" y="10800"/>
                </a:cubicBezTo>
                <a:close/>
              </a:path>
            </a:pathLst>
          </a:custGeom>
          <a:solidFill>
            <a:srgbClr val="57B9D2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86" name="圓形"/>
          <p:cNvSpPr/>
          <p:nvPr/>
        </p:nvSpPr>
        <p:spPr>
          <a:xfrm>
            <a:off x="6717225" y="4058703"/>
            <a:ext cx="215326" cy="287101"/>
          </a:xfrm>
          <a:prstGeom prst="ellipse">
            <a:avLst/>
          </a:pr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87" name="形狀"/>
          <p:cNvSpPr/>
          <p:nvPr/>
        </p:nvSpPr>
        <p:spPr>
          <a:xfrm>
            <a:off x="-123151" y="4277707"/>
            <a:ext cx="556202" cy="74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59" y="10800"/>
                </a:moveTo>
                <a:cubicBezTo>
                  <a:pt x="8459" y="12093"/>
                  <a:pt x="9507" y="13141"/>
                  <a:pt x="10800" y="13141"/>
                </a:cubicBezTo>
                <a:cubicBezTo>
                  <a:pt x="12093" y="13141"/>
                  <a:pt x="13141" y="12093"/>
                  <a:pt x="13141" y="10800"/>
                </a:cubicBezTo>
                <a:cubicBezTo>
                  <a:pt x="13141" y="9507"/>
                  <a:pt x="12093" y="8459"/>
                  <a:pt x="10800" y="8459"/>
                </a:cubicBezTo>
                <a:cubicBezTo>
                  <a:pt x="9507" y="8459"/>
                  <a:pt x="8459" y="9507"/>
                  <a:pt x="8459" y="10800"/>
                </a:cubicBezTo>
                <a:close/>
              </a:path>
            </a:pathLst>
          </a:cu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88" name="圓形"/>
          <p:cNvSpPr/>
          <p:nvPr/>
        </p:nvSpPr>
        <p:spPr>
          <a:xfrm>
            <a:off x="6426546" y="4717507"/>
            <a:ext cx="381376" cy="508501"/>
          </a:xfrm>
          <a:prstGeom prst="ellipse">
            <a:avLst/>
          </a:pr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89" name="形狀"/>
          <p:cNvSpPr/>
          <p:nvPr/>
        </p:nvSpPr>
        <p:spPr>
          <a:xfrm>
            <a:off x="6058110" y="224125"/>
            <a:ext cx="2286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603" y="10800"/>
                </a:moveTo>
                <a:cubicBezTo>
                  <a:pt x="6603" y="13118"/>
                  <a:pt x="8482" y="14997"/>
                  <a:pt x="10800" y="14997"/>
                </a:cubicBezTo>
                <a:cubicBezTo>
                  <a:pt x="13118" y="14997"/>
                  <a:pt x="14997" y="13118"/>
                  <a:pt x="14997" y="10800"/>
                </a:cubicBezTo>
                <a:cubicBezTo>
                  <a:pt x="14997" y="8482"/>
                  <a:pt x="13118" y="6603"/>
                  <a:pt x="10800" y="6603"/>
                </a:cubicBezTo>
                <a:cubicBezTo>
                  <a:pt x="8482" y="6603"/>
                  <a:pt x="6603" y="8482"/>
                  <a:pt x="6603" y="10800"/>
                </a:cubicBezTo>
                <a:close/>
              </a:path>
            </a:pathLst>
          </a:cu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90" name="圓形"/>
          <p:cNvSpPr/>
          <p:nvPr/>
        </p:nvSpPr>
        <p:spPr>
          <a:xfrm>
            <a:off x="6414939" y="328380"/>
            <a:ext cx="439201" cy="585601"/>
          </a:xfrm>
          <a:prstGeom prst="ellipse">
            <a:avLst/>
          </a:prstGeom>
          <a:solidFill>
            <a:srgbClr val="57B9D2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91" name="圓形"/>
          <p:cNvSpPr/>
          <p:nvPr/>
        </p:nvSpPr>
        <p:spPr>
          <a:xfrm>
            <a:off x="6657265" y="1187329"/>
            <a:ext cx="335251" cy="447001"/>
          </a:xfrm>
          <a:prstGeom prst="ellipse">
            <a:avLst/>
          </a:pr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92" name="圓形"/>
          <p:cNvSpPr/>
          <p:nvPr/>
        </p:nvSpPr>
        <p:spPr>
          <a:xfrm>
            <a:off x="6336753" y="224132"/>
            <a:ext cx="595801" cy="794401"/>
          </a:xfrm>
          <a:prstGeom prst="ellipse">
            <a:avLst/>
          </a:prstGeom>
          <a:ln>
            <a:solidFill>
              <a:srgbClr val="57B9D2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93" name="圓形"/>
          <p:cNvSpPr/>
          <p:nvPr/>
        </p:nvSpPr>
        <p:spPr>
          <a:xfrm>
            <a:off x="75321" y="3830632"/>
            <a:ext cx="228601" cy="304801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94" name="矩形"/>
          <p:cNvSpPr/>
          <p:nvPr/>
        </p:nvSpPr>
        <p:spPr>
          <a:xfrm>
            <a:off x="2" y="-13826"/>
            <a:ext cx="1396671" cy="716201"/>
          </a:xfrm>
          <a:prstGeom prst="rect">
            <a:avLst/>
          </a:prstGeom>
          <a:solidFill>
            <a:srgbClr val="64B4C8">
              <a:alpha val="8890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95" name="成果作品"/>
          <p:cNvSpPr txBox="1"/>
          <p:nvPr/>
        </p:nvSpPr>
        <p:spPr>
          <a:xfrm>
            <a:off x="56725" y="12810"/>
            <a:ext cx="1733806" cy="584775"/>
          </a:xfrm>
          <a:prstGeom prst="rect">
            <a:avLst/>
          </a:prstGeom>
          <a:ln w="12700">
            <a:miter lim="400000"/>
          </a:ln>
          <a:effectLst>
            <a:outerShdw blurRad="25400" dist="33229" dir="5400000" rotWithShape="0">
              <a:srgbClr val="000000">
                <a:alpha val="265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  <a:latin typeface="Kaiti TC Bold"/>
                <a:ea typeface="Kaiti TC Bold"/>
                <a:cs typeface="Kaiti TC Bold"/>
                <a:sym typeface="Kaiti TC Bold"/>
              </a:defRPr>
            </a:lvl1pPr>
          </a:lstStyle>
          <a:p>
            <a:r>
              <a:rPr sz="3200"/>
              <a:t>成果作品</a:t>
            </a:r>
          </a:p>
        </p:txBody>
      </p:sp>
      <p:sp>
        <p:nvSpPr>
          <p:cNvPr id="159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成果作品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圓形"/>
          <p:cNvSpPr/>
          <p:nvPr/>
        </p:nvSpPr>
        <p:spPr>
          <a:xfrm>
            <a:off x="6250296" y="4482507"/>
            <a:ext cx="733951" cy="978601"/>
          </a:xfrm>
          <a:prstGeom prst="ellipse">
            <a:avLst/>
          </a:prstGeom>
          <a:ln>
            <a:solidFill>
              <a:srgbClr val="73D5CD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04" name="形狀"/>
          <p:cNvSpPr/>
          <p:nvPr/>
        </p:nvSpPr>
        <p:spPr>
          <a:xfrm>
            <a:off x="556314" y="4500557"/>
            <a:ext cx="298126" cy="397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91" y="10800"/>
                </a:moveTo>
                <a:cubicBezTo>
                  <a:pt x="1891" y="15720"/>
                  <a:pt x="5880" y="19709"/>
                  <a:pt x="10800" y="19709"/>
                </a:cubicBezTo>
                <a:cubicBezTo>
                  <a:pt x="15720" y="19709"/>
                  <a:pt x="19709" y="15720"/>
                  <a:pt x="19709" y="10800"/>
                </a:cubicBezTo>
                <a:cubicBezTo>
                  <a:pt x="19709" y="5880"/>
                  <a:pt x="15720" y="1891"/>
                  <a:pt x="10800" y="1891"/>
                </a:cubicBezTo>
                <a:cubicBezTo>
                  <a:pt x="5880" y="1891"/>
                  <a:pt x="1891" y="5880"/>
                  <a:pt x="1891" y="10800"/>
                </a:cubicBezTo>
                <a:close/>
              </a:path>
            </a:pathLst>
          </a:custGeom>
          <a:solidFill>
            <a:srgbClr val="57B9D2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05" name="圓形"/>
          <p:cNvSpPr/>
          <p:nvPr/>
        </p:nvSpPr>
        <p:spPr>
          <a:xfrm>
            <a:off x="6717225" y="4058703"/>
            <a:ext cx="215326" cy="287101"/>
          </a:xfrm>
          <a:prstGeom prst="ellipse">
            <a:avLst/>
          </a:pr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06" name="形狀"/>
          <p:cNvSpPr/>
          <p:nvPr/>
        </p:nvSpPr>
        <p:spPr>
          <a:xfrm>
            <a:off x="-123151" y="4277707"/>
            <a:ext cx="556202" cy="74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59" y="10800"/>
                </a:moveTo>
                <a:cubicBezTo>
                  <a:pt x="8459" y="12093"/>
                  <a:pt x="9507" y="13141"/>
                  <a:pt x="10800" y="13141"/>
                </a:cubicBezTo>
                <a:cubicBezTo>
                  <a:pt x="12093" y="13141"/>
                  <a:pt x="13141" y="12093"/>
                  <a:pt x="13141" y="10800"/>
                </a:cubicBezTo>
                <a:cubicBezTo>
                  <a:pt x="13141" y="9507"/>
                  <a:pt x="12093" y="8459"/>
                  <a:pt x="10800" y="8459"/>
                </a:cubicBezTo>
                <a:cubicBezTo>
                  <a:pt x="9507" y="8459"/>
                  <a:pt x="8459" y="9507"/>
                  <a:pt x="8459" y="10800"/>
                </a:cubicBezTo>
                <a:close/>
              </a:path>
            </a:pathLst>
          </a:cu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07" name="圓形"/>
          <p:cNvSpPr/>
          <p:nvPr/>
        </p:nvSpPr>
        <p:spPr>
          <a:xfrm>
            <a:off x="6426546" y="4717507"/>
            <a:ext cx="381376" cy="508501"/>
          </a:xfrm>
          <a:prstGeom prst="ellipse">
            <a:avLst/>
          </a:pr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08" name="形狀"/>
          <p:cNvSpPr/>
          <p:nvPr/>
        </p:nvSpPr>
        <p:spPr>
          <a:xfrm>
            <a:off x="6058110" y="224125"/>
            <a:ext cx="2286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603" y="10800"/>
                </a:moveTo>
                <a:cubicBezTo>
                  <a:pt x="6603" y="13118"/>
                  <a:pt x="8482" y="14997"/>
                  <a:pt x="10800" y="14997"/>
                </a:cubicBezTo>
                <a:cubicBezTo>
                  <a:pt x="13118" y="14997"/>
                  <a:pt x="14997" y="13118"/>
                  <a:pt x="14997" y="10800"/>
                </a:cubicBezTo>
                <a:cubicBezTo>
                  <a:pt x="14997" y="8482"/>
                  <a:pt x="13118" y="6603"/>
                  <a:pt x="10800" y="6603"/>
                </a:cubicBezTo>
                <a:cubicBezTo>
                  <a:pt x="8482" y="6603"/>
                  <a:pt x="6603" y="8482"/>
                  <a:pt x="6603" y="10800"/>
                </a:cubicBezTo>
                <a:close/>
              </a:path>
            </a:pathLst>
          </a:cu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09" name="圓形"/>
          <p:cNvSpPr/>
          <p:nvPr/>
        </p:nvSpPr>
        <p:spPr>
          <a:xfrm>
            <a:off x="6414939" y="328380"/>
            <a:ext cx="439201" cy="585601"/>
          </a:xfrm>
          <a:prstGeom prst="ellipse">
            <a:avLst/>
          </a:prstGeom>
          <a:solidFill>
            <a:srgbClr val="57B9D2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10" name="圓形"/>
          <p:cNvSpPr/>
          <p:nvPr/>
        </p:nvSpPr>
        <p:spPr>
          <a:xfrm>
            <a:off x="6336753" y="224132"/>
            <a:ext cx="595801" cy="794401"/>
          </a:xfrm>
          <a:prstGeom prst="ellipse">
            <a:avLst/>
          </a:prstGeom>
          <a:ln>
            <a:solidFill>
              <a:srgbClr val="57B9D2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11" name="圓形"/>
          <p:cNvSpPr/>
          <p:nvPr/>
        </p:nvSpPr>
        <p:spPr>
          <a:xfrm>
            <a:off x="75321" y="3830632"/>
            <a:ext cx="228601" cy="304801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12" name="矩形"/>
          <p:cNvSpPr/>
          <p:nvPr/>
        </p:nvSpPr>
        <p:spPr>
          <a:xfrm>
            <a:off x="2" y="-13826"/>
            <a:ext cx="1396671" cy="716201"/>
          </a:xfrm>
          <a:prstGeom prst="rect">
            <a:avLst/>
          </a:prstGeom>
          <a:solidFill>
            <a:srgbClr val="64B4C8">
              <a:alpha val="8890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13" name="成果作品"/>
          <p:cNvSpPr txBox="1"/>
          <p:nvPr/>
        </p:nvSpPr>
        <p:spPr>
          <a:xfrm>
            <a:off x="56725" y="12810"/>
            <a:ext cx="1733806" cy="584775"/>
          </a:xfrm>
          <a:prstGeom prst="rect">
            <a:avLst/>
          </a:prstGeom>
          <a:ln w="12700">
            <a:miter lim="400000"/>
          </a:ln>
          <a:effectLst>
            <a:outerShdw blurRad="25400" dist="33229" dir="5400000" rotWithShape="0">
              <a:srgbClr val="000000">
                <a:alpha val="265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  <a:latin typeface="Kaiti TC Bold"/>
                <a:ea typeface="Kaiti TC Bold"/>
                <a:cs typeface="Kaiti TC Bold"/>
                <a:sym typeface="Kaiti TC Bold"/>
              </a:defRPr>
            </a:lvl1pPr>
          </a:lstStyle>
          <a:p>
            <a:r>
              <a:rPr sz="3200"/>
              <a:t>成果作品</a:t>
            </a:r>
          </a:p>
        </p:txBody>
      </p:sp>
      <p:sp>
        <p:nvSpPr>
          <p:cNvPr id="161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成果作品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形狀"/>
          <p:cNvSpPr/>
          <p:nvPr/>
        </p:nvSpPr>
        <p:spPr>
          <a:xfrm>
            <a:off x="6058110" y="224125"/>
            <a:ext cx="2286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603" y="10800"/>
                </a:moveTo>
                <a:cubicBezTo>
                  <a:pt x="6603" y="13118"/>
                  <a:pt x="8482" y="14997"/>
                  <a:pt x="10800" y="14997"/>
                </a:cubicBezTo>
                <a:cubicBezTo>
                  <a:pt x="13118" y="14997"/>
                  <a:pt x="14997" y="13118"/>
                  <a:pt x="14997" y="10800"/>
                </a:cubicBezTo>
                <a:cubicBezTo>
                  <a:pt x="14997" y="8482"/>
                  <a:pt x="13118" y="6603"/>
                  <a:pt x="10800" y="6603"/>
                </a:cubicBezTo>
                <a:cubicBezTo>
                  <a:pt x="8482" y="6603"/>
                  <a:pt x="6603" y="8482"/>
                  <a:pt x="6603" y="10800"/>
                </a:cubicBezTo>
                <a:close/>
              </a:path>
            </a:pathLst>
          </a:cu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22" name="圓形"/>
          <p:cNvSpPr/>
          <p:nvPr/>
        </p:nvSpPr>
        <p:spPr>
          <a:xfrm>
            <a:off x="6414939" y="328380"/>
            <a:ext cx="439201" cy="585601"/>
          </a:xfrm>
          <a:prstGeom prst="ellipse">
            <a:avLst/>
          </a:prstGeom>
          <a:solidFill>
            <a:srgbClr val="57B9D2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23" name="圓形"/>
          <p:cNvSpPr/>
          <p:nvPr/>
        </p:nvSpPr>
        <p:spPr>
          <a:xfrm>
            <a:off x="6657265" y="1187329"/>
            <a:ext cx="335251" cy="447001"/>
          </a:xfrm>
          <a:prstGeom prst="ellipse">
            <a:avLst/>
          </a:pr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24" name="圓形"/>
          <p:cNvSpPr/>
          <p:nvPr/>
        </p:nvSpPr>
        <p:spPr>
          <a:xfrm>
            <a:off x="6336753" y="224132"/>
            <a:ext cx="595801" cy="794401"/>
          </a:xfrm>
          <a:prstGeom prst="ellipse">
            <a:avLst/>
          </a:prstGeom>
          <a:ln>
            <a:solidFill>
              <a:srgbClr val="57B9D2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25" name="矩形"/>
          <p:cNvSpPr/>
          <p:nvPr/>
        </p:nvSpPr>
        <p:spPr>
          <a:xfrm>
            <a:off x="2" y="-13826"/>
            <a:ext cx="1396671" cy="716201"/>
          </a:xfrm>
          <a:prstGeom prst="rect">
            <a:avLst/>
          </a:prstGeom>
          <a:solidFill>
            <a:srgbClr val="64B4C8">
              <a:alpha val="8890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26" name="成果作品"/>
          <p:cNvSpPr txBox="1"/>
          <p:nvPr/>
        </p:nvSpPr>
        <p:spPr>
          <a:xfrm>
            <a:off x="56725" y="12810"/>
            <a:ext cx="1733806" cy="584775"/>
          </a:xfrm>
          <a:prstGeom prst="rect">
            <a:avLst/>
          </a:prstGeom>
          <a:ln w="12700">
            <a:miter lim="400000"/>
          </a:ln>
          <a:effectLst>
            <a:outerShdw blurRad="25400" dist="33229" dir="5400000" rotWithShape="0">
              <a:srgbClr val="000000">
                <a:alpha val="265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  <a:latin typeface="Kaiti TC Bold"/>
                <a:ea typeface="Kaiti TC Bold"/>
                <a:cs typeface="Kaiti TC Bold"/>
                <a:sym typeface="Kaiti TC Bold"/>
              </a:defRPr>
            </a:lvl1pPr>
          </a:lstStyle>
          <a:p>
            <a:r>
              <a:rPr sz="3200"/>
              <a:t>成果作品</a:t>
            </a:r>
          </a:p>
        </p:txBody>
      </p:sp>
      <p:sp>
        <p:nvSpPr>
          <p:cNvPr id="162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成果作品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形狀"/>
          <p:cNvSpPr/>
          <p:nvPr/>
        </p:nvSpPr>
        <p:spPr>
          <a:xfrm>
            <a:off x="6439128" y="3492400"/>
            <a:ext cx="335251" cy="44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019" y="10800"/>
                </a:moveTo>
                <a:cubicBezTo>
                  <a:pt x="4019" y="14545"/>
                  <a:pt x="7055" y="17581"/>
                  <a:pt x="10800" y="17581"/>
                </a:cubicBezTo>
                <a:cubicBezTo>
                  <a:pt x="14545" y="17581"/>
                  <a:pt x="17581" y="14545"/>
                  <a:pt x="17581" y="10800"/>
                </a:cubicBezTo>
                <a:cubicBezTo>
                  <a:pt x="17581" y="7055"/>
                  <a:pt x="14545" y="4019"/>
                  <a:pt x="10800" y="4019"/>
                </a:cubicBezTo>
                <a:cubicBezTo>
                  <a:pt x="7055" y="4019"/>
                  <a:pt x="4019" y="7055"/>
                  <a:pt x="4019" y="10800"/>
                </a:cubicBezTo>
                <a:close/>
              </a:path>
            </a:pathLst>
          </a:cu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35" name="圓形"/>
          <p:cNvSpPr/>
          <p:nvPr/>
        </p:nvSpPr>
        <p:spPr>
          <a:xfrm>
            <a:off x="6250296" y="4482507"/>
            <a:ext cx="733951" cy="978601"/>
          </a:xfrm>
          <a:prstGeom prst="ellipse">
            <a:avLst/>
          </a:prstGeom>
          <a:ln>
            <a:solidFill>
              <a:srgbClr val="73D5CD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36" name="圓形"/>
          <p:cNvSpPr/>
          <p:nvPr/>
        </p:nvSpPr>
        <p:spPr>
          <a:xfrm>
            <a:off x="6717225" y="4058703"/>
            <a:ext cx="215326" cy="287101"/>
          </a:xfrm>
          <a:prstGeom prst="ellipse">
            <a:avLst/>
          </a:pr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37" name="圓形"/>
          <p:cNvSpPr/>
          <p:nvPr/>
        </p:nvSpPr>
        <p:spPr>
          <a:xfrm>
            <a:off x="6426546" y="4717507"/>
            <a:ext cx="381376" cy="508501"/>
          </a:xfrm>
          <a:prstGeom prst="ellipse">
            <a:avLst/>
          </a:pr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38" name="形狀"/>
          <p:cNvSpPr/>
          <p:nvPr/>
        </p:nvSpPr>
        <p:spPr>
          <a:xfrm>
            <a:off x="6058110" y="224125"/>
            <a:ext cx="2286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603" y="10800"/>
                </a:moveTo>
                <a:cubicBezTo>
                  <a:pt x="6603" y="13118"/>
                  <a:pt x="8482" y="14997"/>
                  <a:pt x="10800" y="14997"/>
                </a:cubicBezTo>
                <a:cubicBezTo>
                  <a:pt x="13118" y="14997"/>
                  <a:pt x="14997" y="13118"/>
                  <a:pt x="14997" y="10800"/>
                </a:cubicBezTo>
                <a:cubicBezTo>
                  <a:pt x="14997" y="8482"/>
                  <a:pt x="13118" y="6603"/>
                  <a:pt x="10800" y="6603"/>
                </a:cubicBezTo>
                <a:cubicBezTo>
                  <a:pt x="8482" y="6603"/>
                  <a:pt x="6603" y="8482"/>
                  <a:pt x="6603" y="10800"/>
                </a:cubicBezTo>
                <a:close/>
              </a:path>
            </a:pathLst>
          </a:cu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39" name="圓形"/>
          <p:cNvSpPr/>
          <p:nvPr/>
        </p:nvSpPr>
        <p:spPr>
          <a:xfrm>
            <a:off x="6414939" y="328380"/>
            <a:ext cx="439201" cy="585601"/>
          </a:xfrm>
          <a:prstGeom prst="ellipse">
            <a:avLst/>
          </a:prstGeom>
          <a:solidFill>
            <a:srgbClr val="57B9D2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40" name="圓形"/>
          <p:cNvSpPr/>
          <p:nvPr/>
        </p:nvSpPr>
        <p:spPr>
          <a:xfrm>
            <a:off x="6657265" y="1187329"/>
            <a:ext cx="335251" cy="447001"/>
          </a:xfrm>
          <a:prstGeom prst="ellipse">
            <a:avLst/>
          </a:pr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41" name="圓形"/>
          <p:cNvSpPr/>
          <p:nvPr/>
        </p:nvSpPr>
        <p:spPr>
          <a:xfrm>
            <a:off x="6336753" y="224132"/>
            <a:ext cx="595801" cy="794401"/>
          </a:xfrm>
          <a:prstGeom prst="ellipse">
            <a:avLst/>
          </a:prstGeom>
          <a:ln>
            <a:solidFill>
              <a:srgbClr val="57B9D2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42" name="矩形"/>
          <p:cNvSpPr/>
          <p:nvPr/>
        </p:nvSpPr>
        <p:spPr>
          <a:xfrm>
            <a:off x="2" y="-13826"/>
            <a:ext cx="1396671" cy="716201"/>
          </a:xfrm>
          <a:prstGeom prst="rect">
            <a:avLst/>
          </a:prstGeom>
          <a:solidFill>
            <a:srgbClr val="64B4C8">
              <a:alpha val="8890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43" name="成果作品"/>
          <p:cNvSpPr txBox="1"/>
          <p:nvPr/>
        </p:nvSpPr>
        <p:spPr>
          <a:xfrm>
            <a:off x="56725" y="12810"/>
            <a:ext cx="1733806" cy="584775"/>
          </a:xfrm>
          <a:prstGeom prst="rect">
            <a:avLst/>
          </a:prstGeom>
          <a:ln w="12700">
            <a:miter lim="400000"/>
          </a:ln>
          <a:effectLst>
            <a:outerShdw blurRad="25400" dist="33229" dir="5400000" rotWithShape="0">
              <a:srgbClr val="000000">
                <a:alpha val="265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  <a:latin typeface="Kaiti TC Bold"/>
                <a:ea typeface="Kaiti TC Bold"/>
                <a:cs typeface="Kaiti TC Bold"/>
                <a:sym typeface="Kaiti TC Bold"/>
              </a:defRPr>
            </a:lvl1pPr>
          </a:lstStyle>
          <a:p>
            <a:r>
              <a:rPr sz="3200"/>
              <a:t>成果作品</a:t>
            </a:r>
          </a:p>
        </p:txBody>
      </p:sp>
      <p:sp>
        <p:nvSpPr>
          <p:cNvPr id="1644" name="形狀"/>
          <p:cNvSpPr/>
          <p:nvPr/>
        </p:nvSpPr>
        <p:spPr>
          <a:xfrm>
            <a:off x="549273" y="4912817"/>
            <a:ext cx="298126" cy="397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91" y="10800"/>
                </a:moveTo>
                <a:cubicBezTo>
                  <a:pt x="1891" y="15720"/>
                  <a:pt x="5880" y="19709"/>
                  <a:pt x="10800" y="19709"/>
                </a:cubicBezTo>
                <a:cubicBezTo>
                  <a:pt x="15720" y="19709"/>
                  <a:pt x="19709" y="15720"/>
                  <a:pt x="19709" y="10800"/>
                </a:cubicBezTo>
                <a:cubicBezTo>
                  <a:pt x="19709" y="5880"/>
                  <a:pt x="15720" y="1891"/>
                  <a:pt x="10800" y="1891"/>
                </a:cubicBezTo>
                <a:cubicBezTo>
                  <a:pt x="5880" y="1891"/>
                  <a:pt x="1891" y="5880"/>
                  <a:pt x="1891" y="10800"/>
                </a:cubicBezTo>
                <a:close/>
              </a:path>
            </a:pathLst>
          </a:custGeom>
          <a:solidFill>
            <a:srgbClr val="57B9D2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45" name="形狀"/>
          <p:cNvSpPr/>
          <p:nvPr/>
        </p:nvSpPr>
        <p:spPr>
          <a:xfrm>
            <a:off x="-150397" y="4603479"/>
            <a:ext cx="556201" cy="74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59" y="10800"/>
                </a:moveTo>
                <a:cubicBezTo>
                  <a:pt x="8459" y="12093"/>
                  <a:pt x="9507" y="13141"/>
                  <a:pt x="10800" y="13141"/>
                </a:cubicBezTo>
                <a:cubicBezTo>
                  <a:pt x="12093" y="13141"/>
                  <a:pt x="13141" y="12093"/>
                  <a:pt x="13141" y="10800"/>
                </a:cubicBezTo>
                <a:cubicBezTo>
                  <a:pt x="13141" y="9507"/>
                  <a:pt x="12093" y="8459"/>
                  <a:pt x="10800" y="8459"/>
                </a:cubicBezTo>
                <a:cubicBezTo>
                  <a:pt x="9507" y="8459"/>
                  <a:pt x="8459" y="9507"/>
                  <a:pt x="8459" y="10800"/>
                </a:cubicBezTo>
                <a:close/>
              </a:path>
            </a:pathLst>
          </a:cu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46" name="圓形"/>
          <p:cNvSpPr/>
          <p:nvPr/>
        </p:nvSpPr>
        <p:spPr>
          <a:xfrm>
            <a:off x="-64171" y="4049853"/>
            <a:ext cx="228601" cy="304801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4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自傳 TO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矩形"/>
          <p:cNvSpPr/>
          <p:nvPr/>
        </p:nvSpPr>
        <p:spPr>
          <a:xfrm>
            <a:off x="2" y="-13826"/>
            <a:ext cx="1396671" cy="716201"/>
          </a:xfrm>
          <a:prstGeom prst="rect">
            <a:avLst/>
          </a:prstGeom>
          <a:solidFill>
            <a:srgbClr val="64B4C8">
              <a:alpha val="8890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55" name="自傳"/>
          <p:cNvSpPr txBox="1"/>
          <p:nvPr/>
        </p:nvSpPr>
        <p:spPr>
          <a:xfrm>
            <a:off x="354482" y="12809"/>
            <a:ext cx="913068" cy="584775"/>
          </a:xfrm>
          <a:prstGeom prst="rect">
            <a:avLst/>
          </a:prstGeom>
          <a:ln w="12700">
            <a:miter lim="400000"/>
          </a:ln>
          <a:effectLst>
            <a:outerShdw blurRad="25400" dist="33229" dir="5400000" rotWithShape="0">
              <a:srgbClr val="000000">
                <a:alpha val="265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  <a:latin typeface="Kaiti TC Bold"/>
                <a:ea typeface="Kaiti TC Bold"/>
                <a:cs typeface="Kaiti TC Bold"/>
                <a:sym typeface="Kaiti TC Bold"/>
              </a:defRPr>
            </a:lvl1pPr>
          </a:lstStyle>
          <a:p>
            <a:r>
              <a:rPr sz="3200"/>
              <a:t>自傳</a:t>
            </a:r>
          </a:p>
        </p:txBody>
      </p:sp>
      <p:grpSp>
        <p:nvGrpSpPr>
          <p:cNvPr id="1738" name="群組"/>
          <p:cNvGrpSpPr/>
          <p:nvPr/>
        </p:nvGrpSpPr>
        <p:grpSpPr>
          <a:xfrm>
            <a:off x="6617153" y="4698469"/>
            <a:ext cx="513983" cy="593092"/>
            <a:chOff x="0" y="0"/>
            <a:chExt cx="685310" cy="593091"/>
          </a:xfrm>
        </p:grpSpPr>
        <p:sp>
          <p:nvSpPr>
            <p:cNvPr id="1656" name="形狀"/>
            <p:cNvSpPr/>
            <p:nvPr/>
          </p:nvSpPr>
          <p:spPr>
            <a:xfrm rot="10800000" flipH="1">
              <a:off x="154386" y="0"/>
              <a:ext cx="32834" cy="30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57" name="形狀"/>
            <p:cNvSpPr/>
            <p:nvPr/>
          </p:nvSpPr>
          <p:spPr>
            <a:xfrm rot="10800000" flipH="1">
              <a:off x="127141" y="0"/>
              <a:ext cx="80338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58" name="形狀"/>
            <p:cNvSpPr/>
            <p:nvPr/>
          </p:nvSpPr>
          <p:spPr>
            <a:xfrm rot="10800000" flipH="1">
              <a:off x="99199" y="0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59" name="形狀"/>
            <p:cNvSpPr/>
            <p:nvPr/>
          </p:nvSpPr>
          <p:spPr>
            <a:xfrm rot="10800000" flipH="1">
              <a:off x="71954" y="0"/>
              <a:ext cx="176046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60" name="形狀"/>
            <p:cNvSpPr/>
            <p:nvPr/>
          </p:nvSpPr>
          <p:spPr>
            <a:xfrm rot="10800000" flipH="1">
              <a:off x="44012" y="0"/>
              <a:ext cx="22424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61" name="形狀"/>
            <p:cNvSpPr/>
            <p:nvPr/>
          </p:nvSpPr>
          <p:spPr>
            <a:xfrm rot="10800000" flipH="1">
              <a:off x="16767" y="0"/>
              <a:ext cx="271747" cy="26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62" name="形狀"/>
            <p:cNvSpPr/>
            <p:nvPr/>
          </p:nvSpPr>
          <p:spPr>
            <a:xfrm rot="10800000" flipH="1">
              <a:off x="217957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63" name="形狀"/>
            <p:cNvSpPr/>
            <p:nvPr/>
          </p:nvSpPr>
          <p:spPr>
            <a:xfrm rot="10800000" flipH="1">
              <a:off x="0" y="94308"/>
              <a:ext cx="192110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64" name="形狀"/>
            <p:cNvSpPr/>
            <p:nvPr/>
          </p:nvSpPr>
          <p:spPr>
            <a:xfrm rot="10800000" flipH="1">
              <a:off x="238217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65" name="形狀"/>
            <p:cNvSpPr/>
            <p:nvPr/>
          </p:nvSpPr>
          <p:spPr>
            <a:xfrm rot="10800000" flipH="1">
              <a:off x="2795" y="141808"/>
              <a:ext cx="162070" cy="174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66" name="形狀"/>
            <p:cNvSpPr/>
            <p:nvPr/>
          </p:nvSpPr>
          <p:spPr>
            <a:xfrm rot="10800000" flipH="1">
              <a:off x="10478" y="189313"/>
              <a:ext cx="126446" cy="140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67" name="形狀"/>
            <p:cNvSpPr/>
            <p:nvPr/>
          </p:nvSpPr>
          <p:spPr>
            <a:xfrm rot="10800000" flipH="1">
              <a:off x="25847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68" name="形狀"/>
            <p:cNvSpPr/>
            <p:nvPr/>
          </p:nvSpPr>
          <p:spPr>
            <a:xfrm rot="10800000" flipH="1">
              <a:off x="27873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69" name="形狀"/>
            <p:cNvSpPr/>
            <p:nvPr/>
          </p:nvSpPr>
          <p:spPr>
            <a:xfrm rot="10800000" flipH="1">
              <a:off x="17463" y="237514"/>
              <a:ext cx="92215" cy="10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70" name="形狀"/>
            <p:cNvSpPr/>
            <p:nvPr/>
          </p:nvSpPr>
          <p:spPr>
            <a:xfrm rot="10800000" flipH="1">
              <a:off x="25150" y="285020"/>
              <a:ext cx="57283" cy="6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71" name="形狀"/>
            <p:cNvSpPr/>
            <p:nvPr/>
          </p:nvSpPr>
          <p:spPr>
            <a:xfrm rot="10800000" flipH="1">
              <a:off x="29899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72" name="形狀"/>
            <p:cNvSpPr/>
            <p:nvPr/>
          </p:nvSpPr>
          <p:spPr>
            <a:xfrm rot="10800000" flipH="1">
              <a:off x="32136" y="303881"/>
              <a:ext cx="57282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73" name="形狀"/>
            <p:cNvSpPr/>
            <p:nvPr/>
          </p:nvSpPr>
          <p:spPr>
            <a:xfrm rot="10800000" flipH="1">
              <a:off x="31925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74" name="形狀"/>
            <p:cNvSpPr/>
            <p:nvPr/>
          </p:nvSpPr>
          <p:spPr>
            <a:xfrm rot="10800000" flipH="1">
              <a:off x="39817" y="317150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75" name="形狀"/>
            <p:cNvSpPr/>
            <p:nvPr/>
          </p:nvSpPr>
          <p:spPr>
            <a:xfrm rot="10800000" flipH="1">
              <a:off x="33951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76" name="形狀"/>
            <p:cNvSpPr/>
            <p:nvPr/>
          </p:nvSpPr>
          <p:spPr>
            <a:xfrm rot="10800000" flipH="1">
              <a:off x="359069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77" name="形狀"/>
            <p:cNvSpPr/>
            <p:nvPr/>
          </p:nvSpPr>
          <p:spPr>
            <a:xfrm rot="10800000" flipH="1">
              <a:off x="47504" y="329729"/>
              <a:ext cx="56587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78" name="形狀"/>
            <p:cNvSpPr/>
            <p:nvPr/>
          </p:nvSpPr>
          <p:spPr>
            <a:xfrm rot="10800000" flipH="1">
              <a:off x="37932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79" name="形狀"/>
            <p:cNvSpPr/>
            <p:nvPr/>
          </p:nvSpPr>
          <p:spPr>
            <a:xfrm rot="10800000" flipH="1">
              <a:off x="54490" y="342301"/>
              <a:ext cx="57283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80" name="形狀"/>
            <p:cNvSpPr/>
            <p:nvPr/>
          </p:nvSpPr>
          <p:spPr>
            <a:xfrm rot="10800000" flipH="1">
              <a:off x="62172" y="355575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81" name="形狀"/>
            <p:cNvSpPr/>
            <p:nvPr/>
          </p:nvSpPr>
          <p:spPr>
            <a:xfrm rot="10800000" flipH="1">
              <a:off x="39958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82" name="形狀"/>
            <p:cNvSpPr/>
            <p:nvPr/>
          </p:nvSpPr>
          <p:spPr>
            <a:xfrm rot="10800000" flipH="1">
              <a:off x="69157" y="36814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83" name="形狀"/>
            <p:cNvSpPr/>
            <p:nvPr/>
          </p:nvSpPr>
          <p:spPr>
            <a:xfrm rot="10800000" flipH="1">
              <a:off x="419848" y="0"/>
              <a:ext cx="90116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84" name="形狀"/>
            <p:cNvSpPr/>
            <p:nvPr/>
          </p:nvSpPr>
          <p:spPr>
            <a:xfrm rot="10800000" flipH="1">
              <a:off x="440108" y="0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85" name="形狀"/>
            <p:cNvSpPr/>
            <p:nvPr/>
          </p:nvSpPr>
          <p:spPr>
            <a:xfrm rot="10800000" flipH="1">
              <a:off x="76844" y="380721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86" name="形狀"/>
            <p:cNvSpPr/>
            <p:nvPr/>
          </p:nvSpPr>
          <p:spPr>
            <a:xfrm rot="10800000" flipH="1">
              <a:off x="460363" y="7682"/>
              <a:ext cx="67069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87" name="形狀"/>
            <p:cNvSpPr/>
            <p:nvPr/>
          </p:nvSpPr>
          <p:spPr>
            <a:xfrm rot="10800000" flipH="1">
              <a:off x="83830" y="393995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88" name="形狀"/>
            <p:cNvSpPr/>
            <p:nvPr/>
          </p:nvSpPr>
          <p:spPr>
            <a:xfrm rot="10800000" flipH="1">
              <a:off x="91512" y="40656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89" name="形狀"/>
            <p:cNvSpPr/>
            <p:nvPr/>
          </p:nvSpPr>
          <p:spPr>
            <a:xfrm rot="10800000" flipH="1">
              <a:off x="477130" y="20260"/>
              <a:ext cx="57288" cy="64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90" name="形狀"/>
            <p:cNvSpPr/>
            <p:nvPr/>
          </p:nvSpPr>
          <p:spPr>
            <a:xfrm rot="10800000" flipH="1">
              <a:off x="484817" y="33528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91" name="形狀"/>
            <p:cNvSpPr/>
            <p:nvPr/>
          </p:nvSpPr>
          <p:spPr>
            <a:xfrm rot="10800000" flipH="1">
              <a:off x="98497" y="419146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92" name="形狀"/>
            <p:cNvSpPr/>
            <p:nvPr/>
          </p:nvSpPr>
          <p:spPr>
            <a:xfrm rot="10800000" flipH="1">
              <a:off x="491802" y="46106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93" name="形狀"/>
            <p:cNvSpPr/>
            <p:nvPr/>
          </p:nvSpPr>
          <p:spPr>
            <a:xfrm rot="10800000" flipH="1">
              <a:off x="106184" y="43171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94" name="形狀"/>
            <p:cNvSpPr/>
            <p:nvPr/>
          </p:nvSpPr>
          <p:spPr>
            <a:xfrm rot="10800000" flipH="1">
              <a:off x="499485" y="58679"/>
              <a:ext cx="57287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95" name="形狀"/>
            <p:cNvSpPr/>
            <p:nvPr/>
          </p:nvSpPr>
          <p:spPr>
            <a:xfrm rot="10800000" flipH="1">
              <a:off x="113866" y="444993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96" name="形狀"/>
            <p:cNvSpPr/>
            <p:nvPr/>
          </p:nvSpPr>
          <p:spPr>
            <a:xfrm rot="10800000" flipH="1">
              <a:off x="507172" y="7195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97" name="形狀"/>
            <p:cNvSpPr/>
            <p:nvPr/>
          </p:nvSpPr>
          <p:spPr>
            <a:xfrm rot="10800000" flipH="1">
              <a:off x="120852" y="457566"/>
              <a:ext cx="57288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98" name="形狀"/>
            <p:cNvSpPr/>
            <p:nvPr/>
          </p:nvSpPr>
          <p:spPr>
            <a:xfrm rot="10800000" flipH="1">
              <a:off x="514157" y="84527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99" name="形狀"/>
            <p:cNvSpPr/>
            <p:nvPr/>
          </p:nvSpPr>
          <p:spPr>
            <a:xfrm rot="10800000" flipH="1">
              <a:off x="128539" y="47013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00" name="形狀"/>
            <p:cNvSpPr/>
            <p:nvPr/>
          </p:nvSpPr>
          <p:spPr>
            <a:xfrm rot="10800000" flipH="1">
              <a:off x="135525" y="483413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01" name="形狀"/>
            <p:cNvSpPr/>
            <p:nvPr/>
          </p:nvSpPr>
          <p:spPr>
            <a:xfrm rot="10800000" flipH="1">
              <a:off x="521839" y="97099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02" name="形狀"/>
            <p:cNvSpPr/>
            <p:nvPr/>
          </p:nvSpPr>
          <p:spPr>
            <a:xfrm rot="10800000" flipH="1">
              <a:off x="528825" y="110373"/>
              <a:ext cx="57287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03" name="形狀"/>
            <p:cNvSpPr/>
            <p:nvPr/>
          </p:nvSpPr>
          <p:spPr>
            <a:xfrm rot="10800000" flipH="1">
              <a:off x="143212" y="495991"/>
              <a:ext cx="57282" cy="6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04" name="形狀"/>
            <p:cNvSpPr/>
            <p:nvPr/>
          </p:nvSpPr>
          <p:spPr>
            <a:xfrm rot="10800000" flipH="1">
              <a:off x="150197" y="50856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05" name="形狀"/>
            <p:cNvSpPr/>
            <p:nvPr/>
          </p:nvSpPr>
          <p:spPr>
            <a:xfrm rot="10800000" flipH="1">
              <a:off x="536511" y="122951"/>
              <a:ext cx="57283" cy="6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06" name="形狀"/>
            <p:cNvSpPr/>
            <p:nvPr/>
          </p:nvSpPr>
          <p:spPr>
            <a:xfrm rot="10800000" flipH="1">
              <a:off x="157879" y="521838"/>
              <a:ext cx="67064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07" name="形狀"/>
            <p:cNvSpPr/>
            <p:nvPr/>
          </p:nvSpPr>
          <p:spPr>
            <a:xfrm rot="10800000" flipH="1">
              <a:off x="543497" y="135524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08" name="形狀"/>
            <p:cNvSpPr/>
            <p:nvPr/>
          </p:nvSpPr>
          <p:spPr>
            <a:xfrm rot="10800000" flipH="1">
              <a:off x="165566" y="526724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09" name="形狀"/>
            <p:cNvSpPr/>
            <p:nvPr/>
          </p:nvSpPr>
          <p:spPr>
            <a:xfrm rot="10800000" flipH="1">
              <a:off x="551178" y="14809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10" name="形狀"/>
            <p:cNvSpPr/>
            <p:nvPr/>
          </p:nvSpPr>
          <p:spPr>
            <a:xfrm rot="10800000" flipH="1">
              <a:off x="174646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11" name="形狀"/>
            <p:cNvSpPr/>
            <p:nvPr/>
          </p:nvSpPr>
          <p:spPr>
            <a:xfrm rot="10800000" flipH="1">
              <a:off x="558866" y="161371"/>
              <a:ext cx="56586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12" name="形狀"/>
            <p:cNvSpPr/>
            <p:nvPr/>
          </p:nvSpPr>
          <p:spPr>
            <a:xfrm rot="10800000" flipH="1">
              <a:off x="194905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13" name="形狀"/>
            <p:cNvSpPr/>
            <p:nvPr/>
          </p:nvSpPr>
          <p:spPr>
            <a:xfrm rot="10800000" flipH="1">
              <a:off x="565851" y="173944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14" name="形狀"/>
            <p:cNvSpPr/>
            <p:nvPr/>
          </p:nvSpPr>
          <p:spPr>
            <a:xfrm rot="10800000" flipH="1">
              <a:off x="573533" y="18651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15" name="形狀"/>
            <p:cNvSpPr/>
            <p:nvPr/>
          </p:nvSpPr>
          <p:spPr>
            <a:xfrm rot="10800000" flipH="1">
              <a:off x="21516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16" name="形狀"/>
            <p:cNvSpPr/>
            <p:nvPr/>
          </p:nvSpPr>
          <p:spPr>
            <a:xfrm rot="10800000" flipH="1">
              <a:off x="23542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17" name="形狀"/>
            <p:cNvSpPr/>
            <p:nvPr/>
          </p:nvSpPr>
          <p:spPr>
            <a:xfrm rot="10800000" flipH="1">
              <a:off x="580524" y="199791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18" name="形狀"/>
            <p:cNvSpPr/>
            <p:nvPr/>
          </p:nvSpPr>
          <p:spPr>
            <a:xfrm rot="10800000" flipH="1">
              <a:off x="25568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19" name="形狀"/>
            <p:cNvSpPr/>
            <p:nvPr/>
          </p:nvSpPr>
          <p:spPr>
            <a:xfrm rot="10800000" flipH="1">
              <a:off x="588205" y="212369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20" name="形狀"/>
            <p:cNvSpPr/>
            <p:nvPr/>
          </p:nvSpPr>
          <p:spPr>
            <a:xfrm rot="10800000" flipH="1">
              <a:off x="27594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21" name="形狀"/>
            <p:cNvSpPr/>
            <p:nvPr/>
          </p:nvSpPr>
          <p:spPr>
            <a:xfrm rot="10800000" flipH="1">
              <a:off x="595191" y="224942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22" name="形狀"/>
            <p:cNvSpPr/>
            <p:nvPr/>
          </p:nvSpPr>
          <p:spPr>
            <a:xfrm rot="10800000" flipH="1">
              <a:off x="602878" y="238216"/>
              <a:ext cx="57283" cy="6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23" name="形狀"/>
            <p:cNvSpPr/>
            <p:nvPr/>
          </p:nvSpPr>
          <p:spPr>
            <a:xfrm rot="10800000" flipH="1">
              <a:off x="29620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24" name="形狀"/>
            <p:cNvSpPr/>
            <p:nvPr/>
          </p:nvSpPr>
          <p:spPr>
            <a:xfrm rot="10800000" flipH="1">
              <a:off x="575633" y="250789"/>
              <a:ext cx="91513" cy="10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25" name="形狀"/>
            <p:cNvSpPr/>
            <p:nvPr/>
          </p:nvSpPr>
          <p:spPr>
            <a:xfrm rot="10800000" flipH="1">
              <a:off x="316459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26" name="形狀"/>
            <p:cNvSpPr/>
            <p:nvPr/>
          </p:nvSpPr>
          <p:spPr>
            <a:xfrm rot="10800000" flipH="1">
              <a:off x="336018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27" name="形狀"/>
            <p:cNvSpPr/>
            <p:nvPr/>
          </p:nvSpPr>
          <p:spPr>
            <a:xfrm rot="10800000" flipH="1">
              <a:off x="547686" y="263362"/>
              <a:ext cx="127142" cy="13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28" name="形狀"/>
            <p:cNvSpPr/>
            <p:nvPr/>
          </p:nvSpPr>
          <p:spPr>
            <a:xfrm rot="10800000" flipH="1">
              <a:off x="520441" y="275940"/>
              <a:ext cx="162074" cy="175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29" name="形狀"/>
            <p:cNvSpPr/>
            <p:nvPr/>
          </p:nvSpPr>
          <p:spPr>
            <a:xfrm rot="10800000" flipH="1">
              <a:off x="35627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30" name="形狀"/>
            <p:cNvSpPr/>
            <p:nvPr/>
          </p:nvSpPr>
          <p:spPr>
            <a:xfrm rot="10800000" flipH="1">
              <a:off x="37653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31" name="形狀"/>
            <p:cNvSpPr/>
            <p:nvPr/>
          </p:nvSpPr>
          <p:spPr>
            <a:xfrm rot="10800000" flipH="1">
              <a:off x="493200" y="289209"/>
              <a:ext cx="192111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32" name="形狀"/>
            <p:cNvSpPr/>
            <p:nvPr/>
          </p:nvSpPr>
          <p:spPr>
            <a:xfrm rot="10800000" flipH="1">
              <a:off x="396792" y="323439"/>
              <a:ext cx="271753" cy="26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33" name="形狀"/>
            <p:cNvSpPr/>
            <p:nvPr/>
          </p:nvSpPr>
          <p:spPr>
            <a:xfrm rot="10800000" flipH="1">
              <a:off x="417052" y="371641"/>
              <a:ext cx="22355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34" name="形狀"/>
            <p:cNvSpPr/>
            <p:nvPr/>
          </p:nvSpPr>
          <p:spPr>
            <a:xfrm rot="10800000" flipH="1">
              <a:off x="437312" y="419146"/>
              <a:ext cx="176045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35" name="形狀"/>
            <p:cNvSpPr/>
            <p:nvPr/>
          </p:nvSpPr>
          <p:spPr>
            <a:xfrm rot="10800000" flipH="1">
              <a:off x="457572" y="466646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36" name="形狀"/>
            <p:cNvSpPr/>
            <p:nvPr/>
          </p:nvSpPr>
          <p:spPr>
            <a:xfrm rot="10800000" flipH="1">
              <a:off x="477130" y="514848"/>
              <a:ext cx="81035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37" name="形狀"/>
            <p:cNvSpPr/>
            <p:nvPr/>
          </p:nvSpPr>
          <p:spPr>
            <a:xfrm rot="10800000" flipH="1">
              <a:off x="497390" y="562352"/>
              <a:ext cx="33535" cy="30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1739" name="形狀"/>
          <p:cNvSpPr/>
          <p:nvPr/>
        </p:nvSpPr>
        <p:spPr>
          <a:xfrm rot="10800000" flipH="1">
            <a:off x="6336966" y="5054095"/>
            <a:ext cx="213076" cy="245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57" y="0"/>
                </a:lnTo>
                <a:lnTo>
                  <a:pt x="16243" y="0"/>
                </a:lnTo>
                <a:lnTo>
                  <a:pt x="21600" y="10800"/>
                </a:lnTo>
                <a:lnTo>
                  <a:pt x="16243" y="21600"/>
                </a:lnTo>
                <a:lnTo>
                  <a:pt x="5357" y="21600"/>
                </a:lnTo>
                <a:close/>
              </a:path>
            </a:pathLst>
          </a:cu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740" name="形狀"/>
          <p:cNvSpPr/>
          <p:nvPr/>
        </p:nvSpPr>
        <p:spPr>
          <a:xfrm rot="10800000" flipH="1">
            <a:off x="6560549" y="3642788"/>
            <a:ext cx="407250" cy="470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3" y="0"/>
                </a:lnTo>
                <a:lnTo>
                  <a:pt x="16237" y="0"/>
                </a:lnTo>
                <a:lnTo>
                  <a:pt x="21600" y="10800"/>
                </a:lnTo>
                <a:lnTo>
                  <a:pt x="16237" y="21600"/>
                </a:lnTo>
                <a:lnTo>
                  <a:pt x="5363" y="21600"/>
                </a:lnTo>
                <a:close/>
              </a:path>
            </a:pathLst>
          </a:cu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741" name="形狀"/>
          <p:cNvSpPr/>
          <p:nvPr/>
        </p:nvSpPr>
        <p:spPr>
          <a:xfrm rot="10800000" flipH="1">
            <a:off x="6675078" y="4302775"/>
            <a:ext cx="178199" cy="20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solidFill>
            <a:srgbClr val="73D5CD"/>
          </a:solidFill>
          <a:ln w="19050"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742" name="形狀"/>
          <p:cNvSpPr/>
          <p:nvPr/>
        </p:nvSpPr>
        <p:spPr>
          <a:xfrm>
            <a:off x="-373533" y="4134603"/>
            <a:ext cx="469480" cy="542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ln>
            <a:solidFill>
              <a:srgbClr val="64B4C8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743" name="形狀"/>
          <p:cNvSpPr/>
          <p:nvPr/>
        </p:nvSpPr>
        <p:spPr>
          <a:xfrm>
            <a:off x="156505" y="4264019"/>
            <a:ext cx="245477" cy="283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2" y="0"/>
                </a:lnTo>
                <a:lnTo>
                  <a:pt x="16238" y="0"/>
                </a:lnTo>
                <a:lnTo>
                  <a:pt x="21600" y="10800"/>
                </a:lnTo>
                <a:lnTo>
                  <a:pt x="16238" y="21600"/>
                </a:lnTo>
                <a:lnTo>
                  <a:pt x="5362" y="21600"/>
                </a:lnTo>
                <a:close/>
              </a:path>
            </a:pathLst>
          </a:cu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744" name="形狀"/>
          <p:cNvSpPr/>
          <p:nvPr/>
        </p:nvSpPr>
        <p:spPr>
          <a:xfrm>
            <a:off x="622398" y="4961764"/>
            <a:ext cx="469480" cy="542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ln w="76200">
            <a:solidFill>
              <a:srgbClr val="C6D35A"/>
            </a:solidFill>
            <a:miter/>
          </a:ln>
        </p:spPr>
        <p:txBody>
          <a:bodyPr lIns="45719" rIns="45719" anchor="ctr"/>
          <a:lstStyle/>
          <a:p>
            <a:endParaRPr sz="1400"/>
          </a:p>
        </p:txBody>
      </p:sp>
      <p:grpSp>
        <p:nvGrpSpPr>
          <p:cNvPr id="1749" name="群組"/>
          <p:cNvGrpSpPr/>
          <p:nvPr/>
        </p:nvGrpSpPr>
        <p:grpSpPr>
          <a:xfrm>
            <a:off x="150661" y="4831891"/>
            <a:ext cx="257162" cy="350026"/>
            <a:chOff x="0" y="0"/>
            <a:chExt cx="342881" cy="350025"/>
          </a:xfrm>
        </p:grpSpPr>
        <p:sp>
          <p:nvSpPr>
            <p:cNvPr id="1745" name="形狀"/>
            <p:cNvSpPr/>
            <p:nvPr/>
          </p:nvSpPr>
          <p:spPr>
            <a:xfrm>
              <a:off x="0" y="0"/>
              <a:ext cx="264589" cy="264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9" y="0"/>
                  </a:moveTo>
                  <a:lnTo>
                    <a:pt x="10236" y="41"/>
                  </a:lnTo>
                  <a:lnTo>
                    <a:pt x="9694" y="82"/>
                  </a:lnTo>
                  <a:lnTo>
                    <a:pt x="9150" y="125"/>
                  </a:lnTo>
                  <a:lnTo>
                    <a:pt x="8606" y="250"/>
                  </a:lnTo>
                  <a:lnTo>
                    <a:pt x="7604" y="501"/>
                  </a:lnTo>
                  <a:lnTo>
                    <a:pt x="7103" y="667"/>
                  </a:lnTo>
                  <a:lnTo>
                    <a:pt x="6601" y="877"/>
                  </a:lnTo>
                  <a:lnTo>
                    <a:pt x="6100" y="1086"/>
                  </a:lnTo>
                  <a:lnTo>
                    <a:pt x="5180" y="1587"/>
                  </a:lnTo>
                  <a:lnTo>
                    <a:pt x="4764" y="1837"/>
                  </a:lnTo>
                  <a:lnTo>
                    <a:pt x="3928" y="2463"/>
                  </a:lnTo>
                  <a:lnTo>
                    <a:pt x="3175" y="3175"/>
                  </a:lnTo>
                  <a:lnTo>
                    <a:pt x="2465" y="3927"/>
                  </a:lnTo>
                  <a:lnTo>
                    <a:pt x="1839" y="4762"/>
                  </a:lnTo>
                  <a:lnTo>
                    <a:pt x="1546" y="5222"/>
                  </a:lnTo>
                  <a:lnTo>
                    <a:pt x="1045" y="6142"/>
                  </a:lnTo>
                  <a:lnTo>
                    <a:pt x="835" y="6601"/>
                  </a:lnTo>
                  <a:lnTo>
                    <a:pt x="669" y="7102"/>
                  </a:lnTo>
                  <a:lnTo>
                    <a:pt x="501" y="7603"/>
                  </a:lnTo>
                  <a:lnTo>
                    <a:pt x="334" y="8104"/>
                  </a:lnTo>
                  <a:lnTo>
                    <a:pt x="209" y="8648"/>
                  </a:lnTo>
                  <a:lnTo>
                    <a:pt x="125" y="9149"/>
                  </a:lnTo>
                  <a:lnTo>
                    <a:pt x="43" y="9693"/>
                  </a:lnTo>
                  <a:lnTo>
                    <a:pt x="0" y="10236"/>
                  </a:lnTo>
                  <a:lnTo>
                    <a:pt x="0" y="11364"/>
                  </a:lnTo>
                  <a:lnTo>
                    <a:pt x="43" y="11907"/>
                  </a:lnTo>
                  <a:lnTo>
                    <a:pt x="125" y="12449"/>
                  </a:lnTo>
                  <a:lnTo>
                    <a:pt x="209" y="12993"/>
                  </a:lnTo>
                  <a:lnTo>
                    <a:pt x="334" y="13494"/>
                  </a:lnTo>
                  <a:lnTo>
                    <a:pt x="501" y="14038"/>
                  </a:lnTo>
                  <a:lnTo>
                    <a:pt x="669" y="14539"/>
                  </a:lnTo>
                  <a:lnTo>
                    <a:pt x="835" y="14999"/>
                  </a:lnTo>
                  <a:lnTo>
                    <a:pt x="1045" y="15500"/>
                  </a:lnTo>
                  <a:lnTo>
                    <a:pt x="1546" y="16419"/>
                  </a:lnTo>
                  <a:lnTo>
                    <a:pt x="1839" y="16838"/>
                  </a:lnTo>
                  <a:lnTo>
                    <a:pt x="2465" y="17673"/>
                  </a:lnTo>
                  <a:lnTo>
                    <a:pt x="3175" y="18425"/>
                  </a:lnTo>
                  <a:lnTo>
                    <a:pt x="3928" y="19135"/>
                  </a:lnTo>
                  <a:lnTo>
                    <a:pt x="4764" y="19761"/>
                  </a:lnTo>
                  <a:lnTo>
                    <a:pt x="5180" y="20054"/>
                  </a:lnTo>
                  <a:lnTo>
                    <a:pt x="6100" y="20555"/>
                  </a:lnTo>
                  <a:lnTo>
                    <a:pt x="6601" y="20765"/>
                  </a:lnTo>
                  <a:lnTo>
                    <a:pt x="7103" y="20931"/>
                  </a:lnTo>
                  <a:lnTo>
                    <a:pt x="7604" y="21099"/>
                  </a:lnTo>
                  <a:lnTo>
                    <a:pt x="8105" y="21265"/>
                  </a:lnTo>
                  <a:lnTo>
                    <a:pt x="8606" y="21391"/>
                  </a:lnTo>
                  <a:lnTo>
                    <a:pt x="9694" y="21559"/>
                  </a:lnTo>
                  <a:lnTo>
                    <a:pt x="10236" y="21600"/>
                  </a:lnTo>
                  <a:lnTo>
                    <a:pt x="11364" y="21600"/>
                  </a:lnTo>
                  <a:lnTo>
                    <a:pt x="11906" y="21559"/>
                  </a:lnTo>
                  <a:lnTo>
                    <a:pt x="12450" y="21475"/>
                  </a:lnTo>
                  <a:lnTo>
                    <a:pt x="12951" y="21391"/>
                  </a:lnTo>
                  <a:lnTo>
                    <a:pt x="13495" y="21265"/>
                  </a:lnTo>
                  <a:lnTo>
                    <a:pt x="13996" y="21099"/>
                  </a:lnTo>
                  <a:lnTo>
                    <a:pt x="14497" y="20931"/>
                  </a:lnTo>
                  <a:lnTo>
                    <a:pt x="14999" y="20765"/>
                  </a:lnTo>
                  <a:lnTo>
                    <a:pt x="15459" y="20555"/>
                  </a:lnTo>
                  <a:lnTo>
                    <a:pt x="15917" y="20305"/>
                  </a:lnTo>
                  <a:lnTo>
                    <a:pt x="16377" y="20054"/>
                  </a:lnTo>
                  <a:lnTo>
                    <a:pt x="16836" y="19761"/>
                  </a:lnTo>
                  <a:lnTo>
                    <a:pt x="17672" y="19135"/>
                  </a:lnTo>
                  <a:lnTo>
                    <a:pt x="18425" y="18425"/>
                  </a:lnTo>
                  <a:lnTo>
                    <a:pt x="19135" y="17673"/>
                  </a:lnTo>
                  <a:lnTo>
                    <a:pt x="19761" y="16838"/>
                  </a:lnTo>
                  <a:lnTo>
                    <a:pt x="20012" y="16419"/>
                  </a:lnTo>
                  <a:lnTo>
                    <a:pt x="20512" y="15500"/>
                  </a:lnTo>
                  <a:lnTo>
                    <a:pt x="20722" y="14999"/>
                  </a:lnTo>
                  <a:lnTo>
                    <a:pt x="20931" y="14539"/>
                  </a:lnTo>
                  <a:lnTo>
                    <a:pt x="21097" y="14038"/>
                  </a:lnTo>
                  <a:lnTo>
                    <a:pt x="21266" y="13494"/>
                  </a:lnTo>
                  <a:lnTo>
                    <a:pt x="21350" y="12993"/>
                  </a:lnTo>
                  <a:lnTo>
                    <a:pt x="21475" y="12449"/>
                  </a:lnTo>
                  <a:lnTo>
                    <a:pt x="21516" y="11907"/>
                  </a:lnTo>
                  <a:lnTo>
                    <a:pt x="21557" y="11364"/>
                  </a:lnTo>
                  <a:lnTo>
                    <a:pt x="21600" y="10820"/>
                  </a:lnTo>
                  <a:lnTo>
                    <a:pt x="21557" y="10236"/>
                  </a:lnTo>
                  <a:lnTo>
                    <a:pt x="21475" y="9149"/>
                  </a:lnTo>
                  <a:lnTo>
                    <a:pt x="21350" y="8648"/>
                  </a:lnTo>
                  <a:lnTo>
                    <a:pt x="21266" y="8104"/>
                  </a:lnTo>
                  <a:lnTo>
                    <a:pt x="21097" y="7603"/>
                  </a:lnTo>
                  <a:lnTo>
                    <a:pt x="20931" y="7102"/>
                  </a:lnTo>
                  <a:lnTo>
                    <a:pt x="20722" y="6601"/>
                  </a:lnTo>
                  <a:lnTo>
                    <a:pt x="20512" y="6142"/>
                  </a:lnTo>
                  <a:lnTo>
                    <a:pt x="19761" y="4762"/>
                  </a:lnTo>
                  <a:lnTo>
                    <a:pt x="19135" y="3927"/>
                  </a:lnTo>
                  <a:lnTo>
                    <a:pt x="18425" y="3175"/>
                  </a:lnTo>
                  <a:lnTo>
                    <a:pt x="17672" y="2463"/>
                  </a:lnTo>
                  <a:lnTo>
                    <a:pt x="16836" y="1837"/>
                  </a:lnTo>
                  <a:lnTo>
                    <a:pt x="15917" y="1336"/>
                  </a:lnTo>
                  <a:lnTo>
                    <a:pt x="15459" y="1086"/>
                  </a:lnTo>
                  <a:lnTo>
                    <a:pt x="14999" y="877"/>
                  </a:lnTo>
                  <a:lnTo>
                    <a:pt x="14497" y="667"/>
                  </a:lnTo>
                  <a:lnTo>
                    <a:pt x="13996" y="501"/>
                  </a:lnTo>
                  <a:lnTo>
                    <a:pt x="13495" y="376"/>
                  </a:lnTo>
                  <a:lnTo>
                    <a:pt x="12951" y="250"/>
                  </a:lnTo>
                  <a:lnTo>
                    <a:pt x="12450" y="125"/>
                  </a:lnTo>
                  <a:lnTo>
                    <a:pt x="11906" y="82"/>
                  </a:lnTo>
                  <a:lnTo>
                    <a:pt x="11364" y="41"/>
                  </a:lnTo>
                  <a:lnTo>
                    <a:pt x="10779" y="0"/>
                  </a:lnTo>
                  <a:close/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46" name="形狀"/>
            <p:cNvSpPr/>
            <p:nvPr/>
          </p:nvSpPr>
          <p:spPr>
            <a:xfrm>
              <a:off x="30720" y="30699"/>
              <a:ext cx="203149" cy="203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3" y="0"/>
                  </a:moveTo>
                  <a:lnTo>
                    <a:pt x="9685" y="54"/>
                  </a:lnTo>
                  <a:lnTo>
                    <a:pt x="8597" y="217"/>
                  </a:lnTo>
                  <a:lnTo>
                    <a:pt x="7563" y="489"/>
                  </a:lnTo>
                  <a:lnTo>
                    <a:pt x="6582" y="871"/>
                  </a:lnTo>
                  <a:lnTo>
                    <a:pt x="5657" y="1305"/>
                  </a:lnTo>
                  <a:lnTo>
                    <a:pt x="4788" y="1850"/>
                  </a:lnTo>
                  <a:lnTo>
                    <a:pt x="3917" y="2502"/>
                  </a:lnTo>
                  <a:lnTo>
                    <a:pt x="3155" y="3210"/>
                  </a:lnTo>
                  <a:lnTo>
                    <a:pt x="2446" y="3972"/>
                  </a:lnTo>
                  <a:lnTo>
                    <a:pt x="1850" y="4787"/>
                  </a:lnTo>
                  <a:lnTo>
                    <a:pt x="1305" y="5659"/>
                  </a:lnTo>
                  <a:lnTo>
                    <a:pt x="869" y="6637"/>
                  </a:lnTo>
                  <a:lnTo>
                    <a:pt x="489" y="7618"/>
                  </a:lnTo>
                  <a:lnTo>
                    <a:pt x="217" y="8650"/>
                  </a:lnTo>
                  <a:lnTo>
                    <a:pt x="54" y="9684"/>
                  </a:lnTo>
                  <a:lnTo>
                    <a:pt x="0" y="10826"/>
                  </a:lnTo>
                  <a:lnTo>
                    <a:pt x="54" y="11916"/>
                  </a:lnTo>
                  <a:lnTo>
                    <a:pt x="217" y="13004"/>
                  </a:lnTo>
                  <a:lnTo>
                    <a:pt x="489" y="14036"/>
                  </a:lnTo>
                  <a:lnTo>
                    <a:pt x="869" y="15017"/>
                  </a:lnTo>
                  <a:lnTo>
                    <a:pt x="1305" y="15941"/>
                  </a:lnTo>
                  <a:lnTo>
                    <a:pt x="1850" y="16813"/>
                  </a:lnTo>
                  <a:lnTo>
                    <a:pt x="2446" y="17682"/>
                  </a:lnTo>
                  <a:lnTo>
                    <a:pt x="3155" y="18443"/>
                  </a:lnTo>
                  <a:lnTo>
                    <a:pt x="3917" y="19152"/>
                  </a:lnTo>
                  <a:lnTo>
                    <a:pt x="4788" y="19750"/>
                  </a:lnTo>
                  <a:lnTo>
                    <a:pt x="5657" y="20293"/>
                  </a:lnTo>
                  <a:lnTo>
                    <a:pt x="6582" y="20729"/>
                  </a:lnTo>
                  <a:lnTo>
                    <a:pt x="7563" y="21111"/>
                  </a:lnTo>
                  <a:lnTo>
                    <a:pt x="8597" y="21381"/>
                  </a:lnTo>
                  <a:lnTo>
                    <a:pt x="9685" y="21544"/>
                  </a:lnTo>
                  <a:lnTo>
                    <a:pt x="10773" y="21600"/>
                  </a:lnTo>
                  <a:lnTo>
                    <a:pt x="11915" y="21544"/>
                  </a:lnTo>
                  <a:lnTo>
                    <a:pt x="12949" y="21381"/>
                  </a:lnTo>
                  <a:lnTo>
                    <a:pt x="13984" y="21111"/>
                  </a:lnTo>
                  <a:lnTo>
                    <a:pt x="14962" y="20729"/>
                  </a:lnTo>
                  <a:lnTo>
                    <a:pt x="15941" y="20293"/>
                  </a:lnTo>
                  <a:lnTo>
                    <a:pt x="16812" y="19750"/>
                  </a:lnTo>
                  <a:lnTo>
                    <a:pt x="17630" y="19152"/>
                  </a:lnTo>
                  <a:lnTo>
                    <a:pt x="18389" y="18443"/>
                  </a:lnTo>
                  <a:lnTo>
                    <a:pt x="19098" y="17682"/>
                  </a:lnTo>
                  <a:lnTo>
                    <a:pt x="19750" y="16813"/>
                  </a:lnTo>
                  <a:lnTo>
                    <a:pt x="20295" y="15941"/>
                  </a:lnTo>
                  <a:lnTo>
                    <a:pt x="20731" y="15017"/>
                  </a:lnTo>
                  <a:lnTo>
                    <a:pt x="21111" y="14036"/>
                  </a:lnTo>
                  <a:lnTo>
                    <a:pt x="21383" y="13004"/>
                  </a:lnTo>
                  <a:lnTo>
                    <a:pt x="21546" y="11916"/>
                  </a:lnTo>
                  <a:lnTo>
                    <a:pt x="21600" y="10826"/>
                  </a:lnTo>
                  <a:lnTo>
                    <a:pt x="21546" y="9684"/>
                  </a:lnTo>
                  <a:lnTo>
                    <a:pt x="21383" y="8650"/>
                  </a:lnTo>
                  <a:lnTo>
                    <a:pt x="21111" y="7618"/>
                  </a:lnTo>
                  <a:lnTo>
                    <a:pt x="20731" y="6637"/>
                  </a:lnTo>
                  <a:lnTo>
                    <a:pt x="20295" y="5659"/>
                  </a:lnTo>
                  <a:lnTo>
                    <a:pt x="19750" y="4787"/>
                  </a:lnTo>
                  <a:lnTo>
                    <a:pt x="19098" y="3972"/>
                  </a:lnTo>
                  <a:lnTo>
                    <a:pt x="18389" y="3210"/>
                  </a:lnTo>
                  <a:lnTo>
                    <a:pt x="17630" y="2502"/>
                  </a:lnTo>
                  <a:lnTo>
                    <a:pt x="16812" y="1850"/>
                  </a:lnTo>
                  <a:lnTo>
                    <a:pt x="15941" y="1305"/>
                  </a:lnTo>
                  <a:lnTo>
                    <a:pt x="14962" y="871"/>
                  </a:lnTo>
                  <a:lnTo>
                    <a:pt x="13984" y="489"/>
                  </a:lnTo>
                  <a:lnTo>
                    <a:pt x="12949" y="217"/>
                  </a:lnTo>
                  <a:lnTo>
                    <a:pt x="11915" y="54"/>
                  </a:lnTo>
                  <a:lnTo>
                    <a:pt x="10773" y="0"/>
                  </a:lnTo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47" name="線條"/>
            <p:cNvSpPr/>
            <p:nvPr/>
          </p:nvSpPr>
          <p:spPr>
            <a:xfrm>
              <a:off x="60894" y="61398"/>
              <a:ext cx="71149" cy="71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59" y="19271"/>
                  </a:lnTo>
                  <a:lnTo>
                    <a:pt x="472" y="17254"/>
                  </a:lnTo>
                  <a:lnTo>
                    <a:pt x="938" y="15079"/>
                  </a:lnTo>
                  <a:lnTo>
                    <a:pt x="1710" y="13209"/>
                  </a:lnTo>
                  <a:lnTo>
                    <a:pt x="2641" y="11192"/>
                  </a:lnTo>
                  <a:lnTo>
                    <a:pt x="3732" y="9482"/>
                  </a:lnTo>
                  <a:lnTo>
                    <a:pt x="4976" y="7772"/>
                  </a:lnTo>
                  <a:lnTo>
                    <a:pt x="6373" y="6215"/>
                  </a:lnTo>
                  <a:lnTo>
                    <a:pt x="7929" y="4818"/>
                  </a:lnTo>
                  <a:lnTo>
                    <a:pt x="9633" y="3573"/>
                  </a:lnTo>
                  <a:lnTo>
                    <a:pt x="11342" y="2489"/>
                  </a:lnTo>
                  <a:lnTo>
                    <a:pt x="13211" y="1557"/>
                  </a:lnTo>
                  <a:lnTo>
                    <a:pt x="15227" y="932"/>
                  </a:lnTo>
                  <a:lnTo>
                    <a:pt x="17249" y="313"/>
                  </a:lnTo>
                  <a:lnTo>
                    <a:pt x="19425" y="0"/>
                  </a:lnTo>
                  <a:lnTo>
                    <a:pt x="21600" y="0"/>
                  </a:lnTo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48" name="線條"/>
            <p:cNvSpPr/>
            <p:nvPr/>
          </p:nvSpPr>
          <p:spPr>
            <a:xfrm>
              <a:off x="213402" y="221072"/>
              <a:ext cx="129480" cy="12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1"/>
                  </a:moveTo>
                  <a:lnTo>
                    <a:pt x="17418" y="21086"/>
                  </a:lnTo>
                  <a:lnTo>
                    <a:pt x="17930" y="21431"/>
                  </a:lnTo>
                  <a:lnTo>
                    <a:pt x="18270" y="21516"/>
                  </a:lnTo>
                  <a:lnTo>
                    <a:pt x="18613" y="21600"/>
                  </a:lnTo>
                  <a:lnTo>
                    <a:pt x="18953" y="21516"/>
                  </a:lnTo>
                  <a:lnTo>
                    <a:pt x="19209" y="21431"/>
                  </a:lnTo>
                  <a:lnTo>
                    <a:pt x="19549" y="21259"/>
                  </a:lnTo>
                  <a:lnTo>
                    <a:pt x="19809" y="21086"/>
                  </a:lnTo>
                  <a:lnTo>
                    <a:pt x="21344" y="19545"/>
                  </a:lnTo>
                  <a:lnTo>
                    <a:pt x="21516" y="19200"/>
                  </a:lnTo>
                  <a:lnTo>
                    <a:pt x="21600" y="18858"/>
                  </a:lnTo>
                  <a:lnTo>
                    <a:pt x="21600" y="18256"/>
                  </a:lnTo>
                  <a:lnTo>
                    <a:pt x="21516" y="17915"/>
                  </a:lnTo>
                  <a:lnTo>
                    <a:pt x="21344" y="17658"/>
                  </a:lnTo>
                  <a:lnTo>
                    <a:pt x="21088" y="17317"/>
                  </a:lnTo>
                  <a:lnTo>
                    <a:pt x="3758" y="0"/>
                  </a:lnTo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grpSp>
        <p:nvGrpSpPr>
          <p:cNvPr id="1832" name="群組"/>
          <p:cNvGrpSpPr/>
          <p:nvPr/>
        </p:nvGrpSpPr>
        <p:grpSpPr>
          <a:xfrm>
            <a:off x="-99479" y="4569896"/>
            <a:ext cx="757437" cy="874016"/>
            <a:chOff x="0" y="0"/>
            <a:chExt cx="1009915" cy="874014"/>
          </a:xfrm>
        </p:grpSpPr>
        <p:sp>
          <p:nvSpPr>
            <p:cNvPr id="1750" name="形狀"/>
            <p:cNvSpPr/>
            <p:nvPr/>
          </p:nvSpPr>
          <p:spPr>
            <a:xfrm rot="10800000" flipH="1">
              <a:off x="227513" y="0"/>
              <a:ext cx="48385" cy="45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51" name="形狀"/>
            <p:cNvSpPr/>
            <p:nvPr/>
          </p:nvSpPr>
          <p:spPr>
            <a:xfrm rot="10800000" flipH="1">
              <a:off x="187362" y="0"/>
              <a:ext cx="118392" cy="115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52" name="形狀"/>
            <p:cNvSpPr/>
            <p:nvPr/>
          </p:nvSpPr>
          <p:spPr>
            <a:xfrm rot="10800000" flipH="1">
              <a:off x="146186" y="-1"/>
              <a:ext cx="189424" cy="18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53" name="形狀"/>
            <p:cNvSpPr/>
            <p:nvPr/>
          </p:nvSpPr>
          <p:spPr>
            <a:xfrm rot="10800000" flipH="1">
              <a:off x="106036" y="0"/>
              <a:ext cx="259431" cy="256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54" name="形狀"/>
            <p:cNvSpPr/>
            <p:nvPr/>
          </p:nvSpPr>
          <p:spPr>
            <a:xfrm rot="10800000" flipH="1">
              <a:off x="64858" y="0"/>
              <a:ext cx="330456" cy="326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55" name="形狀"/>
            <p:cNvSpPr/>
            <p:nvPr/>
          </p:nvSpPr>
          <p:spPr>
            <a:xfrm rot="10800000" flipH="1">
              <a:off x="24709" y="0"/>
              <a:ext cx="400462" cy="396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56" name="形狀"/>
            <p:cNvSpPr/>
            <p:nvPr/>
          </p:nvSpPr>
          <p:spPr>
            <a:xfrm rot="10800000" flipH="1">
              <a:off x="321194" y="0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57" name="形狀"/>
            <p:cNvSpPr/>
            <p:nvPr/>
          </p:nvSpPr>
          <p:spPr>
            <a:xfrm rot="10800000" flipH="1">
              <a:off x="0" y="138978"/>
              <a:ext cx="283105" cy="308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58" name="形狀"/>
            <p:cNvSpPr/>
            <p:nvPr/>
          </p:nvSpPr>
          <p:spPr>
            <a:xfrm rot="10800000" flipH="1">
              <a:off x="351051" y="0"/>
              <a:ext cx="13279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59" name="形狀"/>
            <p:cNvSpPr/>
            <p:nvPr/>
          </p:nvSpPr>
          <p:spPr>
            <a:xfrm rot="10800000" flipH="1">
              <a:off x="4120" y="208977"/>
              <a:ext cx="238834" cy="257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60" name="形狀"/>
            <p:cNvSpPr/>
            <p:nvPr/>
          </p:nvSpPr>
          <p:spPr>
            <a:xfrm rot="10800000" flipH="1">
              <a:off x="15441" y="278984"/>
              <a:ext cx="186338" cy="206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61" name="形狀"/>
            <p:cNvSpPr/>
            <p:nvPr/>
          </p:nvSpPr>
          <p:spPr>
            <a:xfrm rot="10800000" flipH="1">
              <a:off x="380906" y="0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62" name="形狀"/>
            <p:cNvSpPr/>
            <p:nvPr/>
          </p:nvSpPr>
          <p:spPr>
            <a:xfrm rot="10800000" flipH="1">
              <a:off x="410762" y="0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63" name="形狀"/>
            <p:cNvSpPr/>
            <p:nvPr/>
          </p:nvSpPr>
          <p:spPr>
            <a:xfrm rot="10800000" flipH="1">
              <a:off x="25734" y="350016"/>
              <a:ext cx="135894" cy="154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64" name="形狀"/>
            <p:cNvSpPr/>
            <p:nvPr/>
          </p:nvSpPr>
          <p:spPr>
            <a:xfrm rot="10800000" flipH="1">
              <a:off x="37063" y="420022"/>
              <a:ext cx="84414" cy="102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65" name="形狀"/>
            <p:cNvSpPr/>
            <p:nvPr/>
          </p:nvSpPr>
          <p:spPr>
            <a:xfrm rot="10800000" flipH="1">
              <a:off x="440611" y="0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66" name="形狀"/>
            <p:cNvSpPr/>
            <p:nvPr/>
          </p:nvSpPr>
          <p:spPr>
            <a:xfrm rot="10800000" flipH="1">
              <a:off x="47357" y="447818"/>
              <a:ext cx="84415" cy="94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67" name="形狀"/>
            <p:cNvSpPr/>
            <p:nvPr/>
          </p:nvSpPr>
          <p:spPr>
            <a:xfrm rot="10800000" flipH="1">
              <a:off x="470467" y="0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68" name="形狀"/>
            <p:cNvSpPr/>
            <p:nvPr/>
          </p:nvSpPr>
          <p:spPr>
            <a:xfrm rot="10800000" flipH="1">
              <a:off x="58677" y="467372"/>
              <a:ext cx="84423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69" name="形狀"/>
            <p:cNvSpPr/>
            <p:nvPr/>
          </p:nvSpPr>
          <p:spPr>
            <a:xfrm rot="10800000" flipH="1">
              <a:off x="500323" y="0"/>
              <a:ext cx="132807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70" name="形狀"/>
            <p:cNvSpPr/>
            <p:nvPr/>
          </p:nvSpPr>
          <p:spPr>
            <a:xfrm rot="10800000" flipH="1">
              <a:off x="529146" y="0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71" name="形狀"/>
            <p:cNvSpPr/>
            <p:nvPr/>
          </p:nvSpPr>
          <p:spPr>
            <a:xfrm rot="10800000" flipH="1">
              <a:off x="70005" y="485908"/>
              <a:ext cx="83389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72" name="形狀"/>
            <p:cNvSpPr/>
            <p:nvPr/>
          </p:nvSpPr>
          <p:spPr>
            <a:xfrm rot="10800000" flipH="1">
              <a:off x="559001" y="0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73" name="形狀"/>
            <p:cNvSpPr/>
            <p:nvPr/>
          </p:nvSpPr>
          <p:spPr>
            <a:xfrm rot="10800000" flipH="1">
              <a:off x="80300" y="504436"/>
              <a:ext cx="84415" cy="94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74" name="形狀"/>
            <p:cNvSpPr/>
            <p:nvPr/>
          </p:nvSpPr>
          <p:spPr>
            <a:xfrm rot="10800000" flipH="1">
              <a:off x="91620" y="523998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75" name="形狀"/>
            <p:cNvSpPr/>
            <p:nvPr/>
          </p:nvSpPr>
          <p:spPr>
            <a:xfrm rot="10800000" flipH="1">
              <a:off x="588857" y="0"/>
              <a:ext cx="132807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76" name="形狀"/>
            <p:cNvSpPr/>
            <p:nvPr/>
          </p:nvSpPr>
          <p:spPr>
            <a:xfrm rot="10800000" flipH="1">
              <a:off x="101915" y="542526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77" name="形狀"/>
            <p:cNvSpPr/>
            <p:nvPr/>
          </p:nvSpPr>
          <p:spPr>
            <a:xfrm rot="10800000" flipH="1">
              <a:off x="618714" y="0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78" name="形狀"/>
            <p:cNvSpPr/>
            <p:nvPr/>
          </p:nvSpPr>
          <p:spPr>
            <a:xfrm rot="10800000" flipH="1">
              <a:off x="648570" y="0"/>
              <a:ext cx="11735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79" name="形狀"/>
            <p:cNvSpPr/>
            <p:nvPr/>
          </p:nvSpPr>
          <p:spPr>
            <a:xfrm rot="10800000" flipH="1">
              <a:off x="113243" y="561053"/>
              <a:ext cx="84414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80" name="形狀"/>
            <p:cNvSpPr/>
            <p:nvPr/>
          </p:nvSpPr>
          <p:spPr>
            <a:xfrm rot="10800000" flipH="1">
              <a:off x="678419" y="11321"/>
              <a:ext cx="98837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81" name="形狀"/>
            <p:cNvSpPr/>
            <p:nvPr/>
          </p:nvSpPr>
          <p:spPr>
            <a:xfrm rot="10800000" flipH="1">
              <a:off x="123537" y="580615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82" name="形狀"/>
            <p:cNvSpPr/>
            <p:nvPr/>
          </p:nvSpPr>
          <p:spPr>
            <a:xfrm rot="10800000" flipH="1">
              <a:off x="134857" y="599144"/>
              <a:ext cx="84423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83" name="形狀"/>
            <p:cNvSpPr/>
            <p:nvPr/>
          </p:nvSpPr>
          <p:spPr>
            <a:xfrm rot="10800000" flipH="1">
              <a:off x="703128" y="29856"/>
              <a:ext cx="84422" cy="94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84" name="形狀"/>
            <p:cNvSpPr/>
            <p:nvPr/>
          </p:nvSpPr>
          <p:spPr>
            <a:xfrm rot="10800000" flipH="1">
              <a:off x="714456" y="49410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85" name="形狀"/>
            <p:cNvSpPr/>
            <p:nvPr/>
          </p:nvSpPr>
          <p:spPr>
            <a:xfrm rot="10800000" flipH="1">
              <a:off x="145152" y="617679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86" name="形狀"/>
            <p:cNvSpPr/>
            <p:nvPr/>
          </p:nvSpPr>
          <p:spPr>
            <a:xfrm rot="10800000" flipH="1">
              <a:off x="724749" y="67945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87" name="形狀"/>
            <p:cNvSpPr/>
            <p:nvPr/>
          </p:nvSpPr>
          <p:spPr>
            <a:xfrm rot="10800000" flipH="1">
              <a:off x="156480" y="636207"/>
              <a:ext cx="84415" cy="94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88" name="形狀"/>
            <p:cNvSpPr/>
            <p:nvPr/>
          </p:nvSpPr>
          <p:spPr>
            <a:xfrm rot="10800000" flipH="1">
              <a:off x="736071" y="86474"/>
              <a:ext cx="84422" cy="9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89" name="形狀"/>
            <p:cNvSpPr/>
            <p:nvPr/>
          </p:nvSpPr>
          <p:spPr>
            <a:xfrm rot="10800000" flipH="1">
              <a:off x="167800" y="655769"/>
              <a:ext cx="84423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90" name="形狀"/>
            <p:cNvSpPr/>
            <p:nvPr/>
          </p:nvSpPr>
          <p:spPr>
            <a:xfrm rot="10800000" flipH="1">
              <a:off x="747399" y="106036"/>
              <a:ext cx="84414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91" name="形狀"/>
            <p:cNvSpPr/>
            <p:nvPr/>
          </p:nvSpPr>
          <p:spPr>
            <a:xfrm rot="10800000" flipH="1">
              <a:off x="178095" y="674297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92" name="形狀"/>
            <p:cNvSpPr/>
            <p:nvPr/>
          </p:nvSpPr>
          <p:spPr>
            <a:xfrm rot="10800000" flipH="1">
              <a:off x="757693" y="124564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93" name="形狀"/>
            <p:cNvSpPr/>
            <p:nvPr/>
          </p:nvSpPr>
          <p:spPr>
            <a:xfrm rot="10800000" flipH="1">
              <a:off x="189423" y="692825"/>
              <a:ext cx="84415" cy="9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94" name="形狀"/>
            <p:cNvSpPr/>
            <p:nvPr/>
          </p:nvSpPr>
          <p:spPr>
            <a:xfrm rot="10800000" flipH="1">
              <a:off x="199717" y="712387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95" name="形狀"/>
            <p:cNvSpPr/>
            <p:nvPr/>
          </p:nvSpPr>
          <p:spPr>
            <a:xfrm rot="10800000" flipH="1">
              <a:off x="769013" y="143091"/>
              <a:ext cx="84423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96" name="形狀"/>
            <p:cNvSpPr/>
            <p:nvPr/>
          </p:nvSpPr>
          <p:spPr>
            <a:xfrm rot="10800000" flipH="1">
              <a:off x="779308" y="162653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97" name="形狀"/>
            <p:cNvSpPr/>
            <p:nvPr/>
          </p:nvSpPr>
          <p:spPr>
            <a:xfrm rot="10800000" flipH="1">
              <a:off x="211046" y="730922"/>
              <a:ext cx="84414" cy="9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98" name="形狀"/>
            <p:cNvSpPr/>
            <p:nvPr/>
          </p:nvSpPr>
          <p:spPr>
            <a:xfrm rot="10800000" flipH="1">
              <a:off x="221339" y="749450"/>
              <a:ext cx="84414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99" name="形狀"/>
            <p:cNvSpPr/>
            <p:nvPr/>
          </p:nvSpPr>
          <p:spPr>
            <a:xfrm rot="10800000" flipH="1">
              <a:off x="790635" y="181189"/>
              <a:ext cx="84415" cy="9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00" name="形狀"/>
            <p:cNvSpPr/>
            <p:nvPr/>
          </p:nvSpPr>
          <p:spPr>
            <a:xfrm rot="10800000" flipH="1">
              <a:off x="232660" y="769012"/>
              <a:ext cx="98830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01" name="形狀"/>
            <p:cNvSpPr/>
            <p:nvPr/>
          </p:nvSpPr>
          <p:spPr>
            <a:xfrm rot="10800000" flipH="1">
              <a:off x="800929" y="199717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02" name="形狀"/>
            <p:cNvSpPr/>
            <p:nvPr/>
          </p:nvSpPr>
          <p:spPr>
            <a:xfrm rot="10800000" flipH="1">
              <a:off x="243988" y="776212"/>
              <a:ext cx="11735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03" name="形狀"/>
            <p:cNvSpPr/>
            <p:nvPr/>
          </p:nvSpPr>
          <p:spPr>
            <a:xfrm rot="10800000" flipH="1">
              <a:off x="812250" y="218244"/>
              <a:ext cx="84422" cy="94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04" name="形狀"/>
            <p:cNvSpPr/>
            <p:nvPr/>
          </p:nvSpPr>
          <p:spPr>
            <a:xfrm rot="10800000" flipH="1">
              <a:off x="257369" y="776212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05" name="形狀"/>
            <p:cNvSpPr/>
            <p:nvPr/>
          </p:nvSpPr>
          <p:spPr>
            <a:xfrm rot="10800000" flipH="1">
              <a:off x="823579" y="237807"/>
              <a:ext cx="83388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06" name="形狀"/>
            <p:cNvSpPr/>
            <p:nvPr/>
          </p:nvSpPr>
          <p:spPr>
            <a:xfrm rot="10800000" flipH="1">
              <a:off x="287225" y="776212"/>
              <a:ext cx="133832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07" name="形狀"/>
            <p:cNvSpPr/>
            <p:nvPr/>
          </p:nvSpPr>
          <p:spPr>
            <a:xfrm rot="10800000" flipH="1">
              <a:off x="833872" y="256335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08" name="形狀"/>
            <p:cNvSpPr/>
            <p:nvPr/>
          </p:nvSpPr>
          <p:spPr>
            <a:xfrm rot="10800000" flipH="1">
              <a:off x="845194" y="274863"/>
              <a:ext cx="84422" cy="9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09" name="形狀"/>
            <p:cNvSpPr/>
            <p:nvPr/>
          </p:nvSpPr>
          <p:spPr>
            <a:xfrm rot="10800000" flipH="1">
              <a:off x="317073" y="776212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10" name="形狀"/>
            <p:cNvSpPr/>
            <p:nvPr/>
          </p:nvSpPr>
          <p:spPr>
            <a:xfrm rot="10800000" flipH="1">
              <a:off x="346929" y="776212"/>
              <a:ext cx="132807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11" name="形狀"/>
            <p:cNvSpPr/>
            <p:nvPr/>
          </p:nvSpPr>
          <p:spPr>
            <a:xfrm rot="10800000" flipH="1">
              <a:off x="855495" y="294425"/>
              <a:ext cx="84414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12" name="形狀"/>
            <p:cNvSpPr/>
            <p:nvPr/>
          </p:nvSpPr>
          <p:spPr>
            <a:xfrm rot="10800000" flipH="1">
              <a:off x="376786" y="776212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13" name="形狀"/>
            <p:cNvSpPr/>
            <p:nvPr/>
          </p:nvSpPr>
          <p:spPr>
            <a:xfrm rot="10800000" flipH="1">
              <a:off x="866815" y="312960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14" name="形狀"/>
            <p:cNvSpPr/>
            <p:nvPr/>
          </p:nvSpPr>
          <p:spPr>
            <a:xfrm rot="10800000" flipH="1">
              <a:off x="406642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15" name="形狀"/>
            <p:cNvSpPr/>
            <p:nvPr/>
          </p:nvSpPr>
          <p:spPr>
            <a:xfrm rot="10800000" flipH="1">
              <a:off x="877109" y="331488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16" name="形狀"/>
            <p:cNvSpPr/>
            <p:nvPr/>
          </p:nvSpPr>
          <p:spPr>
            <a:xfrm rot="10800000" flipH="1">
              <a:off x="888438" y="351050"/>
              <a:ext cx="84414" cy="102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17" name="形狀"/>
            <p:cNvSpPr/>
            <p:nvPr/>
          </p:nvSpPr>
          <p:spPr>
            <a:xfrm rot="10800000" flipH="1">
              <a:off x="436498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18" name="形狀"/>
            <p:cNvSpPr/>
            <p:nvPr/>
          </p:nvSpPr>
          <p:spPr>
            <a:xfrm rot="10800000" flipH="1">
              <a:off x="848287" y="369578"/>
              <a:ext cx="134859" cy="154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19" name="形狀"/>
            <p:cNvSpPr/>
            <p:nvPr/>
          </p:nvSpPr>
          <p:spPr>
            <a:xfrm rot="10800000" flipH="1">
              <a:off x="466354" y="776212"/>
              <a:ext cx="13279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20" name="形狀"/>
            <p:cNvSpPr/>
            <p:nvPr/>
          </p:nvSpPr>
          <p:spPr>
            <a:xfrm rot="10800000" flipH="1">
              <a:off x="495176" y="776212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21" name="形狀"/>
            <p:cNvSpPr/>
            <p:nvPr/>
          </p:nvSpPr>
          <p:spPr>
            <a:xfrm rot="10800000" flipH="1">
              <a:off x="807103" y="388106"/>
              <a:ext cx="187364" cy="205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22" name="形狀"/>
            <p:cNvSpPr/>
            <p:nvPr/>
          </p:nvSpPr>
          <p:spPr>
            <a:xfrm rot="10800000" flipH="1">
              <a:off x="766953" y="406641"/>
              <a:ext cx="238842" cy="258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23" name="形狀"/>
            <p:cNvSpPr/>
            <p:nvPr/>
          </p:nvSpPr>
          <p:spPr>
            <a:xfrm rot="10800000" flipH="1">
              <a:off x="525032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24" name="形狀"/>
            <p:cNvSpPr/>
            <p:nvPr/>
          </p:nvSpPr>
          <p:spPr>
            <a:xfrm rot="10800000" flipH="1">
              <a:off x="554889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25" name="形狀"/>
            <p:cNvSpPr/>
            <p:nvPr/>
          </p:nvSpPr>
          <p:spPr>
            <a:xfrm rot="10800000" flipH="1">
              <a:off x="726810" y="426196"/>
              <a:ext cx="283106" cy="308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26" name="形狀"/>
            <p:cNvSpPr/>
            <p:nvPr/>
          </p:nvSpPr>
          <p:spPr>
            <a:xfrm rot="10800000" flipH="1">
              <a:off x="584737" y="476640"/>
              <a:ext cx="400470" cy="397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27" name="形狀"/>
            <p:cNvSpPr/>
            <p:nvPr/>
          </p:nvSpPr>
          <p:spPr>
            <a:xfrm rot="10800000" flipH="1">
              <a:off x="614594" y="547672"/>
              <a:ext cx="329437" cy="32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28" name="形狀"/>
            <p:cNvSpPr/>
            <p:nvPr/>
          </p:nvSpPr>
          <p:spPr>
            <a:xfrm rot="10800000" flipH="1">
              <a:off x="644449" y="617679"/>
              <a:ext cx="259430" cy="256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29" name="形狀"/>
            <p:cNvSpPr/>
            <p:nvPr/>
          </p:nvSpPr>
          <p:spPr>
            <a:xfrm rot="10800000" flipH="1">
              <a:off x="674305" y="687678"/>
              <a:ext cx="189424" cy="18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30" name="形狀"/>
            <p:cNvSpPr/>
            <p:nvPr/>
          </p:nvSpPr>
          <p:spPr>
            <a:xfrm rot="10800000" flipH="1">
              <a:off x="703128" y="758711"/>
              <a:ext cx="119417" cy="115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31" name="形狀"/>
            <p:cNvSpPr/>
            <p:nvPr/>
          </p:nvSpPr>
          <p:spPr>
            <a:xfrm rot="10800000" flipH="1">
              <a:off x="732984" y="828716"/>
              <a:ext cx="49419" cy="45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1833" name="形狀"/>
          <p:cNvSpPr/>
          <p:nvPr/>
        </p:nvSpPr>
        <p:spPr>
          <a:xfrm rot="10800000" flipH="1">
            <a:off x="6136553" y="-204646"/>
            <a:ext cx="407250" cy="47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6" y="0"/>
                </a:lnTo>
                <a:lnTo>
                  <a:pt x="16234" y="0"/>
                </a:lnTo>
                <a:lnTo>
                  <a:pt x="21600" y="10800"/>
                </a:lnTo>
                <a:lnTo>
                  <a:pt x="16234" y="21600"/>
                </a:lnTo>
                <a:lnTo>
                  <a:pt x="5366" y="21600"/>
                </a:lnTo>
                <a:close/>
              </a:path>
            </a:pathLst>
          </a:custGeom>
          <a:ln>
            <a:solidFill>
              <a:srgbClr val="64B4C8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834" name="形狀"/>
          <p:cNvSpPr/>
          <p:nvPr/>
        </p:nvSpPr>
        <p:spPr>
          <a:xfrm rot="10800000" flipH="1">
            <a:off x="6624297" y="-72346"/>
            <a:ext cx="178199" cy="20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solidFill>
            <a:srgbClr val="73D5CD"/>
          </a:solidFill>
          <a:ln w="19050"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grpSp>
        <p:nvGrpSpPr>
          <p:cNvPr id="1917" name="群組"/>
          <p:cNvGrpSpPr/>
          <p:nvPr/>
        </p:nvGrpSpPr>
        <p:grpSpPr>
          <a:xfrm>
            <a:off x="6617153" y="222806"/>
            <a:ext cx="513983" cy="593092"/>
            <a:chOff x="0" y="0"/>
            <a:chExt cx="685310" cy="593091"/>
          </a:xfrm>
        </p:grpSpPr>
        <p:sp>
          <p:nvSpPr>
            <p:cNvPr id="1835" name="形狀"/>
            <p:cNvSpPr/>
            <p:nvPr/>
          </p:nvSpPr>
          <p:spPr>
            <a:xfrm rot="10800000" flipH="1">
              <a:off x="154386" y="0"/>
              <a:ext cx="32834" cy="30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36" name="形狀"/>
            <p:cNvSpPr/>
            <p:nvPr/>
          </p:nvSpPr>
          <p:spPr>
            <a:xfrm rot="10800000" flipH="1">
              <a:off x="127141" y="0"/>
              <a:ext cx="80338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37" name="形狀"/>
            <p:cNvSpPr/>
            <p:nvPr/>
          </p:nvSpPr>
          <p:spPr>
            <a:xfrm rot="10800000" flipH="1">
              <a:off x="99199" y="0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38" name="形狀"/>
            <p:cNvSpPr/>
            <p:nvPr/>
          </p:nvSpPr>
          <p:spPr>
            <a:xfrm rot="10800000" flipH="1">
              <a:off x="71954" y="0"/>
              <a:ext cx="176046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39" name="形狀"/>
            <p:cNvSpPr/>
            <p:nvPr/>
          </p:nvSpPr>
          <p:spPr>
            <a:xfrm rot="10800000" flipH="1">
              <a:off x="44012" y="0"/>
              <a:ext cx="22424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40" name="形狀"/>
            <p:cNvSpPr/>
            <p:nvPr/>
          </p:nvSpPr>
          <p:spPr>
            <a:xfrm rot="10800000" flipH="1">
              <a:off x="16767" y="0"/>
              <a:ext cx="271747" cy="26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41" name="形狀"/>
            <p:cNvSpPr/>
            <p:nvPr/>
          </p:nvSpPr>
          <p:spPr>
            <a:xfrm rot="10800000" flipH="1">
              <a:off x="217957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42" name="形狀"/>
            <p:cNvSpPr/>
            <p:nvPr/>
          </p:nvSpPr>
          <p:spPr>
            <a:xfrm rot="10800000" flipH="1">
              <a:off x="0" y="94308"/>
              <a:ext cx="192110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43" name="形狀"/>
            <p:cNvSpPr/>
            <p:nvPr/>
          </p:nvSpPr>
          <p:spPr>
            <a:xfrm rot="10800000" flipH="1">
              <a:off x="238217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44" name="形狀"/>
            <p:cNvSpPr/>
            <p:nvPr/>
          </p:nvSpPr>
          <p:spPr>
            <a:xfrm rot="10800000" flipH="1">
              <a:off x="2795" y="141808"/>
              <a:ext cx="162070" cy="174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45" name="形狀"/>
            <p:cNvSpPr/>
            <p:nvPr/>
          </p:nvSpPr>
          <p:spPr>
            <a:xfrm rot="10800000" flipH="1">
              <a:off x="10478" y="189313"/>
              <a:ext cx="126446" cy="140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46" name="形狀"/>
            <p:cNvSpPr/>
            <p:nvPr/>
          </p:nvSpPr>
          <p:spPr>
            <a:xfrm rot="10800000" flipH="1">
              <a:off x="25847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47" name="形狀"/>
            <p:cNvSpPr/>
            <p:nvPr/>
          </p:nvSpPr>
          <p:spPr>
            <a:xfrm rot="10800000" flipH="1">
              <a:off x="27873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48" name="形狀"/>
            <p:cNvSpPr/>
            <p:nvPr/>
          </p:nvSpPr>
          <p:spPr>
            <a:xfrm rot="10800000" flipH="1">
              <a:off x="17463" y="237514"/>
              <a:ext cx="92215" cy="10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49" name="形狀"/>
            <p:cNvSpPr/>
            <p:nvPr/>
          </p:nvSpPr>
          <p:spPr>
            <a:xfrm rot="10800000" flipH="1">
              <a:off x="25150" y="285020"/>
              <a:ext cx="57283" cy="6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50" name="形狀"/>
            <p:cNvSpPr/>
            <p:nvPr/>
          </p:nvSpPr>
          <p:spPr>
            <a:xfrm rot="10800000" flipH="1">
              <a:off x="29899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51" name="形狀"/>
            <p:cNvSpPr/>
            <p:nvPr/>
          </p:nvSpPr>
          <p:spPr>
            <a:xfrm rot="10800000" flipH="1">
              <a:off x="32136" y="303881"/>
              <a:ext cx="57282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52" name="形狀"/>
            <p:cNvSpPr/>
            <p:nvPr/>
          </p:nvSpPr>
          <p:spPr>
            <a:xfrm rot="10800000" flipH="1">
              <a:off x="31925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53" name="形狀"/>
            <p:cNvSpPr/>
            <p:nvPr/>
          </p:nvSpPr>
          <p:spPr>
            <a:xfrm rot="10800000" flipH="1">
              <a:off x="39817" y="317150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54" name="形狀"/>
            <p:cNvSpPr/>
            <p:nvPr/>
          </p:nvSpPr>
          <p:spPr>
            <a:xfrm rot="10800000" flipH="1">
              <a:off x="33951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55" name="形狀"/>
            <p:cNvSpPr/>
            <p:nvPr/>
          </p:nvSpPr>
          <p:spPr>
            <a:xfrm rot="10800000" flipH="1">
              <a:off x="359069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56" name="形狀"/>
            <p:cNvSpPr/>
            <p:nvPr/>
          </p:nvSpPr>
          <p:spPr>
            <a:xfrm rot="10800000" flipH="1">
              <a:off x="47504" y="329729"/>
              <a:ext cx="56587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57" name="形狀"/>
            <p:cNvSpPr/>
            <p:nvPr/>
          </p:nvSpPr>
          <p:spPr>
            <a:xfrm rot="10800000" flipH="1">
              <a:off x="37932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58" name="形狀"/>
            <p:cNvSpPr/>
            <p:nvPr/>
          </p:nvSpPr>
          <p:spPr>
            <a:xfrm rot="10800000" flipH="1">
              <a:off x="54490" y="342301"/>
              <a:ext cx="57283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59" name="形狀"/>
            <p:cNvSpPr/>
            <p:nvPr/>
          </p:nvSpPr>
          <p:spPr>
            <a:xfrm rot="10800000" flipH="1">
              <a:off x="62172" y="355575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60" name="形狀"/>
            <p:cNvSpPr/>
            <p:nvPr/>
          </p:nvSpPr>
          <p:spPr>
            <a:xfrm rot="10800000" flipH="1">
              <a:off x="39958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61" name="形狀"/>
            <p:cNvSpPr/>
            <p:nvPr/>
          </p:nvSpPr>
          <p:spPr>
            <a:xfrm rot="10800000" flipH="1">
              <a:off x="69157" y="36814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62" name="形狀"/>
            <p:cNvSpPr/>
            <p:nvPr/>
          </p:nvSpPr>
          <p:spPr>
            <a:xfrm rot="10800000" flipH="1">
              <a:off x="419848" y="0"/>
              <a:ext cx="90116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63" name="形狀"/>
            <p:cNvSpPr/>
            <p:nvPr/>
          </p:nvSpPr>
          <p:spPr>
            <a:xfrm rot="10800000" flipH="1">
              <a:off x="440108" y="0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64" name="形狀"/>
            <p:cNvSpPr/>
            <p:nvPr/>
          </p:nvSpPr>
          <p:spPr>
            <a:xfrm rot="10800000" flipH="1">
              <a:off x="76844" y="380721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65" name="形狀"/>
            <p:cNvSpPr/>
            <p:nvPr/>
          </p:nvSpPr>
          <p:spPr>
            <a:xfrm rot="10800000" flipH="1">
              <a:off x="460363" y="7682"/>
              <a:ext cx="67069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66" name="形狀"/>
            <p:cNvSpPr/>
            <p:nvPr/>
          </p:nvSpPr>
          <p:spPr>
            <a:xfrm rot="10800000" flipH="1">
              <a:off x="83830" y="393995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67" name="形狀"/>
            <p:cNvSpPr/>
            <p:nvPr/>
          </p:nvSpPr>
          <p:spPr>
            <a:xfrm rot="10800000" flipH="1">
              <a:off x="91512" y="40656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68" name="形狀"/>
            <p:cNvSpPr/>
            <p:nvPr/>
          </p:nvSpPr>
          <p:spPr>
            <a:xfrm rot="10800000" flipH="1">
              <a:off x="477130" y="20260"/>
              <a:ext cx="57288" cy="64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69" name="形狀"/>
            <p:cNvSpPr/>
            <p:nvPr/>
          </p:nvSpPr>
          <p:spPr>
            <a:xfrm rot="10800000" flipH="1">
              <a:off x="484817" y="33528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70" name="形狀"/>
            <p:cNvSpPr/>
            <p:nvPr/>
          </p:nvSpPr>
          <p:spPr>
            <a:xfrm rot="10800000" flipH="1">
              <a:off x="98497" y="419146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71" name="形狀"/>
            <p:cNvSpPr/>
            <p:nvPr/>
          </p:nvSpPr>
          <p:spPr>
            <a:xfrm rot="10800000" flipH="1">
              <a:off x="491802" y="46106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72" name="形狀"/>
            <p:cNvSpPr/>
            <p:nvPr/>
          </p:nvSpPr>
          <p:spPr>
            <a:xfrm rot="10800000" flipH="1">
              <a:off x="106184" y="43171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73" name="形狀"/>
            <p:cNvSpPr/>
            <p:nvPr/>
          </p:nvSpPr>
          <p:spPr>
            <a:xfrm rot="10800000" flipH="1">
              <a:off x="499485" y="58679"/>
              <a:ext cx="57287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74" name="形狀"/>
            <p:cNvSpPr/>
            <p:nvPr/>
          </p:nvSpPr>
          <p:spPr>
            <a:xfrm rot="10800000" flipH="1">
              <a:off x="113866" y="444993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75" name="形狀"/>
            <p:cNvSpPr/>
            <p:nvPr/>
          </p:nvSpPr>
          <p:spPr>
            <a:xfrm rot="10800000" flipH="1">
              <a:off x="507172" y="7195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76" name="形狀"/>
            <p:cNvSpPr/>
            <p:nvPr/>
          </p:nvSpPr>
          <p:spPr>
            <a:xfrm rot="10800000" flipH="1">
              <a:off x="120852" y="457566"/>
              <a:ext cx="57288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77" name="形狀"/>
            <p:cNvSpPr/>
            <p:nvPr/>
          </p:nvSpPr>
          <p:spPr>
            <a:xfrm rot="10800000" flipH="1">
              <a:off x="514157" y="84527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78" name="形狀"/>
            <p:cNvSpPr/>
            <p:nvPr/>
          </p:nvSpPr>
          <p:spPr>
            <a:xfrm rot="10800000" flipH="1">
              <a:off x="128539" y="47013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79" name="形狀"/>
            <p:cNvSpPr/>
            <p:nvPr/>
          </p:nvSpPr>
          <p:spPr>
            <a:xfrm rot="10800000" flipH="1">
              <a:off x="135525" y="483413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80" name="形狀"/>
            <p:cNvSpPr/>
            <p:nvPr/>
          </p:nvSpPr>
          <p:spPr>
            <a:xfrm rot="10800000" flipH="1">
              <a:off x="521839" y="97099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81" name="形狀"/>
            <p:cNvSpPr/>
            <p:nvPr/>
          </p:nvSpPr>
          <p:spPr>
            <a:xfrm rot="10800000" flipH="1">
              <a:off x="528825" y="110373"/>
              <a:ext cx="57287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82" name="形狀"/>
            <p:cNvSpPr/>
            <p:nvPr/>
          </p:nvSpPr>
          <p:spPr>
            <a:xfrm rot="10800000" flipH="1">
              <a:off x="143212" y="495991"/>
              <a:ext cx="57282" cy="6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83" name="形狀"/>
            <p:cNvSpPr/>
            <p:nvPr/>
          </p:nvSpPr>
          <p:spPr>
            <a:xfrm rot="10800000" flipH="1">
              <a:off x="150197" y="50856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84" name="形狀"/>
            <p:cNvSpPr/>
            <p:nvPr/>
          </p:nvSpPr>
          <p:spPr>
            <a:xfrm rot="10800000" flipH="1">
              <a:off x="536511" y="122951"/>
              <a:ext cx="57283" cy="6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85" name="形狀"/>
            <p:cNvSpPr/>
            <p:nvPr/>
          </p:nvSpPr>
          <p:spPr>
            <a:xfrm rot="10800000" flipH="1">
              <a:off x="157879" y="521838"/>
              <a:ext cx="67064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86" name="形狀"/>
            <p:cNvSpPr/>
            <p:nvPr/>
          </p:nvSpPr>
          <p:spPr>
            <a:xfrm rot="10800000" flipH="1">
              <a:off x="543497" y="135524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87" name="形狀"/>
            <p:cNvSpPr/>
            <p:nvPr/>
          </p:nvSpPr>
          <p:spPr>
            <a:xfrm rot="10800000" flipH="1">
              <a:off x="165566" y="526724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88" name="形狀"/>
            <p:cNvSpPr/>
            <p:nvPr/>
          </p:nvSpPr>
          <p:spPr>
            <a:xfrm rot="10800000" flipH="1">
              <a:off x="551178" y="14809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89" name="形狀"/>
            <p:cNvSpPr/>
            <p:nvPr/>
          </p:nvSpPr>
          <p:spPr>
            <a:xfrm rot="10800000" flipH="1">
              <a:off x="174646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90" name="形狀"/>
            <p:cNvSpPr/>
            <p:nvPr/>
          </p:nvSpPr>
          <p:spPr>
            <a:xfrm rot="10800000" flipH="1">
              <a:off x="558866" y="161371"/>
              <a:ext cx="56586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91" name="形狀"/>
            <p:cNvSpPr/>
            <p:nvPr/>
          </p:nvSpPr>
          <p:spPr>
            <a:xfrm rot="10800000" flipH="1">
              <a:off x="194905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92" name="形狀"/>
            <p:cNvSpPr/>
            <p:nvPr/>
          </p:nvSpPr>
          <p:spPr>
            <a:xfrm rot="10800000" flipH="1">
              <a:off x="565851" y="173944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93" name="形狀"/>
            <p:cNvSpPr/>
            <p:nvPr/>
          </p:nvSpPr>
          <p:spPr>
            <a:xfrm rot="10800000" flipH="1">
              <a:off x="573533" y="18651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94" name="形狀"/>
            <p:cNvSpPr/>
            <p:nvPr/>
          </p:nvSpPr>
          <p:spPr>
            <a:xfrm rot="10800000" flipH="1">
              <a:off x="21516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95" name="形狀"/>
            <p:cNvSpPr/>
            <p:nvPr/>
          </p:nvSpPr>
          <p:spPr>
            <a:xfrm rot="10800000" flipH="1">
              <a:off x="23542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96" name="形狀"/>
            <p:cNvSpPr/>
            <p:nvPr/>
          </p:nvSpPr>
          <p:spPr>
            <a:xfrm rot="10800000" flipH="1">
              <a:off x="580524" y="199791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97" name="形狀"/>
            <p:cNvSpPr/>
            <p:nvPr/>
          </p:nvSpPr>
          <p:spPr>
            <a:xfrm rot="10800000" flipH="1">
              <a:off x="25568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98" name="形狀"/>
            <p:cNvSpPr/>
            <p:nvPr/>
          </p:nvSpPr>
          <p:spPr>
            <a:xfrm rot="10800000" flipH="1">
              <a:off x="588205" y="212369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99" name="形狀"/>
            <p:cNvSpPr/>
            <p:nvPr/>
          </p:nvSpPr>
          <p:spPr>
            <a:xfrm rot="10800000" flipH="1">
              <a:off x="27594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900" name="形狀"/>
            <p:cNvSpPr/>
            <p:nvPr/>
          </p:nvSpPr>
          <p:spPr>
            <a:xfrm rot="10800000" flipH="1">
              <a:off x="595191" y="224942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901" name="形狀"/>
            <p:cNvSpPr/>
            <p:nvPr/>
          </p:nvSpPr>
          <p:spPr>
            <a:xfrm rot="10800000" flipH="1">
              <a:off x="602878" y="238216"/>
              <a:ext cx="57283" cy="6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902" name="形狀"/>
            <p:cNvSpPr/>
            <p:nvPr/>
          </p:nvSpPr>
          <p:spPr>
            <a:xfrm rot="10800000" flipH="1">
              <a:off x="29620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903" name="形狀"/>
            <p:cNvSpPr/>
            <p:nvPr/>
          </p:nvSpPr>
          <p:spPr>
            <a:xfrm rot="10800000" flipH="1">
              <a:off x="575633" y="250789"/>
              <a:ext cx="91513" cy="10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904" name="形狀"/>
            <p:cNvSpPr/>
            <p:nvPr/>
          </p:nvSpPr>
          <p:spPr>
            <a:xfrm rot="10800000" flipH="1">
              <a:off x="316459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905" name="形狀"/>
            <p:cNvSpPr/>
            <p:nvPr/>
          </p:nvSpPr>
          <p:spPr>
            <a:xfrm rot="10800000" flipH="1">
              <a:off x="336018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906" name="形狀"/>
            <p:cNvSpPr/>
            <p:nvPr/>
          </p:nvSpPr>
          <p:spPr>
            <a:xfrm rot="10800000" flipH="1">
              <a:off x="547686" y="263362"/>
              <a:ext cx="127142" cy="13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907" name="形狀"/>
            <p:cNvSpPr/>
            <p:nvPr/>
          </p:nvSpPr>
          <p:spPr>
            <a:xfrm rot="10800000" flipH="1">
              <a:off x="520441" y="275940"/>
              <a:ext cx="162074" cy="175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908" name="形狀"/>
            <p:cNvSpPr/>
            <p:nvPr/>
          </p:nvSpPr>
          <p:spPr>
            <a:xfrm rot="10800000" flipH="1">
              <a:off x="35627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909" name="形狀"/>
            <p:cNvSpPr/>
            <p:nvPr/>
          </p:nvSpPr>
          <p:spPr>
            <a:xfrm rot="10800000" flipH="1">
              <a:off x="37653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910" name="形狀"/>
            <p:cNvSpPr/>
            <p:nvPr/>
          </p:nvSpPr>
          <p:spPr>
            <a:xfrm rot="10800000" flipH="1">
              <a:off x="493200" y="289209"/>
              <a:ext cx="192111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911" name="形狀"/>
            <p:cNvSpPr/>
            <p:nvPr/>
          </p:nvSpPr>
          <p:spPr>
            <a:xfrm rot="10800000" flipH="1">
              <a:off x="396792" y="323439"/>
              <a:ext cx="271753" cy="26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912" name="形狀"/>
            <p:cNvSpPr/>
            <p:nvPr/>
          </p:nvSpPr>
          <p:spPr>
            <a:xfrm rot="10800000" flipH="1">
              <a:off x="417052" y="371641"/>
              <a:ext cx="22355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913" name="形狀"/>
            <p:cNvSpPr/>
            <p:nvPr/>
          </p:nvSpPr>
          <p:spPr>
            <a:xfrm rot="10800000" flipH="1">
              <a:off x="437312" y="419146"/>
              <a:ext cx="176045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914" name="形狀"/>
            <p:cNvSpPr/>
            <p:nvPr/>
          </p:nvSpPr>
          <p:spPr>
            <a:xfrm rot="10800000" flipH="1">
              <a:off x="457572" y="466646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915" name="形狀"/>
            <p:cNvSpPr/>
            <p:nvPr/>
          </p:nvSpPr>
          <p:spPr>
            <a:xfrm rot="10800000" flipH="1">
              <a:off x="477130" y="514848"/>
              <a:ext cx="81035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916" name="形狀"/>
            <p:cNvSpPr/>
            <p:nvPr/>
          </p:nvSpPr>
          <p:spPr>
            <a:xfrm rot="10800000" flipH="1">
              <a:off x="497390" y="562352"/>
              <a:ext cx="33535" cy="30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191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圓形"/>
          <p:cNvSpPr/>
          <p:nvPr/>
        </p:nvSpPr>
        <p:spPr>
          <a:xfrm>
            <a:off x="898108" y="-802776"/>
            <a:ext cx="5061827" cy="6749102"/>
          </a:xfrm>
          <a:prstGeom prst="ellipse">
            <a:avLst/>
          </a:prstGeom>
          <a:ln>
            <a:solidFill>
              <a:srgbClr val="A1BECC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74" name="圓形"/>
          <p:cNvSpPr/>
          <p:nvPr/>
        </p:nvSpPr>
        <p:spPr>
          <a:xfrm>
            <a:off x="6250841" y="4139631"/>
            <a:ext cx="318601" cy="424801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75" name="形狀"/>
          <p:cNvSpPr/>
          <p:nvPr/>
        </p:nvSpPr>
        <p:spPr>
          <a:xfrm>
            <a:off x="3231215" y="-1078650"/>
            <a:ext cx="1760400" cy="234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694" y="10800"/>
                </a:moveTo>
                <a:cubicBezTo>
                  <a:pt x="3694" y="14725"/>
                  <a:pt x="6875" y="17906"/>
                  <a:pt x="10800" y="17906"/>
                </a:cubicBezTo>
                <a:cubicBezTo>
                  <a:pt x="14725" y="17906"/>
                  <a:pt x="17906" y="14725"/>
                  <a:pt x="17906" y="10800"/>
                </a:cubicBezTo>
                <a:cubicBezTo>
                  <a:pt x="17906" y="6875"/>
                  <a:pt x="14725" y="3694"/>
                  <a:pt x="10800" y="3694"/>
                </a:cubicBezTo>
                <a:cubicBezTo>
                  <a:pt x="6875" y="3694"/>
                  <a:pt x="3694" y="6875"/>
                  <a:pt x="3694" y="10800"/>
                </a:cubicBezTo>
                <a:close/>
              </a:path>
            </a:pathLst>
          </a:cu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76" name="圓形"/>
          <p:cNvSpPr/>
          <p:nvPr/>
        </p:nvSpPr>
        <p:spPr>
          <a:xfrm>
            <a:off x="3035814" y="805131"/>
            <a:ext cx="786376" cy="1048501"/>
          </a:xfrm>
          <a:prstGeom prst="ellipse">
            <a:avLst/>
          </a:prstGeom>
          <a:solidFill>
            <a:srgbClr val="00ACC3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7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410640" y="1920300"/>
            <a:ext cx="4036727" cy="20796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spcBef>
                <a:spcPts val="0"/>
              </a:spcBef>
            </a:lvl1pPr>
            <a:lvl2pPr algn="ctr">
              <a:spcBef>
                <a:spcPts val="0"/>
              </a:spcBef>
            </a:lvl2pPr>
            <a:lvl3pPr algn="ctr">
              <a:spcBef>
                <a:spcPts val="0"/>
              </a:spcBef>
            </a:lvl3pPr>
            <a:lvl4pPr algn="ctr">
              <a:spcBef>
                <a:spcPts val="0"/>
              </a:spcBef>
            </a:lvl4pPr>
            <a:lvl5pPr algn="ctr">
              <a:spcBef>
                <a:spcPts val="0"/>
              </a:spcBef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“"/>
          <p:cNvSpPr txBox="1"/>
          <p:nvPr/>
        </p:nvSpPr>
        <p:spPr>
          <a:xfrm>
            <a:off x="2695054" y="781374"/>
            <a:ext cx="1467899" cy="1661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r>
              <a:rPr sz="9600"/>
              <a:t>“</a:t>
            </a:r>
          </a:p>
        </p:txBody>
      </p:sp>
      <p:sp>
        <p:nvSpPr>
          <p:cNvPr id="79" name="圓形"/>
          <p:cNvSpPr/>
          <p:nvPr/>
        </p:nvSpPr>
        <p:spPr>
          <a:xfrm>
            <a:off x="171919" y="2988353"/>
            <a:ext cx="602102" cy="803101"/>
          </a:xfrm>
          <a:prstGeom prst="ellipse">
            <a:avLst/>
          </a:prstGeom>
          <a:solidFill>
            <a:srgbClr val="ED4A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80" name="形狀"/>
          <p:cNvSpPr/>
          <p:nvPr/>
        </p:nvSpPr>
        <p:spPr>
          <a:xfrm>
            <a:off x="-331669" y="3999907"/>
            <a:ext cx="1271925" cy="1695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178" y="10800"/>
                </a:moveTo>
                <a:cubicBezTo>
                  <a:pt x="2178" y="15562"/>
                  <a:pt x="6038" y="19422"/>
                  <a:pt x="10800" y="19422"/>
                </a:cubicBezTo>
                <a:cubicBezTo>
                  <a:pt x="15562" y="19422"/>
                  <a:pt x="19422" y="15562"/>
                  <a:pt x="19422" y="10800"/>
                </a:cubicBezTo>
                <a:cubicBezTo>
                  <a:pt x="19422" y="6038"/>
                  <a:pt x="15562" y="2178"/>
                  <a:pt x="10800" y="2178"/>
                </a:cubicBezTo>
                <a:cubicBezTo>
                  <a:pt x="6038" y="2178"/>
                  <a:pt x="2178" y="6038"/>
                  <a:pt x="2178" y="10800"/>
                </a:cubicBezTo>
                <a:close/>
              </a:path>
            </a:pathLst>
          </a:custGeom>
          <a:solidFill>
            <a:srgbClr val="F8BB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81" name="圓形"/>
          <p:cNvSpPr/>
          <p:nvPr/>
        </p:nvSpPr>
        <p:spPr>
          <a:xfrm>
            <a:off x="1000521" y="-231726"/>
            <a:ext cx="1250101" cy="1666802"/>
          </a:xfrm>
          <a:prstGeom prst="ellipse">
            <a:avLst/>
          </a:pr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82" name="形狀"/>
          <p:cNvSpPr/>
          <p:nvPr/>
        </p:nvSpPr>
        <p:spPr>
          <a:xfrm>
            <a:off x="412896" y="710307"/>
            <a:ext cx="361126" cy="481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051" y="10800"/>
                </a:moveTo>
                <a:cubicBezTo>
                  <a:pt x="8051" y="12321"/>
                  <a:pt x="9282" y="13554"/>
                  <a:pt x="10800" y="13554"/>
                </a:cubicBezTo>
                <a:cubicBezTo>
                  <a:pt x="12318" y="13554"/>
                  <a:pt x="13549" y="12321"/>
                  <a:pt x="13549" y="10800"/>
                </a:cubicBezTo>
                <a:cubicBezTo>
                  <a:pt x="13549" y="9279"/>
                  <a:pt x="12318" y="8046"/>
                  <a:pt x="10800" y="8046"/>
                </a:cubicBezTo>
                <a:cubicBezTo>
                  <a:pt x="9282" y="8046"/>
                  <a:pt x="8051" y="9279"/>
                  <a:pt x="8051" y="10800"/>
                </a:cubicBezTo>
                <a:close/>
              </a:path>
            </a:pathLst>
          </a:custGeom>
          <a:solidFill>
            <a:srgbClr val="65BB48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83" name="圓形"/>
          <p:cNvSpPr/>
          <p:nvPr/>
        </p:nvSpPr>
        <p:spPr>
          <a:xfrm>
            <a:off x="774021" y="3791450"/>
            <a:ext cx="228601" cy="304801"/>
          </a:xfrm>
          <a:prstGeom prst="ellipse">
            <a:avLst/>
          </a:prstGeom>
          <a:solidFill>
            <a:srgbClr val="E8004C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84" name="圓形"/>
          <p:cNvSpPr/>
          <p:nvPr/>
        </p:nvSpPr>
        <p:spPr>
          <a:xfrm>
            <a:off x="912791" y="1311331"/>
            <a:ext cx="228601" cy="304801"/>
          </a:xfrm>
          <a:prstGeom prst="ellipse">
            <a:avLst/>
          </a:prstGeom>
          <a:solidFill>
            <a:srgbClr val="00ACC3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85" name="圓形"/>
          <p:cNvSpPr/>
          <p:nvPr/>
        </p:nvSpPr>
        <p:spPr>
          <a:xfrm>
            <a:off x="5808357" y="1473299"/>
            <a:ext cx="786376" cy="1048502"/>
          </a:xfrm>
          <a:prstGeom prst="ellipse">
            <a:avLst/>
          </a:prstGeom>
          <a:solidFill>
            <a:srgbClr val="F8BB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86" name="形狀"/>
          <p:cNvSpPr/>
          <p:nvPr/>
        </p:nvSpPr>
        <p:spPr>
          <a:xfrm>
            <a:off x="6038007" y="2042174"/>
            <a:ext cx="1140076" cy="1520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085" y="10800"/>
                </a:moveTo>
                <a:cubicBezTo>
                  <a:pt x="1085" y="16166"/>
                  <a:pt x="5434" y="20515"/>
                  <a:pt x="10800" y="20515"/>
                </a:cubicBezTo>
                <a:cubicBezTo>
                  <a:pt x="16166" y="20515"/>
                  <a:pt x="20515" y="16166"/>
                  <a:pt x="20515" y="10800"/>
                </a:cubicBezTo>
                <a:cubicBezTo>
                  <a:pt x="20515" y="5434"/>
                  <a:pt x="16166" y="1085"/>
                  <a:pt x="10800" y="1085"/>
                </a:cubicBezTo>
                <a:cubicBezTo>
                  <a:pt x="5434" y="1085"/>
                  <a:pt x="1085" y="5434"/>
                  <a:pt x="1085" y="10800"/>
                </a:cubicBezTo>
                <a:close/>
              </a:path>
            </a:pathLst>
          </a:custGeom>
          <a:solidFill>
            <a:srgbClr val="ED4A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87" name="形狀"/>
          <p:cNvSpPr/>
          <p:nvPr/>
        </p:nvSpPr>
        <p:spPr>
          <a:xfrm>
            <a:off x="5977332" y="3713850"/>
            <a:ext cx="448426" cy="59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9501" y="10800"/>
                </a:moveTo>
                <a:cubicBezTo>
                  <a:pt x="9501" y="11520"/>
                  <a:pt x="10082" y="12104"/>
                  <a:pt x="10800" y="12104"/>
                </a:cubicBezTo>
                <a:cubicBezTo>
                  <a:pt x="11518" y="12104"/>
                  <a:pt x="12099" y="11520"/>
                  <a:pt x="12099" y="10800"/>
                </a:cubicBezTo>
                <a:cubicBezTo>
                  <a:pt x="12099" y="10080"/>
                  <a:pt x="11518" y="9496"/>
                  <a:pt x="10800" y="9496"/>
                </a:cubicBezTo>
                <a:cubicBezTo>
                  <a:pt x="10082" y="9496"/>
                  <a:pt x="9501" y="10080"/>
                  <a:pt x="9501" y="10800"/>
                </a:cubicBezTo>
                <a:close/>
              </a:path>
            </a:pathLst>
          </a:cu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88" name="圓形"/>
          <p:cNvSpPr/>
          <p:nvPr/>
        </p:nvSpPr>
        <p:spPr>
          <a:xfrm>
            <a:off x="6456585" y="1192107"/>
            <a:ext cx="138151" cy="184201"/>
          </a:xfrm>
          <a:prstGeom prst="ellipse">
            <a:avLst/>
          </a:prstGeom>
          <a:solidFill>
            <a:srgbClr val="E8004C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8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圓形"/>
          <p:cNvSpPr/>
          <p:nvPr/>
        </p:nvSpPr>
        <p:spPr>
          <a:xfrm>
            <a:off x="858150" y="2698582"/>
            <a:ext cx="670276" cy="893701"/>
          </a:xfrm>
          <a:prstGeom prst="ellipse">
            <a:avLst/>
          </a:prstGeom>
          <a:ln>
            <a:solidFill>
              <a:srgbClr val="BBCD00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97" name="大標題文字"/>
          <p:cNvSpPr txBox="1">
            <a:spLocks noGrp="1"/>
          </p:cNvSpPr>
          <p:nvPr>
            <p:ph type="title"/>
          </p:nvPr>
        </p:nvSpPr>
        <p:spPr>
          <a:xfrm>
            <a:off x="2201908" y="909050"/>
            <a:ext cx="3956624" cy="6411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98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2201908" y="1525756"/>
            <a:ext cx="3956624" cy="27861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</a:lvl1pPr>
            <a:lvl2pPr>
              <a:spcBef>
                <a:spcPts val="0"/>
              </a:spcBef>
            </a:lvl2pPr>
            <a:lvl3pPr>
              <a:spcBef>
                <a:spcPts val="0"/>
              </a:spcBef>
            </a:lvl3pPr>
            <a:lvl4pPr>
              <a:spcBef>
                <a:spcPts val="0"/>
              </a:spcBef>
            </a:lvl4pPr>
            <a:lvl5pPr>
              <a:spcBef>
                <a:spcPts val="0"/>
              </a:spcBef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9" name="形狀"/>
          <p:cNvSpPr/>
          <p:nvPr/>
        </p:nvSpPr>
        <p:spPr>
          <a:xfrm>
            <a:off x="194944" y="-206300"/>
            <a:ext cx="1760400" cy="234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432" y="10800"/>
                </a:moveTo>
                <a:cubicBezTo>
                  <a:pt x="6432" y="13212"/>
                  <a:pt x="8388" y="15168"/>
                  <a:pt x="10800" y="15168"/>
                </a:cubicBezTo>
                <a:cubicBezTo>
                  <a:pt x="13212" y="15168"/>
                  <a:pt x="15168" y="13212"/>
                  <a:pt x="15168" y="10800"/>
                </a:cubicBezTo>
                <a:cubicBezTo>
                  <a:pt x="15168" y="8388"/>
                  <a:pt x="13212" y="6432"/>
                  <a:pt x="10800" y="6432"/>
                </a:cubicBezTo>
                <a:cubicBezTo>
                  <a:pt x="8388" y="6432"/>
                  <a:pt x="6432" y="8388"/>
                  <a:pt x="6432" y="10800"/>
                </a:cubicBezTo>
                <a:close/>
              </a:path>
            </a:pathLst>
          </a:cu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00" name="圓形"/>
          <p:cNvSpPr/>
          <p:nvPr/>
        </p:nvSpPr>
        <p:spPr>
          <a:xfrm>
            <a:off x="-114695" y="1360057"/>
            <a:ext cx="733952" cy="978601"/>
          </a:xfrm>
          <a:prstGeom prst="ellipse">
            <a:avLst/>
          </a:prstGeom>
          <a:solidFill>
            <a:srgbClr val="ED4A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01" name="圓形"/>
          <p:cNvSpPr/>
          <p:nvPr/>
        </p:nvSpPr>
        <p:spPr>
          <a:xfrm>
            <a:off x="1754700" y="243625"/>
            <a:ext cx="4932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02" name="形狀"/>
          <p:cNvSpPr/>
          <p:nvPr/>
        </p:nvSpPr>
        <p:spPr>
          <a:xfrm>
            <a:off x="591547" y="2338657"/>
            <a:ext cx="608401" cy="811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811" y="10800"/>
                </a:moveTo>
                <a:cubicBezTo>
                  <a:pt x="4811" y="14107"/>
                  <a:pt x="7493" y="16789"/>
                  <a:pt x="10800" y="16789"/>
                </a:cubicBezTo>
                <a:cubicBezTo>
                  <a:pt x="14107" y="16789"/>
                  <a:pt x="16789" y="14107"/>
                  <a:pt x="16789" y="10800"/>
                </a:cubicBezTo>
                <a:cubicBezTo>
                  <a:pt x="16789" y="7493"/>
                  <a:pt x="14107" y="4811"/>
                  <a:pt x="10800" y="4811"/>
                </a:cubicBezTo>
                <a:cubicBezTo>
                  <a:pt x="7493" y="4811"/>
                  <a:pt x="4811" y="7493"/>
                  <a:pt x="4811" y="10800"/>
                </a:cubicBezTo>
                <a:close/>
              </a:path>
            </a:pathLst>
          </a:custGeom>
          <a:solidFill>
            <a:srgbClr val="F8BB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03" name="圓形"/>
          <p:cNvSpPr/>
          <p:nvPr/>
        </p:nvSpPr>
        <p:spPr>
          <a:xfrm>
            <a:off x="115256" y="4149957"/>
            <a:ext cx="905850" cy="1207801"/>
          </a:xfrm>
          <a:prstGeom prst="ellipse">
            <a:avLst/>
          </a:pr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04" name="形狀"/>
          <p:cNvSpPr/>
          <p:nvPr/>
        </p:nvSpPr>
        <p:spPr>
          <a:xfrm>
            <a:off x="986850" y="3860976"/>
            <a:ext cx="412876" cy="550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9270" y="10800"/>
                </a:moveTo>
                <a:cubicBezTo>
                  <a:pt x="9270" y="11645"/>
                  <a:pt x="9955" y="12330"/>
                  <a:pt x="10800" y="12330"/>
                </a:cubicBezTo>
                <a:cubicBezTo>
                  <a:pt x="11645" y="12330"/>
                  <a:pt x="12330" y="11645"/>
                  <a:pt x="12330" y="10800"/>
                </a:cubicBezTo>
                <a:cubicBezTo>
                  <a:pt x="12330" y="9955"/>
                  <a:pt x="11645" y="9270"/>
                  <a:pt x="10800" y="9270"/>
                </a:cubicBezTo>
                <a:cubicBezTo>
                  <a:pt x="9955" y="9270"/>
                  <a:pt x="9270" y="9955"/>
                  <a:pt x="9270" y="10800"/>
                </a:cubicBezTo>
                <a:close/>
              </a:path>
            </a:pathLst>
          </a:custGeom>
          <a:solidFill>
            <a:srgbClr val="65BB48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05" name="圓形"/>
          <p:cNvSpPr/>
          <p:nvPr/>
        </p:nvSpPr>
        <p:spPr>
          <a:xfrm>
            <a:off x="328935" y="2993032"/>
            <a:ext cx="228601" cy="304801"/>
          </a:xfrm>
          <a:prstGeom prst="ellipse">
            <a:avLst/>
          </a:prstGeom>
          <a:solidFill>
            <a:srgbClr val="E8004C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06" name="圓形"/>
          <p:cNvSpPr/>
          <p:nvPr/>
        </p:nvSpPr>
        <p:spPr>
          <a:xfrm>
            <a:off x="5808639" y="420479"/>
            <a:ext cx="412876" cy="550501"/>
          </a:xfrm>
          <a:prstGeom prst="ellipse">
            <a:avLst/>
          </a:prstGeom>
          <a:solidFill>
            <a:srgbClr val="F8BB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07" name="圓形"/>
          <p:cNvSpPr/>
          <p:nvPr/>
        </p:nvSpPr>
        <p:spPr>
          <a:xfrm>
            <a:off x="6629625" y="1019781"/>
            <a:ext cx="298126" cy="397501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08" name="形狀"/>
          <p:cNvSpPr/>
          <p:nvPr/>
        </p:nvSpPr>
        <p:spPr>
          <a:xfrm>
            <a:off x="6221516" y="-321126"/>
            <a:ext cx="556201" cy="74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890" y="10800"/>
                </a:moveTo>
                <a:cubicBezTo>
                  <a:pt x="6890" y="12960"/>
                  <a:pt x="8640" y="14710"/>
                  <a:pt x="10800" y="14710"/>
                </a:cubicBezTo>
                <a:cubicBezTo>
                  <a:pt x="12960" y="14710"/>
                  <a:pt x="14710" y="12960"/>
                  <a:pt x="14710" y="10800"/>
                </a:cubicBezTo>
                <a:cubicBezTo>
                  <a:pt x="14710" y="8640"/>
                  <a:pt x="12960" y="6890"/>
                  <a:pt x="10800" y="6890"/>
                </a:cubicBezTo>
                <a:cubicBezTo>
                  <a:pt x="8640" y="6890"/>
                  <a:pt x="6890" y="8640"/>
                  <a:pt x="6890" y="10800"/>
                </a:cubicBezTo>
                <a:close/>
              </a:path>
            </a:pathLst>
          </a:custGeom>
          <a:solidFill>
            <a:srgbClr val="00ACC3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09" name="圓形"/>
          <p:cNvSpPr/>
          <p:nvPr/>
        </p:nvSpPr>
        <p:spPr>
          <a:xfrm>
            <a:off x="6488625" y="1616331"/>
            <a:ext cx="141076" cy="188101"/>
          </a:xfrm>
          <a:prstGeom prst="ellipse">
            <a:avLst/>
          </a:pr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10" name="圓形"/>
          <p:cNvSpPr/>
          <p:nvPr/>
        </p:nvSpPr>
        <p:spPr>
          <a:xfrm>
            <a:off x="1634328" y="83124"/>
            <a:ext cx="733951" cy="978602"/>
          </a:xfrm>
          <a:prstGeom prst="ellipse">
            <a:avLst/>
          </a:prstGeom>
          <a:ln>
            <a:solidFill>
              <a:srgbClr val="00ACC3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11" name="圓形"/>
          <p:cNvSpPr/>
          <p:nvPr/>
        </p:nvSpPr>
        <p:spPr>
          <a:xfrm>
            <a:off x="6047118" y="688882"/>
            <a:ext cx="337276" cy="449701"/>
          </a:xfrm>
          <a:prstGeom prst="ellipse">
            <a:avLst/>
          </a:prstGeom>
          <a:ln>
            <a:solidFill>
              <a:srgbClr val="ED4A00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1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>
            <a:spLocks noGrp="1"/>
          </p:cNvSpPr>
          <p:nvPr>
            <p:ph type="title"/>
          </p:nvPr>
        </p:nvSpPr>
        <p:spPr>
          <a:xfrm>
            <a:off x="3429000" y="909050"/>
            <a:ext cx="2729700" cy="6411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20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3429000" y="1525753"/>
            <a:ext cx="2729700" cy="27861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000"/>
            </a:lvl1pPr>
            <a:lvl2pPr>
              <a:spcBef>
                <a:spcPts val="0"/>
              </a:spcBef>
              <a:defRPr sz="20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2000"/>
            </a:lvl4pPr>
            <a:lvl5pPr>
              <a:spcBef>
                <a:spcPts val="0"/>
              </a:spcBef>
              <a:defRPr sz="20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圓形"/>
          <p:cNvSpPr/>
          <p:nvPr/>
        </p:nvSpPr>
        <p:spPr>
          <a:xfrm>
            <a:off x="435206" y="751950"/>
            <a:ext cx="27297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22" name="圓形"/>
          <p:cNvSpPr/>
          <p:nvPr/>
        </p:nvSpPr>
        <p:spPr>
          <a:xfrm>
            <a:off x="-221738" y="-356450"/>
            <a:ext cx="79335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23" name="形狀"/>
          <p:cNvSpPr/>
          <p:nvPr/>
        </p:nvSpPr>
        <p:spPr>
          <a:xfrm>
            <a:off x="2127453" y="179824"/>
            <a:ext cx="733951" cy="978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538" y="10800"/>
                </a:moveTo>
                <a:cubicBezTo>
                  <a:pt x="8538" y="12049"/>
                  <a:pt x="9551" y="13062"/>
                  <a:pt x="10800" y="13062"/>
                </a:cubicBezTo>
                <a:cubicBezTo>
                  <a:pt x="12049" y="13062"/>
                  <a:pt x="13062" y="12049"/>
                  <a:pt x="13062" y="10800"/>
                </a:cubicBezTo>
                <a:cubicBezTo>
                  <a:pt x="13062" y="9551"/>
                  <a:pt x="12049" y="8538"/>
                  <a:pt x="10800" y="8538"/>
                </a:cubicBezTo>
                <a:cubicBezTo>
                  <a:pt x="9551" y="8538"/>
                  <a:pt x="8538" y="9551"/>
                  <a:pt x="8538" y="10800"/>
                </a:cubicBezTo>
                <a:close/>
              </a:path>
            </a:pathLst>
          </a:custGeom>
          <a:solidFill>
            <a:srgbClr val="F8BB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24" name="圓形"/>
          <p:cNvSpPr/>
          <p:nvPr/>
        </p:nvSpPr>
        <p:spPr>
          <a:xfrm>
            <a:off x="349484" y="3692757"/>
            <a:ext cx="764551" cy="1019401"/>
          </a:xfrm>
          <a:prstGeom prst="ellipse">
            <a:avLst/>
          </a:pr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25" name="形狀"/>
          <p:cNvSpPr/>
          <p:nvPr/>
        </p:nvSpPr>
        <p:spPr>
          <a:xfrm>
            <a:off x="1114032" y="4559756"/>
            <a:ext cx="271126" cy="361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469" y="10800"/>
                </a:moveTo>
                <a:cubicBezTo>
                  <a:pt x="6469" y="13192"/>
                  <a:pt x="8408" y="15131"/>
                  <a:pt x="10800" y="15131"/>
                </a:cubicBezTo>
                <a:cubicBezTo>
                  <a:pt x="13192" y="15131"/>
                  <a:pt x="15131" y="13192"/>
                  <a:pt x="15131" y="10800"/>
                </a:cubicBezTo>
                <a:cubicBezTo>
                  <a:pt x="15131" y="8408"/>
                  <a:pt x="13192" y="6469"/>
                  <a:pt x="10800" y="6469"/>
                </a:cubicBezTo>
                <a:cubicBezTo>
                  <a:pt x="8408" y="6469"/>
                  <a:pt x="6469" y="8408"/>
                  <a:pt x="6469" y="10800"/>
                </a:cubicBezTo>
                <a:close/>
              </a:path>
            </a:pathLst>
          </a:custGeom>
          <a:solidFill>
            <a:srgbClr val="65BB48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26" name="圓形"/>
          <p:cNvSpPr/>
          <p:nvPr/>
        </p:nvSpPr>
        <p:spPr>
          <a:xfrm>
            <a:off x="1773603" y="346956"/>
            <a:ext cx="205651" cy="273901"/>
          </a:xfrm>
          <a:prstGeom prst="ellipse">
            <a:avLst/>
          </a:prstGeom>
          <a:solidFill>
            <a:srgbClr val="E8004C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27" name="圓形"/>
          <p:cNvSpPr/>
          <p:nvPr/>
        </p:nvSpPr>
        <p:spPr>
          <a:xfrm>
            <a:off x="-354451" y="-533401"/>
            <a:ext cx="1058852" cy="1411802"/>
          </a:xfrm>
          <a:prstGeom prst="ellipse">
            <a:avLst/>
          </a:prstGeom>
          <a:ln>
            <a:solidFill>
              <a:srgbClr val="00ACC3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28" name="圓形"/>
          <p:cNvSpPr/>
          <p:nvPr/>
        </p:nvSpPr>
        <p:spPr>
          <a:xfrm>
            <a:off x="2174251" y="242224"/>
            <a:ext cx="640352" cy="853802"/>
          </a:xfrm>
          <a:prstGeom prst="ellipse">
            <a:avLst/>
          </a:prstGeom>
          <a:ln>
            <a:solidFill>
              <a:srgbClr val="ED4A00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29" name="圓形"/>
          <p:cNvSpPr/>
          <p:nvPr/>
        </p:nvSpPr>
        <p:spPr>
          <a:xfrm>
            <a:off x="795862" y="142950"/>
            <a:ext cx="403876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3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大標題文字"/>
          <p:cNvSpPr txBox="1">
            <a:spLocks noGrp="1"/>
          </p:cNvSpPr>
          <p:nvPr>
            <p:ph type="title"/>
          </p:nvPr>
        </p:nvSpPr>
        <p:spPr>
          <a:xfrm>
            <a:off x="2201908" y="909050"/>
            <a:ext cx="3956624" cy="6411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38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2201906" y="1550149"/>
            <a:ext cx="1920375" cy="33759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9" name="矩形"/>
          <p:cNvSpPr txBox="1">
            <a:spLocks noGrp="1"/>
          </p:cNvSpPr>
          <p:nvPr>
            <p:ph type="body" sz="quarter" idx="13"/>
          </p:nvPr>
        </p:nvSpPr>
        <p:spPr>
          <a:xfrm>
            <a:off x="4238138" y="1550150"/>
            <a:ext cx="1920375" cy="33759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1800"/>
            </a:lvl1pPr>
          </a:lstStyle>
          <a:p>
            <a:pPr>
              <a:spcBef>
                <a:spcPts val="0"/>
              </a:spcBef>
              <a:defRPr sz="1800"/>
            </a:pPr>
            <a:endParaRPr/>
          </a:p>
        </p:txBody>
      </p:sp>
      <p:sp>
        <p:nvSpPr>
          <p:cNvPr id="140" name="形狀"/>
          <p:cNvSpPr/>
          <p:nvPr/>
        </p:nvSpPr>
        <p:spPr>
          <a:xfrm>
            <a:off x="-269213" y="2194406"/>
            <a:ext cx="1760400" cy="234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7946" y="10800"/>
                </a:moveTo>
                <a:cubicBezTo>
                  <a:pt x="7946" y="12376"/>
                  <a:pt x="9224" y="13654"/>
                  <a:pt x="10800" y="13654"/>
                </a:cubicBezTo>
                <a:cubicBezTo>
                  <a:pt x="12376" y="13654"/>
                  <a:pt x="13654" y="12376"/>
                  <a:pt x="13654" y="10800"/>
                </a:cubicBezTo>
                <a:cubicBezTo>
                  <a:pt x="13654" y="9224"/>
                  <a:pt x="12376" y="7946"/>
                  <a:pt x="10800" y="7946"/>
                </a:cubicBezTo>
                <a:cubicBezTo>
                  <a:pt x="9224" y="7946"/>
                  <a:pt x="7946" y="9224"/>
                  <a:pt x="7946" y="10800"/>
                </a:cubicBezTo>
                <a:close/>
              </a:path>
            </a:pathLst>
          </a:cu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41" name="圓形"/>
          <p:cNvSpPr/>
          <p:nvPr/>
        </p:nvSpPr>
        <p:spPr>
          <a:xfrm>
            <a:off x="148837" y="-321126"/>
            <a:ext cx="733952" cy="978602"/>
          </a:xfrm>
          <a:prstGeom prst="ellipse">
            <a:avLst/>
          </a:prstGeom>
          <a:ln>
            <a:solidFill>
              <a:srgbClr val="E8004C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42" name="圓形"/>
          <p:cNvSpPr/>
          <p:nvPr/>
        </p:nvSpPr>
        <p:spPr>
          <a:xfrm>
            <a:off x="148838" y="420475"/>
            <a:ext cx="4932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43" name="形狀"/>
          <p:cNvSpPr/>
          <p:nvPr/>
        </p:nvSpPr>
        <p:spPr>
          <a:xfrm>
            <a:off x="882790" y="657481"/>
            <a:ext cx="635177" cy="846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811" y="10800"/>
                </a:moveTo>
                <a:cubicBezTo>
                  <a:pt x="4811" y="14107"/>
                  <a:pt x="7493" y="16789"/>
                  <a:pt x="10800" y="16789"/>
                </a:cubicBezTo>
                <a:cubicBezTo>
                  <a:pt x="14107" y="16789"/>
                  <a:pt x="16789" y="14107"/>
                  <a:pt x="16789" y="10800"/>
                </a:cubicBezTo>
                <a:cubicBezTo>
                  <a:pt x="16789" y="7493"/>
                  <a:pt x="14107" y="4811"/>
                  <a:pt x="10800" y="4811"/>
                </a:cubicBezTo>
                <a:cubicBezTo>
                  <a:pt x="7493" y="4811"/>
                  <a:pt x="4811" y="7493"/>
                  <a:pt x="4811" y="10800"/>
                </a:cubicBezTo>
                <a:close/>
              </a:path>
            </a:pathLst>
          </a:custGeom>
          <a:solidFill>
            <a:srgbClr val="00ACC3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44" name="圓形"/>
          <p:cNvSpPr/>
          <p:nvPr/>
        </p:nvSpPr>
        <p:spPr>
          <a:xfrm>
            <a:off x="665740" y="4142306"/>
            <a:ext cx="905851" cy="1207801"/>
          </a:xfrm>
          <a:prstGeom prst="ellipse">
            <a:avLst/>
          </a:prstGeom>
          <a:solidFill>
            <a:srgbClr val="65BB48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45" name="形狀"/>
          <p:cNvSpPr/>
          <p:nvPr/>
        </p:nvSpPr>
        <p:spPr>
          <a:xfrm>
            <a:off x="115258" y="4799607"/>
            <a:ext cx="412877" cy="550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019" y="10800"/>
                </a:moveTo>
                <a:cubicBezTo>
                  <a:pt x="4019" y="14545"/>
                  <a:pt x="7055" y="17581"/>
                  <a:pt x="10800" y="17581"/>
                </a:cubicBezTo>
                <a:cubicBezTo>
                  <a:pt x="14545" y="17581"/>
                  <a:pt x="17581" y="14545"/>
                  <a:pt x="17581" y="10800"/>
                </a:cubicBezTo>
                <a:cubicBezTo>
                  <a:pt x="17581" y="7055"/>
                  <a:pt x="14545" y="4019"/>
                  <a:pt x="10800" y="4019"/>
                </a:cubicBezTo>
                <a:cubicBezTo>
                  <a:pt x="7055" y="4019"/>
                  <a:pt x="4019" y="7055"/>
                  <a:pt x="4019" y="10800"/>
                </a:cubicBezTo>
                <a:close/>
              </a:path>
            </a:pathLst>
          </a:custGeom>
          <a:solidFill>
            <a:srgbClr val="F8BB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46" name="圓形"/>
          <p:cNvSpPr/>
          <p:nvPr/>
        </p:nvSpPr>
        <p:spPr>
          <a:xfrm>
            <a:off x="879397" y="1696956"/>
            <a:ext cx="228601" cy="304801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47" name="圓形"/>
          <p:cNvSpPr/>
          <p:nvPr/>
        </p:nvSpPr>
        <p:spPr>
          <a:xfrm>
            <a:off x="5883189" y="619274"/>
            <a:ext cx="412876" cy="550502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48" name="形狀"/>
          <p:cNvSpPr/>
          <p:nvPr/>
        </p:nvSpPr>
        <p:spPr>
          <a:xfrm>
            <a:off x="5636625" y="-72501"/>
            <a:ext cx="298126" cy="397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603" y="10800"/>
                </a:moveTo>
                <a:cubicBezTo>
                  <a:pt x="6603" y="13118"/>
                  <a:pt x="8482" y="14997"/>
                  <a:pt x="10800" y="14997"/>
                </a:cubicBezTo>
                <a:cubicBezTo>
                  <a:pt x="13118" y="14997"/>
                  <a:pt x="14997" y="13118"/>
                  <a:pt x="14997" y="10800"/>
                </a:cubicBezTo>
                <a:cubicBezTo>
                  <a:pt x="14997" y="8482"/>
                  <a:pt x="13118" y="6603"/>
                  <a:pt x="10800" y="6603"/>
                </a:cubicBezTo>
                <a:cubicBezTo>
                  <a:pt x="8482" y="6603"/>
                  <a:pt x="6603" y="8482"/>
                  <a:pt x="6603" y="10800"/>
                </a:cubicBezTo>
                <a:close/>
              </a:path>
            </a:pathLst>
          </a:custGeom>
          <a:solidFill>
            <a:srgbClr val="65BB48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49" name="圓形"/>
          <p:cNvSpPr/>
          <p:nvPr/>
        </p:nvSpPr>
        <p:spPr>
          <a:xfrm>
            <a:off x="6488628" y="1030856"/>
            <a:ext cx="228601" cy="304801"/>
          </a:xfrm>
          <a:prstGeom prst="ellipse">
            <a:avLst/>
          </a:prstGeom>
          <a:solidFill>
            <a:srgbClr val="F8BB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0" name="形狀"/>
          <p:cNvSpPr/>
          <p:nvPr/>
        </p:nvSpPr>
        <p:spPr>
          <a:xfrm>
            <a:off x="6073428" y="167449"/>
            <a:ext cx="556201" cy="74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2" y="10800"/>
                </a:moveTo>
                <a:cubicBezTo>
                  <a:pt x="1742" y="15803"/>
                  <a:pt x="5797" y="19858"/>
                  <a:pt x="10800" y="19858"/>
                </a:cubicBezTo>
                <a:cubicBezTo>
                  <a:pt x="15803" y="19858"/>
                  <a:pt x="19858" y="15803"/>
                  <a:pt x="19858" y="10800"/>
                </a:cubicBezTo>
                <a:cubicBezTo>
                  <a:pt x="19858" y="5797"/>
                  <a:pt x="15803" y="1742"/>
                  <a:pt x="10800" y="1742"/>
                </a:cubicBezTo>
                <a:cubicBezTo>
                  <a:pt x="5797" y="1742"/>
                  <a:pt x="1742" y="5797"/>
                  <a:pt x="1742" y="10800"/>
                </a:cubicBezTo>
                <a:close/>
              </a:path>
            </a:pathLst>
          </a:custGeom>
          <a:solidFill>
            <a:srgbClr val="00ACC3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1" name="圓形"/>
          <p:cNvSpPr/>
          <p:nvPr/>
        </p:nvSpPr>
        <p:spPr>
          <a:xfrm>
            <a:off x="6296064" y="1504375"/>
            <a:ext cx="141076" cy="188101"/>
          </a:xfrm>
          <a:prstGeom prst="ellipse">
            <a:avLst/>
          </a:pr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2" name="圓形"/>
          <p:cNvSpPr/>
          <p:nvPr/>
        </p:nvSpPr>
        <p:spPr>
          <a:xfrm>
            <a:off x="-154220" y="2347730"/>
            <a:ext cx="1530452" cy="2040601"/>
          </a:xfrm>
          <a:prstGeom prst="ellipse">
            <a:avLst/>
          </a:prstGeom>
          <a:ln>
            <a:solidFill>
              <a:srgbClr val="65BB48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3" name="圓形"/>
          <p:cNvSpPr/>
          <p:nvPr/>
        </p:nvSpPr>
        <p:spPr>
          <a:xfrm>
            <a:off x="228845" y="-214450"/>
            <a:ext cx="573975" cy="765301"/>
          </a:xfrm>
          <a:prstGeom prst="ellipse">
            <a:avLst/>
          </a:prstGeom>
          <a:solidFill>
            <a:srgbClr val="E8004C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4" name="圓形"/>
          <p:cNvSpPr/>
          <p:nvPr/>
        </p:nvSpPr>
        <p:spPr>
          <a:xfrm>
            <a:off x="6399450" y="911956"/>
            <a:ext cx="407026" cy="542701"/>
          </a:xfrm>
          <a:prstGeom prst="ellipse">
            <a:avLst/>
          </a:prstGeom>
          <a:ln>
            <a:solidFill>
              <a:srgbClr val="F8BB00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+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圓形"/>
          <p:cNvSpPr/>
          <p:nvPr/>
        </p:nvSpPr>
        <p:spPr>
          <a:xfrm>
            <a:off x="6478896" y="1472602"/>
            <a:ext cx="733951" cy="978601"/>
          </a:xfrm>
          <a:prstGeom prst="ellipse">
            <a:avLst/>
          </a:prstGeom>
          <a:ln>
            <a:solidFill>
              <a:srgbClr val="ED4A00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3" name="大標題文字"/>
          <p:cNvSpPr txBox="1">
            <a:spLocks noGrp="1"/>
          </p:cNvSpPr>
          <p:nvPr>
            <p:ph type="title"/>
          </p:nvPr>
        </p:nvSpPr>
        <p:spPr>
          <a:xfrm>
            <a:off x="2201908" y="909050"/>
            <a:ext cx="3956624" cy="6411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64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2201910" y="1550149"/>
            <a:ext cx="1275299" cy="33756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5" name="矩形"/>
          <p:cNvSpPr txBox="1">
            <a:spLocks noGrp="1"/>
          </p:cNvSpPr>
          <p:nvPr>
            <p:ph type="body" sz="quarter" idx="13"/>
          </p:nvPr>
        </p:nvSpPr>
        <p:spPr>
          <a:xfrm>
            <a:off x="3542533" y="1550149"/>
            <a:ext cx="1275299" cy="33756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1400"/>
            </a:lvl1pPr>
          </a:lstStyle>
          <a:p>
            <a:pPr>
              <a:spcBef>
                <a:spcPts val="0"/>
              </a:spcBef>
              <a:defRPr sz="1400"/>
            </a:pPr>
            <a:endParaRPr/>
          </a:p>
        </p:txBody>
      </p:sp>
      <p:sp>
        <p:nvSpPr>
          <p:cNvPr id="166" name="矩形"/>
          <p:cNvSpPr txBox="1">
            <a:spLocks noGrp="1"/>
          </p:cNvSpPr>
          <p:nvPr>
            <p:ph type="body" sz="quarter" idx="14"/>
          </p:nvPr>
        </p:nvSpPr>
        <p:spPr>
          <a:xfrm>
            <a:off x="4883155" y="1550149"/>
            <a:ext cx="1275299" cy="33756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1400"/>
            </a:lvl1pPr>
          </a:lstStyle>
          <a:p>
            <a:pPr>
              <a:spcBef>
                <a:spcPts val="0"/>
              </a:spcBef>
              <a:defRPr sz="1400"/>
            </a:pPr>
            <a:endParaRPr/>
          </a:p>
        </p:txBody>
      </p:sp>
      <p:sp>
        <p:nvSpPr>
          <p:cNvPr id="167" name="圓形"/>
          <p:cNvSpPr/>
          <p:nvPr/>
        </p:nvSpPr>
        <p:spPr>
          <a:xfrm>
            <a:off x="762359" y="2981606"/>
            <a:ext cx="330301" cy="440401"/>
          </a:xfrm>
          <a:prstGeom prst="ellipse">
            <a:avLst/>
          </a:prstGeom>
          <a:solidFill>
            <a:srgbClr val="65BB48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8" name="圓形"/>
          <p:cNvSpPr/>
          <p:nvPr/>
        </p:nvSpPr>
        <p:spPr>
          <a:xfrm>
            <a:off x="-51544" y="3346150"/>
            <a:ext cx="614700" cy="819600"/>
          </a:xfrm>
          <a:prstGeom prst="ellipse">
            <a:avLst/>
          </a:prstGeom>
          <a:ln>
            <a:solidFill>
              <a:srgbClr val="00D1C6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9" name="形狀"/>
          <p:cNvSpPr/>
          <p:nvPr/>
        </p:nvSpPr>
        <p:spPr>
          <a:xfrm>
            <a:off x="1021110" y="140731"/>
            <a:ext cx="647101" cy="86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9331" y="10800"/>
                </a:moveTo>
                <a:cubicBezTo>
                  <a:pt x="9331" y="11615"/>
                  <a:pt x="9989" y="12275"/>
                  <a:pt x="10800" y="12275"/>
                </a:cubicBezTo>
                <a:cubicBezTo>
                  <a:pt x="11611" y="12275"/>
                  <a:pt x="12269" y="11615"/>
                  <a:pt x="12269" y="10800"/>
                </a:cubicBezTo>
                <a:cubicBezTo>
                  <a:pt x="12269" y="9985"/>
                  <a:pt x="11611" y="9325"/>
                  <a:pt x="10800" y="9325"/>
                </a:cubicBezTo>
                <a:cubicBezTo>
                  <a:pt x="9989" y="9325"/>
                  <a:pt x="9331" y="9985"/>
                  <a:pt x="9331" y="10800"/>
                </a:cubicBezTo>
                <a:close/>
              </a:path>
            </a:pathLst>
          </a:custGeom>
          <a:solidFill>
            <a:srgbClr val="E8004C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70" name="形狀"/>
          <p:cNvSpPr/>
          <p:nvPr/>
        </p:nvSpPr>
        <p:spPr>
          <a:xfrm>
            <a:off x="1078597" y="3422007"/>
            <a:ext cx="796501" cy="106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139" y="10800"/>
                </a:moveTo>
                <a:cubicBezTo>
                  <a:pt x="2139" y="15583"/>
                  <a:pt x="6017" y="19461"/>
                  <a:pt x="10800" y="19461"/>
                </a:cubicBezTo>
                <a:cubicBezTo>
                  <a:pt x="15583" y="19461"/>
                  <a:pt x="19461" y="15583"/>
                  <a:pt x="19461" y="10800"/>
                </a:cubicBezTo>
                <a:cubicBezTo>
                  <a:pt x="19461" y="6017"/>
                  <a:pt x="15583" y="2139"/>
                  <a:pt x="10800" y="2139"/>
                </a:cubicBezTo>
                <a:cubicBezTo>
                  <a:pt x="6017" y="2139"/>
                  <a:pt x="2139" y="6017"/>
                  <a:pt x="2139" y="10800"/>
                </a:cubicBezTo>
                <a:close/>
              </a:path>
            </a:pathLst>
          </a:cu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71" name="圓形"/>
          <p:cNvSpPr/>
          <p:nvPr/>
        </p:nvSpPr>
        <p:spPr>
          <a:xfrm>
            <a:off x="1544572" y="1112482"/>
            <a:ext cx="228601" cy="304801"/>
          </a:xfrm>
          <a:prstGeom prst="ellipse">
            <a:avLst/>
          </a:prstGeom>
          <a:solidFill>
            <a:srgbClr val="ED4A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72" name="圓形"/>
          <p:cNvSpPr/>
          <p:nvPr/>
        </p:nvSpPr>
        <p:spPr>
          <a:xfrm>
            <a:off x="6542625" y="270232"/>
            <a:ext cx="412876" cy="550501"/>
          </a:xfrm>
          <a:prstGeom prst="ellipse">
            <a:avLst/>
          </a:prstGeom>
          <a:solidFill>
            <a:srgbClr val="F8BB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73" name="形狀"/>
          <p:cNvSpPr/>
          <p:nvPr/>
        </p:nvSpPr>
        <p:spPr>
          <a:xfrm>
            <a:off x="6410100" y="608630"/>
            <a:ext cx="298126" cy="397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91" y="10800"/>
                </a:moveTo>
                <a:cubicBezTo>
                  <a:pt x="1891" y="15720"/>
                  <a:pt x="5880" y="19709"/>
                  <a:pt x="10800" y="19709"/>
                </a:cubicBezTo>
                <a:cubicBezTo>
                  <a:pt x="15720" y="19709"/>
                  <a:pt x="19709" y="15720"/>
                  <a:pt x="19709" y="10800"/>
                </a:cubicBezTo>
                <a:cubicBezTo>
                  <a:pt x="19709" y="5880"/>
                  <a:pt x="15720" y="1891"/>
                  <a:pt x="10800" y="1891"/>
                </a:cubicBezTo>
                <a:cubicBezTo>
                  <a:pt x="5880" y="1891"/>
                  <a:pt x="1891" y="5880"/>
                  <a:pt x="1891" y="10800"/>
                </a:cubicBezTo>
                <a:close/>
              </a:path>
            </a:pathLst>
          </a:custGeom>
          <a:solidFill>
            <a:srgbClr val="65BB48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74" name="圓形"/>
          <p:cNvSpPr/>
          <p:nvPr/>
        </p:nvSpPr>
        <p:spPr>
          <a:xfrm>
            <a:off x="6158457" y="1152649"/>
            <a:ext cx="298126" cy="397502"/>
          </a:xfrm>
          <a:prstGeom prst="ellipse">
            <a:avLst/>
          </a:prstGeom>
          <a:solidFill>
            <a:srgbClr val="ED4A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75" name="形狀"/>
          <p:cNvSpPr/>
          <p:nvPr/>
        </p:nvSpPr>
        <p:spPr>
          <a:xfrm>
            <a:off x="5699703" y="-275251"/>
            <a:ext cx="556201" cy="74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59" y="10800"/>
                </a:moveTo>
                <a:cubicBezTo>
                  <a:pt x="8459" y="12093"/>
                  <a:pt x="9507" y="13141"/>
                  <a:pt x="10800" y="13141"/>
                </a:cubicBezTo>
                <a:cubicBezTo>
                  <a:pt x="12093" y="13141"/>
                  <a:pt x="13141" y="12093"/>
                  <a:pt x="13141" y="10800"/>
                </a:cubicBezTo>
                <a:cubicBezTo>
                  <a:pt x="13141" y="9507"/>
                  <a:pt x="12093" y="8459"/>
                  <a:pt x="10800" y="8459"/>
                </a:cubicBezTo>
                <a:cubicBezTo>
                  <a:pt x="9507" y="8459"/>
                  <a:pt x="8459" y="9507"/>
                  <a:pt x="8459" y="10800"/>
                </a:cubicBezTo>
                <a:close/>
              </a:path>
            </a:pathLst>
          </a:cu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76" name="圓形"/>
          <p:cNvSpPr/>
          <p:nvPr/>
        </p:nvSpPr>
        <p:spPr>
          <a:xfrm>
            <a:off x="6775332" y="1867852"/>
            <a:ext cx="141076" cy="188101"/>
          </a:xfrm>
          <a:prstGeom prst="ellipse">
            <a:avLst/>
          </a:prstGeom>
          <a:solidFill>
            <a:srgbClr val="E8004C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77" name="形狀"/>
          <p:cNvSpPr/>
          <p:nvPr/>
        </p:nvSpPr>
        <p:spPr>
          <a:xfrm>
            <a:off x="-360169" y="243625"/>
            <a:ext cx="1760400" cy="234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556" y="10800"/>
                </a:moveTo>
                <a:cubicBezTo>
                  <a:pt x="4556" y="14248"/>
                  <a:pt x="7352" y="17044"/>
                  <a:pt x="10800" y="17044"/>
                </a:cubicBezTo>
                <a:cubicBezTo>
                  <a:pt x="14248" y="17044"/>
                  <a:pt x="17044" y="14248"/>
                  <a:pt x="17044" y="10800"/>
                </a:cubicBezTo>
                <a:cubicBezTo>
                  <a:pt x="17044" y="7352"/>
                  <a:pt x="14248" y="4556"/>
                  <a:pt x="10800" y="4556"/>
                </a:cubicBezTo>
                <a:cubicBezTo>
                  <a:pt x="7352" y="4556"/>
                  <a:pt x="4556" y="7352"/>
                  <a:pt x="4556" y="10800"/>
                </a:cubicBezTo>
                <a:close/>
              </a:path>
            </a:pathLst>
          </a:custGeom>
          <a:solidFill>
            <a:srgbClr val="F8BB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78" name="圓形"/>
          <p:cNvSpPr/>
          <p:nvPr/>
        </p:nvSpPr>
        <p:spPr>
          <a:xfrm>
            <a:off x="762359" y="4091706"/>
            <a:ext cx="905851" cy="1207801"/>
          </a:xfrm>
          <a:prstGeom prst="ellipse">
            <a:avLst/>
          </a:prstGeom>
          <a:solidFill>
            <a:srgbClr val="00ACC3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79" name="圓形"/>
          <p:cNvSpPr/>
          <p:nvPr/>
        </p:nvSpPr>
        <p:spPr>
          <a:xfrm>
            <a:off x="153055" y="927932"/>
            <a:ext cx="733952" cy="978601"/>
          </a:xfrm>
          <a:prstGeom prst="ellipse">
            <a:avLst/>
          </a:prstGeom>
          <a:ln>
            <a:solidFill>
              <a:srgbClr val="BBCD00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8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大標題文字"/>
          <p:cNvSpPr txBox="1">
            <a:spLocks noGrp="1"/>
          </p:cNvSpPr>
          <p:nvPr>
            <p:ph type="title"/>
          </p:nvPr>
        </p:nvSpPr>
        <p:spPr>
          <a:xfrm>
            <a:off x="2201908" y="909050"/>
            <a:ext cx="3956624" cy="6411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88" name="圓形"/>
          <p:cNvSpPr/>
          <p:nvPr/>
        </p:nvSpPr>
        <p:spPr>
          <a:xfrm>
            <a:off x="960516" y="3669154"/>
            <a:ext cx="154576" cy="206101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89" name="圓形"/>
          <p:cNvSpPr/>
          <p:nvPr/>
        </p:nvSpPr>
        <p:spPr>
          <a:xfrm>
            <a:off x="135377" y="4023257"/>
            <a:ext cx="1028027" cy="1370701"/>
          </a:xfrm>
          <a:prstGeom prst="ellipse">
            <a:avLst/>
          </a:pr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90" name="圓形"/>
          <p:cNvSpPr/>
          <p:nvPr/>
        </p:nvSpPr>
        <p:spPr>
          <a:xfrm>
            <a:off x="184534" y="3213152"/>
            <a:ext cx="342002" cy="456001"/>
          </a:xfrm>
          <a:prstGeom prst="ellipse">
            <a:avLst/>
          </a:prstGeom>
          <a:solidFill>
            <a:srgbClr val="65BB48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91" name="圓形"/>
          <p:cNvSpPr/>
          <p:nvPr/>
        </p:nvSpPr>
        <p:spPr>
          <a:xfrm>
            <a:off x="53627" y="3038606"/>
            <a:ext cx="603675" cy="804901"/>
          </a:xfrm>
          <a:prstGeom prst="ellipse">
            <a:avLst/>
          </a:prstGeom>
          <a:ln>
            <a:solidFill>
              <a:srgbClr val="65BB48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92" name="形狀"/>
          <p:cNvSpPr/>
          <p:nvPr/>
        </p:nvSpPr>
        <p:spPr>
          <a:xfrm>
            <a:off x="960525" y="1608474"/>
            <a:ext cx="782550" cy="104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9331" y="10800"/>
                </a:moveTo>
                <a:cubicBezTo>
                  <a:pt x="9331" y="11614"/>
                  <a:pt x="9989" y="12274"/>
                  <a:pt x="10800" y="12274"/>
                </a:cubicBezTo>
                <a:cubicBezTo>
                  <a:pt x="11611" y="12274"/>
                  <a:pt x="12269" y="11614"/>
                  <a:pt x="12269" y="10800"/>
                </a:cubicBezTo>
                <a:cubicBezTo>
                  <a:pt x="12269" y="9986"/>
                  <a:pt x="11611" y="9326"/>
                  <a:pt x="10800" y="9326"/>
                </a:cubicBezTo>
                <a:cubicBezTo>
                  <a:pt x="9989" y="9326"/>
                  <a:pt x="9331" y="9986"/>
                  <a:pt x="9331" y="10800"/>
                </a:cubicBezTo>
                <a:close/>
              </a:path>
            </a:pathLst>
          </a:custGeom>
          <a:solidFill>
            <a:srgbClr val="F8BB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93" name="圓形"/>
          <p:cNvSpPr/>
          <p:nvPr/>
        </p:nvSpPr>
        <p:spPr>
          <a:xfrm>
            <a:off x="1230357" y="-201875"/>
            <a:ext cx="562726" cy="750301"/>
          </a:xfrm>
          <a:prstGeom prst="ellipse">
            <a:avLst/>
          </a:prstGeom>
          <a:solidFill>
            <a:srgbClr val="ED4A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94" name="形狀"/>
          <p:cNvSpPr/>
          <p:nvPr/>
        </p:nvSpPr>
        <p:spPr>
          <a:xfrm>
            <a:off x="-360169" y="243625"/>
            <a:ext cx="1760400" cy="234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324" y="10800"/>
                </a:moveTo>
                <a:cubicBezTo>
                  <a:pt x="1324" y="16034"/>
                  <a:pt x="5566" y="20276"/>
                  <a:pt x="10800" y="20276"/>
                </a:cubicBezTo>
                <a:cubicBezTo>
                  <a:pt x="16034" y="20276"/>
                  <a:pt x="20276" y="16034"/>
                  <a:pt x="20276" y="10800"/>
                </a:cubicBezTo>
                <a:cubicBezTo>
                  <a:pt x="20276" y="5566"/>
                  <a:pt x="16034" y="1324"/>
                  <a:pt x="10800" y="1324"/>
                </a:cubicBezTo>
                <a:cubicBezTo>
                  <a:pt x="5566" y="1324"/>
                  <a:pt x="1324" y="5566"/>
                  <a:pt x="1324" y="10800"/>
                </a:cubicBezTo>
                <a:close/>
              </a:path>
            </a:pathLst>
          </a:custGeom>
          <a:solidFill>
            <a:srgbClr val="E8004C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95" name="圓形"/>
          <p:cNvSpPr/>
          <p:nvPr/>
        </p:nvSpPr>
        <p:spPr>
          <a:xfrm>
            <a:off x="-167231" y="500881"/>
            <a:ext cx="1374525" cy="1832701"/>
          </a:xfrm>
          <a:prstGeom prst="ellipse">
            <a:avLst/>
          </a:prstGeom>
          <a:ln>
            <a:solidFill>
              <a:srgbClr val="ED4A00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96" name="圓形"/>
          <p:cNvSpPr/>
          <p:nvPr/>
        </p:nvSpPr>
        <p:spPr>
          <a:xfrm>
            <a:off x="960525" y="3950132"/>
            <a:ext cx="562726" cy="750301"/>
          </a:xfrm>
          <a:prstGeom prst="ellipse">
            <a:avLst/>
          </a:prstGeom>
          <a:solidFill>
            <a:srgbClr val="00ACC3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97" name="圓形"/>
          <p:cNvSpPr/>
          <p:nvPr/>
        </p:nvSpPr>
        <p:spPr>
          <a:xfrm>
            <a:off x="5934750" y="600224"/>
            <a:ext cx="412876" cy="550502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98" name="形狀"/>
          <p:cNvSpPr/>
          <p:nvPr/>
        </p:nvSpPr>
        <p:spPr>
          <a:xfrm>
            <a:off x="6527550" y="1608481"/>
            <a:ext cx="215326" cy="287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019" y="10800"/>
                </a:moveTo>
                <a:cubicBezTo>
                  <a:pt x="4019" y="14545"/>
                  <a:pt x="7055" y="17581"/>
                  <a:pt x="10800" y="17581"/>
                </a:cubicBezTo>
                <a:cubicBezTo>
                  <a:pt x="14545" y="17581"/>
                  <a:pt x="17581" y="14545"/>
                  <a:pt x="17581" y="10800"/>
                </a:cubicBezTo>
                <a:cubicBezTo>
                  <a:pt x="17581" y="7055"/>
                  <a:pt x="14545" y="4019"/>
                  <a:pt x="10800" y="4019"/>
                </a:cubicBezTo>
                <a:cubicBezTo>
                  <a:pt x="7055" y="4019"/>
                  <a:pt x="4019" y="7055"/>
                  <a:pt x="4019" y="10800"/>
                </a:cubicBezTo>
                <a:close/>
              </a:path>
            </a:pathLst>
          </a:custGeom>
          <a:solidFill>
            <a:srgbClr val="ED4A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99" name="圓形"/>
          <p:cNvSpPr/>
          <p:nvPr/>
        </p:nvSpPr>
        <p:spPr>
          <a:xfrm>
            <a:off x="6607035" y="886446"/>
            <a:ext cx="312301" cy="416401"/>
          </a:xfrm>
          <a:prstGeom prst="ellipse">
            <a:avLst/>
          </a:prstGeom>
          <a:solidFill>
            <a:srgbClr val="F8BB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00" name="形狀"/>
          <p:cNvSpPr/>
          <p:nvPr/>
        </p:nvSpPr>
        <p:spPr>
          <a:xfrm>
            <a:off x="6088503" y="-244551"/>
            <a:ext cx="556201" cy="74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182" y="10800"/>
                </a:moveTo>
                <a:cubicBezTo>
                  <a:pt x="8182" y="12246"/>
                  <a:pt x="9354" y="13418"/>
                  <a:pt x="10800" y="13418"/>
                </a:cubicBezTo>
                <a:cubicBezTo>
                  <a:pt x="12246" y="13418"/>
                  <a:pt x="13418" y="12246"/>
                  <a:pt x="13418" y="10800"/>
                </a:cubicBezTo>
                <a:cubicBezTo>
                  <a:pt x="13418" y="9354"/>
                  <a:pt x="12246" y="8182"/>
                  <a:pt x="10800" y="8182"/>
                </a:cubicBezTo>
                <a:cubicBezTo>
                  <a:pt x="9354" y="8182"/>
                  <a:pt x="8182" y="9354"/>
                  <a:pt x="8182" y="10800"/>
                </a:cubicBezTo>
                <a:close/>
              </a:path>
            </a:pathLst>
          </a:custGeom>
          <a:solidFill>
            <a:srgbClr val="00ACC3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01" name="圓形"/>
          <p:cNvSpPr/>
          <p:nvPr/>
        </p:nvSpPr>
        <p:spPr>
          <a:xfrm>
            <a:off x="5860296" y="312777"/>
            <a:ext cx="141076" cy="188101"/>
          </a:xfrm>
          <a:prstGeom prst="ellipse">
            <a:avLst/>
          </a:pr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02" name="圓形"/>
          <p:cNvSpPr/>
          <p:nvPr/>
        </p:nvSpPr>
        <p:spPr>
          <a:xfrm>
            <a:off x="6485178" y="723969"/>
            <a:ext cx="556201" cy="741601"/>
          </a:xfrm>
          <a:prstGeom prst="ellipse">
            <a:avLst/>
          </a:prstGeom>
          <a:ln>
            <a:solidFill>
              <a:srgbClr val="F8BB00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0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圓形"/>
          <p:cNvSpPr/>
          <p:nvPr/>
        </p:nvSpPr>
        <p:spPr>
          <a:xfrm>
            <a:off x="898108" y="-802776"/>
            <a:ext cx="5061827" cy="6749102"/>
          </a:xfrm>
          <a:prstGeom prst="ellipse">
            <a:avLst/>
          </a:prstGeom>
          <a:ln>
            <a:solidFill>
              <a:srgbClr val="A1BECC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11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934669" y="4177700"/>
            <a:ext cx="4988702" cy="5196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spcBef>
                <a:spcPts val="300"/>
              </a:spcBef>
              <a:buClrTx/>
              <a:buSzTx/>
              <a:buFontTx/>
              <a:buNone/>
              <a:defRPr sz="1600"/>
            </a:lvl1pPr>
            <a:lvl2pPr algn="ctr">
              <a:spcBef>
                <a:spcPts val="300"/>
              </a:spcBef>
              <a:buClrTx/>
              <a:buFontTx/>
              <a:defRPr sz="1600"/>
            </a:lvl2pPr>
            <a:lvl3pPr algn="ctr">
              <a:spcBef>
                <a:spcPts val="300"/>
              </a:spcBef>
              <a:buClrTx/>
              <a:buFontTx/>
              <a:defRPr sz="1600"/>
            </a:lvl3pPr>
            <a:lvl4pPr algn="ctr">
              <a:spcBef>
                <a:spcPts val="300"/>
              </a:spcBef>
              <a:buClrTx/>
              <a:buFontTx/>
              <a:defRPr sz="1600"/>
            </a:lvl4pPr>
            <a:lvl5pPr algn="ctr">
              <a:spcBef>
                <a:spcPts val="300"/>
              </a:spcBef>
              <a:buClrTx/>
              <a:buFontTx/>
              <a:defRPr sz="16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圓形"/>
          <p:cNvSpPr/>
          <p:nvPr/>
        </p:nvSpPr>
        <p:spPr>
          <a:xfrm rot="10800000">
            <a:off x="6529465" y="3777266"/>
            <a:ext cx="463051" cy="617401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13" name="形狀"/>
          <p:cNvSpPr/>
          <p:nvPr/>
        </p:nvSpPr>
        <p:spPr>
          <a:xfrm rot="10800000">
            <a:off x="456564" y="841366"/>
            <a:ext cx="386551" cy="515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019" y="10800"/>
                </a:moveTo>
                <a:cubicBezTo>
                  <a:pt x="4019" y="14545"/>
                  <a:pt x="7055" y="17581"/>
                  <a:pt x="10800" y="17581"/>
                </a:cubicBezTo>
                <a:cubicBezTo>
                  <a:pt x="14545" y="17581"/>
                  <a:pt x="17581" y="14545"/>
                  <a:pt x="17581" y="10800"/>
                </a:cubicBezTo>
                <a:cubicBezTo>
                  <a:pt x="17581" y="7055"/>
                  <a:pt x="14545" y="4019"/>
                  <a:pt x="10800" y="4019"/>
                </a:cubicBezTo>
                <a:cubicBezTo>
                  <a:pt x="7055" y="4019"/>
                  <a:pt x="4019" y="7055"/>
                  <a:pt x="4019" y="10800"/>
                </a:cubicBezTo>
                <a:close/>
              </a:path>
            </a:pathLst>
          </a:custGeom>
          <a:solidFill>
            <a:srgbClr val="F8BB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14" name="形狀"/>
          <p:cNvSpPr/>
          <p:nvPr/>
        </p:nvSpPr>
        <p:spPr>
          <a:xfrm rot="10800000">
            <a:off x="6146268" y="4553305"/>
            <a:ext cx="623701" cy="83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182" y="10800"/>
                </a:moveTo>
                <a:cubicBezTo>
                  <a:pt x="8182" y="12246"/>
                  <a:pt x="9354" y="13418"/>
                  <a:pt x="10800" y="13418"/>
                </a:cubicBezTo>
                <a:cubicBezTo>
                  <a:pt x="12246" y="13418"/>
                  <a:pt x="13418" y="12246"/>
                  <a:pt x="13418" y="10800"/>
                </a:cubicBezTo>
                <a:cubicBezTo>
                  <a:pt x="13418" y="9354"/>
                  <a:pt x="12246" y="8182"/>
                  <a:pt x="10800" y="8182"/>
                </a:cubicBezTo>
                <a:cubicBezTo>
                  <a:pt x="9354" y="8182"/>
                  <a:pt x="8182" y="9354"/>
                  <a:pt x="8182" y="10800"/>
                </a:cubicBezTo>
                <a:close/>
              </a:path>
            </a:pathLst>
          </a:custGeom>
          <a:solidFill>
            <a:srgbClr val="00ACC3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15" name="圓形"/>
          <p:cNvSpPr/>
          <p:nvPr/>
        </p:nvSpPr>
        <p:spPr>
          <a:xfrm rot="10800000">
            <a:off x="6343788" y="4183767"/>
            <a:ext cx="158176" cy="210901"/>
          </a:xfrm>
          <a:prstGeom prst="ellipse">
            <a:avLst/>
          </a:pr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16" name="圓形"/>
          <p:cNvSpPr/>
          <p:nvPr/>
        </p:nvSpPr>
        <p:spPr>
          <a:xfrm rot="10800000">
            <a:off x="-114859" y="-444546"/>
            <a:ext cx="846226" cy="1128301"/>
          </a:xfrm>
          <a:prstGeom prst="ellipse">
            <a:avLst/>
          </a:prstGeom>
          <a:ln>
            <a:solidFill>
              <a:srgbClr val="ED4A00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17" name="形狀"/>
          <p:cNvSpPr/>
          <p:nvPr/>
        </p:nvSpPr>
        <p:spPr>
          <a:xfrm rot="10800000">
            <a:off x="6009012" y="133388"/>
            <a:ext cx="326026" cy="434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91" y="10800"/>
                </a:moveTo>
                <a:cubicBezTo>
                  <a:pt x="1891" y="15720"/>
                  <a:pt x="5880" y="19709"/>
                  <a:pt x="10800" y="19709"/>
                </a:cubicBezTo>
                <a:cubicBezTo>
                  <a:pt x="15720" y="19709"/>
                  <a:pt x="19709" y="15720"/>
                  <a:pt x="19709" y="10800"/>
                </a:cubicBezTo>
                <a:cubicBezTo>
                  <a:pt x="19709" y="5880"/>
                  <a:pt x="15720" y="1891"/>
                  <a:pt x="10800" y="1891"/>
                </a:cubicBezTo>
                <a:cubicBezTo>
                  <a:pt x="5880" y="1891"/>
                  <a:pt x="1891" y="5880"/>
                  <a:pt x="1891" y="10800"/>
                </a:cubicBezTo>
                <a:close/>
              </a:path>
            </a:pathLst>
          </a:custGeom>
          <a:solidFill>
            <a:srgbClr val="65BB48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18" name="圓形"/>
          <p:cNvSpPr/>
          <p:nvPr/>
        </p:nvSpPr>
        <p:spPr>
          <a:xfrm rot="10800000">
            <a:off x="-55184" y="841498"/>
            <a:ext cx="248176" cy="330901"/>
          </a:xfrm>
          <a:prstGeom prst="ellipse">
            <a:avLst/>
          </a:prstGeom>
          <a:solidFill>
            <a:srgbClr val="ED4A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19" name="形狀"/>
          <p:cNvSpPr/>
          <p:nvPr/>
        </p:nvSpPr>
        <p:spPr>
          <a:xfrm rot="10800000">
            <a:off x="6384115" y="133409"/>
            <a:ext cx="608401" cy="811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59" y="10800"/>
                </a:moveTo>
                <a:cubicBezTo>
                  <a:pt x="8459" y="12093"/>
                  <a:pt x="9507" y="13141"/>
                  <a:pt x="10800" y="13141"/>
                </a:cubicBezTo>
                <a:cubicBezTo>
                  <a:pt x="12093" y="13141"/>
                  <a:pt x="13141" y="12093"/>
                  <a:pt x="13141" y="10800"/>
                </a:cubicBezTo>
                <a:cubicBezTo>
                  <a:pt x="13141" y="9507"/>
                  <a:pt x="12093" y="8459"/>
                  <a:pt x="10800" y="8459"/>
                </a:cubicBezTo>
                <a:cubicBezTo>
                  <a:pt x="9507" y="8459"/>
                  <a:pt x="8459" y="9507"/>
                  <a:pt x="8459" y="10800"/>
                </a:cubicBezTo>
                <a:close/>
              </a:path>
            </a:pathLst>
          </a:cu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20" name="圓形"/>
          <p:cNvSpPr/>
          <p:nvPr/>
        </p:nvSpPr>
        <p:spPr>
          <a:xfrm rot="10800000">
            <a:off x="88498" y="-173404"/>
            <a:ext cx="439652" cy="586202"/>
          </a:xfrm>
          <a:prstGeom prst="ellipse">
            <a:avLst/>
          </a:prstGeom>
          <a:solidFill>
            <a:srgbClr val="E8004C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21" name="形狀"/>
          <p:cNvSpPr/>
          <p:nvPr/>
        </p:nvSpPr>
        <p:spPr>
          <a:xfrm rot="10800000">
            <a:off x="561621" y="4695056"/>
            <a:ext cx="258751" cy="34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603" y="10800"/>
                </a:moveTo>
                <a:cubicBezTo>
                  <a:pt x="6603" y="13118"/>
                  <a:pt x="8482" y="14997"/>
                  <a:pt x="10800" y="14997"/>
                </a:cubicBezTo>
                <a:cubicBezTo>
                  <a:pt x="13118" y="14997"/>
                  <a:pt x="14997" y="13118"/>
                  <a:pt x="14997" y="10800"/>
                </a:cubicBezTo>
                <a:cubicBezTo>
                  <a:pt x="14997" y="8482"/>
                  <a:pt x="13118" y="6603"/>
                  <a:pt x="10800" y="6603"/>
                </a:cubicBezTo>
                <a:cubicBezTo>
                  <a:pt x="8482" y="6603"/>
                  <a:pt x="6603" y="8482"/>
                  <a:pt x="6603" y="10800"/>
                </a:cubicBezTo>
                <a:close/>
              </a:path>
            </a:pathLst>
          </a:custGeom>
          <a:solidFill>
            <a:srgbClr val="65BB48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22" name="圓形"/>
          <p:cNvSpPr/>
          <p:nvPr/>
        </p:nvSpPr>
        <p:spPr>
          <a:xfrm rot="10800000">
            <a:off x="-80839" y="4259040"/>
            <a:ext cx="497251" cy="663001"/>
          </a:xfrm>
          <a:prstGeom prst="ellipse">
            <a:avLst/>
          </a:prstGeom>
          <a:solidFill>
            <a:srgbClr val="F8BB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23" name="圓形"/>
          <p:cNvSpPr/>
          <p:nvPr/>
        </p:nvSpPr>
        <p:spPr>
          <a:xfrm rot="10800000">
            <a:off x="-237498" y="3443538"/>
            <a:ext cx="379577" cy="506101"/>
          </a:xfrm>
          <a:prstGeom prst="ellipse">
            <a:avLst/>
          </a:pr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24" name="圓形"/>
          <p:cNvSpPr/>
          <p:nvPr/>
        </p:nvSpPr>
        <p:spPr>
          <a:xfrm rot="10800000">
            <a:off x="-169627" y="4140655"/>
            <a:ext cx="674551" cy="899401"/>
          </a:xfrm>
          <a:prstGeom prst="ellipse">
            <a:avLst/>
          </a:prstGeom>
          <a:ln>
            <a:solidFill>
              <a:srgbClr val="F8BB00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25" name="圓形"/>
          <p:cNvSpPr/>
          <p:nvPr/>
        </p:nvSpPr>
        <p:spPr>
          <a:xfrm rot="10800000">
            <a:off x="6525483" y="1100256"/>
            <a:ext cx="249976" cy="333301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2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形"/>
          <p:cNvSpPr/>
          <p:nvPr/>
        </p:nvSpPr>
        <p:spPr>
          <a:xfrm>
            <a:off x="-123150" y="686179"/>
            <a:ext cx="412877" cy="550501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" name="形狀"/>
          <p:cNvSpPr/>
          <p:nvPr/>
        </p:nvSpPr>
        <p:spPr>
          <a:xfrm>
            <a:off x="6362928" y="3492400"/>
            <a:ext cx="335251" cy="44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019" y="10800"/>
                </a:moveTo>
                <a:cubicBezTo>
                  <a:pt x="4019" y="14545"/>
                  <a:pt x="7055" y="17581"/>
                  <a:pt x="10800" y="17581"/>
                </a:cubicBezTo>
                <a:cubicBezTo>
                  <a:pt x="14545" y="17581"/>
                  <a:pt x="17581" y="14545"/>
                  <a:pt x="17581" y="10800"/>
                </a:cubicBezTo>
                <a:cubicBezTo>
                  <a:pt x="17581" y="7055"/>
                  <a:pt x="14545" y="4019"/>
                  <a:pt x="10800" y="4019"/>
                </a:cubicBezTo>
                <a:cubicBezTo>
                  <a:pt x="7055" y="4019"/>
                  <a:pt x="4019" y="7055"/>
                  <a:pt x="4019" y="10800"/>
                </a:cubicBezTo>
                <a:close/>
              </a:path>
            </a:pathLst>
          </a:cu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4" name="形狀"/>
          <p:cNvSpPr/>
          <p:nvPr/>
        </p:nvSpPr>
        <p:spPr>
          <a:xfrm>
            <a:off x="75319" y="-196926"/>
            <a:ext cx="556202" cy="74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182" y="10800"/>
                </a:moveTo>
                <a:cubicBezTo>
                  <a:pt x="8182" y="12246"/>
                  <a:pt x="9354" y="13418"/>
                  <a:pt x="10800" y="13418"/>
                </a:cubicBezTo>
                <a:cubicBezTo>
                  <a:pt x="12246" y="13418"/>
                  <a:pt x="13418" y="12246"/>
                  <a:pt x="13418" y="10800"/>
                </a:cubicBezTo>
                <a:cubicBezTo>
                  <a:pt x="13418" y="9354"/>
                  <a:pt x="12246" y="8182"/>
                  <a:pt x="10800" y="8182"/>
                </a:cubicBezTo>
                <a:cubicBezTo>
                  <a:pt x="9354" y="8182"/>
                  <a:pt x="8182" y="9354"/>
                  <a:pt x="8182" y="10800"/>
                </a:cubicBezTo>
                <a:close/>
              </a:path>
            </a:pathLst>
          </a:custGeom>
          <a:solidFill>
            <a:srgbClr val="00ACC3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5" name="圓形"/>
          <p:cNvSpPr/>
          <p:nvPr/>
        </p:nvSpPr>
        <p:spPr>
          <a:xfrm>
            <a:off x="314325" y="686178"/>
            <a:ext cx="141076" cy="188101"/>
          </a:xfrm>
          <a:prstGeom prst="ellipse">
            <a:avLst/>
          </a:pr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6" name="圓形"/>
          <p:cNvSpPr/>
          <p:nvPr/>
        </p:nvSpPr>
        <p:spPr>
          <a:xfrm>
            <a:off x="6250296" y="4482507"/>
            <a:ext cx="733951" cy="978601"/>
          </a:xfrm>
          <a:prstGeom prst="ellipse">
            <a:avLst/>
          </a:prstGeom>
          <a:ln>
            <a:solidFill>
              <a:srgbClr val="73D5CD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7" name="形狀"/>
          <p:cNvSpPr/>
          <p:nvPr/>
        </p:nvSpPr>
        <p:spPr>
          <a:xfrm>
            <a:off x="556314" y="4500557"/>
            <a:ext cx="298126" cy="397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91" y="10800"/>
                </a:moveTo>
                <a:cubicBezTo>
                  <a:pt x="1891" y="15720"/>
                  <a:pt x="5880" y="19709"/>
                  <a:pt x="10800" y="19709"/>
                </a:cubicBezTo>
                <a:cubicBezTo>
                  <a:pt x="15720" y="19709"/>
                  <a:pt x="19709" y="15720"/>
                  <a:pt x="19709" y="10800"/>
                </a:cubicBezTo>
                <a:cubicBezTo>
                  <a:pt x="19709" y="5880"/>
                  <a:pt x="15720" y="1891"/>
                  <a:pt x="10800" y="1891"/>
                </a:cubicBezTo>
                <a:cubicBezTo>
                  <a:pt x="5880" y="1891"/>
                  <a:pt x="1891" y="5880"/>
                  <a:pt x="1891" y="10800"/>
                </a:cubicBezTo>
                <a:close/>
              </a:path>
            </a:pathLst>
          </a:custGeom>
          <a:solidFill>
            <a:srgbClr val="57B9D2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8" name="圓形"/>
          <p:cNvSpPr/>
          <p:nvPr/>
        </p:nvSpPr>
        <p:spPr>
          <a:xfrm>
            <a:off x="6717225" y="4058703"/>
            <a:ext cx="215326" cy="287101"/>
          </a:xfrm>
          <a:prstGeom prst="ellipse">
            <a:avLst/>
          </a:pr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9" name="形狀"/>
          <p:cNvSpPr/>
          <p:nvPr/>
        </p:nvSpPr>
        <p:spPr>
          <a:xfrm>
            <a:off x="-123151" y="4277707"/>
            <a:ext cx="556202" cy="74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59" y="10800"/>
                </a:moveTo>
                <a:cubicBezTo>
                  <a:pt x="8459" y="12093"/>
                  <a:pt x="9507" y="13141"/>
                  <a:pt x="10800" y="13141"/>
                </a:cubicBezTo>
                <a:cubicBezTo>
                  <a:pt x="12093" y="13141"/>
                  <a:pt x="13141" y="12093"/>
                  <a:pt x="13141" y="10800"/>
                </a:cubicBezTo>
                <a:cubicBezTo>
                  <a:pt x="13141" y="9507"/>
                  <a:pt x="12093" y="8459"/>
                  <a:pt x="10800" y="8459"/>
                </a:cubicBezTo>
                <a:cubicBezTo>
                  <a:pt x="9507" y="8459"/>
                  <a:pt x="8459" y="9507"/>
                  <a:pt x="8459" y="10800"/>
                </a:cubicBezTo>
                <a:close/>
              </a:path>
            </a:pathLst>
          </a:cu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0" name="圓形"/>
          <p:cNvSpPr/>
          <p:nvPr/>
        </p:nvSpPr>
        <p:spPr>
          <a:xfrm>
            <a:off x="6426546" y="4717507"/>
            <a:ext cx="381376" cy="508501"/>
          </a:xfrm>
          <a:prstGeom prst="ellipse">
            <a:avLst/>
          </a:pr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1" name="形狀"/>
          <p:cNvSpPr/>
          <p:nvPr/>
        </p:nvSpPr>
        <p:spPr>
          <a:xfrm>
            <a:off x="6058110" y="224125"/>
            <a:ext cx="2286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603" y="10800"/>
                </a:moveTo>
                <a:cubicBezTo>
                  <a:pt x="6603" y="13118"/>
                  <a:pt x="8482" y="14997"/>
                  <a:pt x="10800" y="14997"/>
                </a:cubicBezTo>
                <a:cubicBezTo>
                  <a:pt x="13118" y="14997"/>
                  <a:pt x="14997" y="13118"/>
                  <a:pt x="14997" y="10800"/>
                </a:cubicBezTo>
                <a:cubicBezTo>
                  <a:pt x="14997" y="8482"/>
                  <a:pt x="13118" y="6603"/>
                  <a:pt x="10800" y="6603"/>
                </a:cubicBezTo>
                <a:cubicBezTo>
                  <a:pt x="8482" y="6603"/>
                  <a:pt x="6603" y="8482"/>
                  <a:pt x="6603" y="10800"/>
                </a:cubicBezTo>
                <a:close/>
              </a:path>
            </a:pathLst>
          </a:cu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2" name="圓形"/>
          <p:cNvSpPr/>
          <p:nvPr/>
        </p:nvSpPr>
        <p:spPr>
          <a:xfrm>
            <a:off x="6414939" y="328380"/>
            <a:ext cx="439201" cy="585601"/>
          </a:xfrm>
          <a:prstGeom prst="ellipse">
            <a:avLst/>
          </a:prstGeom>
          <a:solidFill>
            <a:srgbClr val="57B9D2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3" name="圓形"/>
          <p:cNvSpPr/>
          <p:nvPr/>
        </p:nvSpPr>
        <p:spPr>
          <a:xfrm>
            <a:off x="6657265" y="1187329"/>
            <a:ext cx="335251" cy="447001"/>
          </a:xfrm>
          <a:prstGeom prst="ellipse">
            <a:avLst/>
          </a:pr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4" name="圓形"/>
          <p:cNvSpPr/>
          <p:nvPr/>
        </p:nvSpPr>
        <p:spPr>
          <a:xfrm>
            <a:off x="6336753" y="224132"/>
            <a:ext cx="595801" cy="794401"/>
          </a:xfrm>
          <a:prstGeom prst="ellipse">
            <a:avLst/>
          </a:prstGeom>
          <a:ln>
            <a:solidFill>
              <a:srgbClr val="57B9D2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" name="圓形"/>
          <p:cNvSpPr/>
          <p:nvPr/>
        </p:nvSpPr>
        <p:spPr>
          <a:xfrm>
            <a:off x="75321" y="3830632"/>
            <a:ext cx="228601" cy="304801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" name="大標題文字"/>
          <p:cNvSpPr txBox="1">
            <a:spLocks noGrp="1"/>
          </p:cNvSpPr>
          <p:nvPr>
            <p:ph type="title"/>
          </p:nvPr>
        </p:nvSpPr>
        <p:spPr>
          <a:xfrm>
            <a:off x="342900" y="7"/>
            <a:ext cx="617220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b"/>
          <a:lstStyle/>
          <a:p>
            <a:r>
              <a:t>大標題文字</a:t>
            </a:r>
          </a:p>
        </p:txBody>
      </p:sp>
      <p:sp>
        <p:nvSpPr>
          <p:cNvPr id="17" name="內文層級一…"/>
          <p:cNvSpPr txBox="1">
            <a:spLocks noGrp="1"/>
          </p:cNvSpPr>
          <p:nvPr>
            <p:ph type="body" idx="1"/>
          </p:nvPr>
        </p:nvSpPr>
        <p:spPr>
          <a:xfrm>
            <a:off x="342900" y="1200150"/>
            <a:ext cx="61722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635020" y="4628767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74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transition spd="med"/>
  <p:txStyles>
    <p:titleStyle>
      <a:lvl1pPr marL="0" marR="0" indent="0" algn="ct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7B9D2"/>
          </a:solidFill>
          <a:uFillTx/>
          <a:latin typeface="標楷體"/>
          <a:ea typeface="標楷體"/>
          <a:cs typeface="標楷體"/>
          <a:sym typeface="標楷體"/>
        </a:defRPr>
      </a:lvl1pPr>
      <a:lvl2pPr marL="0" marR="0" indent="0" algn="ct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7B9D2"/>
          </a:solidFill>
          <a:uFillTx/>
          <a:latin typeface="標楷體"/>
          <a:ea typeface="標楷體"/>
          <a:cs typeface="標楷體"/>
          <a:sym typeface="標楷體"/>
        </a:defRPr>
      </a:lvl2pPr>
      <a:lvl3pPr marL="0" marR="0" indent="0" algn="ct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7B9D2"/>
          </a:solidFill>
          <a:uFillTx/>
          <a:latin typeface="標楷體"/>
          <a:ea typeface="標楷體"/>
          <a:cs typeface="標楷體"/>
          <a:sym typeface="標楷體"/>
        </a:defRPr>
      </a:lvl3pPr>
      <a:lvl4pPr marL="0" marR="0" indent="0" algn="ct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7B9D2"/>
          </a:solidFill>
          <a:uFillTx/>
          <a:latin typeface="標楷體"/>
          <a:ea typeface="標楷體"/>
          <a:cs typeface="標楷體"/>
          <a:sym typeface="標楷體"/>
        </a:defRPr>
      </a:lvl4pPr>
      <a:lvl5pPr marL="0" marR="0" indent="0" algn="ct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7B9D2"/>
          </a:solidFill>
          <a:uFillTx/>
          <a:latin typeface="標楷體"/>
          <a:ea typeface="標楷體"/>
          <a:cs typeface="標楷體"/>
          <a:sym typeface="標楷體"/>
        </a:defRPr>
      </a:lvl5pPr>
      <a:lvl6pPr marL="0" marR="0" indent="0" algn="ct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7B9D2"/>
          </a:solidFill>
          <a:uFillTx/>
          <a:latin typeface="標楷體"/>
          <a:ea typeface="標楷體"/>
          <a:cs typeface="標楷體"/>
          <a:sym typeface="標楷體"/>
        </a:defRPr>
      </a:lvl6pPr>
      <a:lvl7pPr marL="0" marR="0" indent="0" algn="ct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7B9D2"/>
          </a:solidFill>
          <a:uFillTx/>
          <a:latin typeface="標楷體"/>
          <a:ea typeface="標楷體"/>
          <a:cs typeface="標楷體"/>
          <a:sym typeface="標楷體"/>
        </a:defRPr>
      </a:lvl7pPr>
      <a:lvl8pPr marL="0" marR="0" indent="0" algn="ct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7B9D2"/>
          </a:solidFill>
          <a:uFillTx/>
          <a:latin typeface="標楷體"/>
          <a:ea typeface="標楷體"/>
          <a:cs typeface="標楷體"/>
          <a:sym typeface="標楷體"/>
        </a:defRPr>
      </a:lvl8pPr>
      <a:lvl9pPr marL="0" marR="0" indent="0" algn="ct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7B9D2"/>
          </a:solidFill>
          <a:uFillTx/>
          <a:latin typeface="標楷體"/>
          <a:ea typeface="標楷體"/>
          <a:cs typeface="標楷體"/>
          <a:sym typeface="標楷體"/>
        </a:defRPr>
      </a:lvl9pPr>
    </p:titleStyle>
    <p:bodyStyle>
      <a:lvl1pPr marL="0" marR="0" indent="0" algn="l" defTabSz="914332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A1BECC"/>
        </a:buClr>
        <a:buSzPct val="100000"/>
        <a:buFont typeface="Helvetica"/>
        <a:buChar char="◎"/>
        <a:tabLst/>
        <a:defRPr sz="2400" b="0" i="0" u="none" strike="noStrike" cap="none" spc="0" baseline="0">
          <a:ln>
            <a:noFill/>
          </a:ln>
          <a:solidFill>
            <a:srgbClr val="617A86"/>
          </a:solidFill>
          <a:uFillTx/>
          <a:latin typeface="Varela Round"/>
          <a:ea typeface="Varela Round"/>
          <a:cs typeface="Varela Round"/>
          <a:sym typeface="Varela Round"/>
        </a:defRPr>
      </a:lvl1pPr>
      <a:lvl2pPr marL="0" marR="0" indent="0" algn="l" defTabSz="914332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A1BECC"/>
        </a:buClr>
        <a:buSzPct val="100000"/>
        <a:buFont typeface="Helvetica"/>
        <a:buChar char="◉"/>
        <a:tabLst/>
        <a:defRPr sz="2400" b="0" i="0" u="none" strike="noStrike" cap="none" spc="0" baseline="0">
          <a:ln>
            <a:noFill/>
          </a:ln>
          <a:solidFill>
            <a:srgbClr val="617A86"/>
          </a:solidFill>
          <a:uFillTx/>
          <a:latin typeface="Varela Round"/>
          <a:ea typeface="Varela Round"/>
          <a:cs typeface="Varela Round"/>
          <a:sym typeface="Varela Round"/>
        </a:defRPr>
      </a:lvl2pPr>
      <a:lvl3pPr marL="0" marR="0" indent="0" algn="l" defTabSz="914332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A1BECC"/>
        </a:buClr>
        <a:buSzPct val="100000"/>
        <a:buFont typeface="Helvetica"/>
        <a:buChar char="￮"/>
        <a:tabLst/>
        <a:defRPr sz="2400" b="0" i="0" u="none" strike="noStrike" cap="none" spc="0" baseline="0">
          <a:ln>
            <a:noFill/>
          </a:ln>
          <a:solidFill>
            <a:srgbClr val="617A86"/>
          </a:solidFill>
          <a:uFillTx/>
          <a:latin typeface="Varela Round"/>
          <a:ea typeface="Varela Round"/>
          <a:cs typeface="Varela Round"/>
          <a:sym typeface="Varela Round"/>
        </a:defRPr>
      </a:lvl3pPr>
      <a:lvl4pPr marL="0" marR="0" indent="0" algn="l" defTabSz="914332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A1BECC"/>
        </a:buClr>
        <a:buSzTx/>
        <a:buFont typeface="Helvetica"/>
        <a:buNone/>
        <a:tabLst/>
        <a:defRPr sz="2400" b="0" i="0" u="none" strike="noStrike" cap="none" spc="0" baseline="0">
          <a:ln>
            <a:noFill/>
          </a:ln>
          <a:solidFill>
            <a:srgbClr val="617A86"/>
          </a:solidFill>
          <a:uFillTx/>
          <a:latin typeface="Varela Round"/>
          <a:ea typeface="Varela Round"/>
          <a:cs typeface="Varela Round"/>
          <a:sym typeface="Varela Round"/>
        </a:defRPr>
      </a:lvl4pPr>
      <a:lvl5pPr marL="0" marR="0" indent="0" algn="l" defTabSz="914332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A1BECC"/>
        </a:buClr>
        <a:buSzTx/>
        <a:buFont typeface="Helvetica"/>
        <a:buNone/>
        <a:tabLst/>
        <a:defRPr sz="2400" b="0" i="0" u="none" strike="noStrike" cap="none" spc="0" baseline="0">
          <a:ln>
            <a:noFill/>
          </a:ln>
          <a:solidFill>
            <a:srgbClr val="617A86"/>
          </a:solidFill>
          <a:uFillTx/>
          <a:latin typeface="Varela Round"/>
          <a:ea typeface="Varela Round"/>
          <a:cs typeface="Varela Round"/>
          <a:sym typeface="Varela Round"/>
        </a:defRPr>
      </a:lvl5pPr>
      <a:lvl6pPr marL="0" marR="0" indent="0" algn="l" defTabSz="914332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A1BECC"/>
        </a:buClr>
        <a:buSzTx/>
        <a:buFont typeface="Helvetica"/>
        <a:buNone/>
        <a:tabLst/>
        <a:defRPr sz="2400" b="0" i="0" u="none" strike="noStrike" cap="none" spc="0" baseline="0">
          <a:ln>
            <a:noFill/>
          </a:ln>
          <a:solidFill>
            <a:srgbClr val="617A86"/>
          </a:solidFill>
          <a:uFillTx/>
          <a:latin typeface="Varela Round"/>
          <a:ea typeface="Varela Round"/>
          <a:cs typeface="Varela Round"/>
          <a:sym typeface="Varela Round"/>
        </a:defRPr>
      </a:lvl6pPr>
      <a:lvl7pPr marL="0" marR="0" indent="0" algn="l" defTabSz="914332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A1BECC"/>
        </a:buClr>
        <a:buSzTx/>
        <a:buFont typeface="Helvetica"/>
        <a:buNone/>
        <a:tabLst/>
        <a:defRPr sz="2400" b="0" i="0" u="none" strike="noStrike" cap="none" spc="0" baseline="0">
          <a:ln>
            <a:noFill/>
          </a:ln>
          <a:solidFill>
            <a:srgbClr val="617A86"/>
          </a:solidFill>
          <a:uFillTx/>
          <a:latin typeface="Varela Round"/>
          <a:ea typeface="Varela Round"/>
          <a:cs typeface="Varela Round"/>
          <a:sym typeface="Varela Round"/>
        </a:defRPr>
      </a:lvl7pPr>
      <a:lvl8pPr marL="0" marR="0" indent="0" algn="l" defTabSz="914332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A1BECC"/>
        </a:buClr>
        <a:buSzTx/>
        <a:buFont typeface="Helvetica"/>
        <a:buNone/>
        <a:tabLst/>
        <a:defRPr sz="2400" b="0" i="0" u="none" strike="noStrike" cap="none" spc="0" baseline="0">
          <a:ln>
            <a:noFill/>
          </a:ln>
          <a:solidFill>
            <a:srgbClr val="617A86"/>
          </a:solidFill>
          <a:uFillTx/>
          <a:latin typeface="Varela Round"/>
          <a:ea typeface="Varela Round"/>
          <a:cs typeface="Varela Round"/>
          <a:sym typeface="Varela Round"/>
        </a:defRPr>
      </a:lvl8pPr>
      <a:lvl9pPr marL="0" marR="0" indent="0" algn="l" defTabSz="914332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A1BECC"/>
        </a:buClr>
        <a:buSzTx/>
        <a:buFont typeface="Helvetica"/>
        <a:buNone/>
        <a:tabLst/>
        <a:defRPr sz="2400" b="0" i="0" u="none" strike="noStrike" cap="none" spc="0" baseline="0">
          <a:ln>
            <a:noFill/>
          </a:ln>
          <a:solidFill>
            <a:srgbClr val="617A86"/>
          </a:solidFill>
          <a:uFillTx/>
          <a:latin typeface="Varela Round"/>
          <a:ea typeface="Varela Round"/>
          <a:cs typeface="Varela Round"/>
          <a:sym typeface="Varela Round"/>
        </a:defRPr>
      </a:lvl9pPr>
    </p:bodyStyle>
    <p:otherStyle>
      <a:lvl1pPr marL="0" marR="0" indent="0" algn="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矩形"/>
          <p:cNvSpPr/>
          <p:nvPr/>
        </p:nvSpPr>
        <p:spPr>
          <a:xfrm>
            <a:off x="4386416" y="2585760"/>
            <a:ext cx="128415" cy="814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35" name="矩形"/>
          <p:cNvSpPr/>
          <p:nvPr/>
        </p:nvSpPr>
        <p:spPr>
          <a:xfrm>
            <a:off x="4320122" y="2298532"/>
            <a:ext cx="128415" cy="1480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36" name="科技與我…"/>
          <p:cNvSpPr txBox="1"/>
          <p:nvPr/>
        </p:nvSpPr>
        <p:spPr>
          <a:xfrm>
            <a:off x="333982" y="1493165"/>
            <a:ext cx="6239125" cy="19067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120000"/>
              </a:lnSpc>
              <a:defRPr sz="4100">
                <a:latin typeface="Kaiti TC Bold"/>
                <a:ea typeface="Kaiti TC Bold"/>
                <a:cs typeface="Kaiti TC Bold"/>
                <a:sym typeface="Kaiti TC Bold"/>
              </a:defRP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Security Final Project</a:t>
            </a:r>
          </a:p>
          <a:p>
            <a:pPr algn="ctr">
              <a:lnSpc>
                <a:spcPct val="120000"/>
              </a:lnSpc>
              <a:defRPr sz="4100">
                <a:latin typeface="Kaiti TC Bold"/>
                <a:ea typeface="Kaiti TC Bold"/>
                <a:cs typeface="Kaiti TC Bold"/>
                <a:sym typeface="Kaiti TC Bold"/>
              </a:defRP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defRPr sz="4100">
                <a:latin typeface="Kaiti TC Bold"/>
                <a:ea typeface="Kaiti TC Bold"/>
                <a:cs typeface="Kaiti TC Bold"/>
                <a:sym typeface="Kaiti TC Bold"/>
              </a:defRPr>
            </a:pP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Kaiti TC Bold"/>
              </a:rPr>
              <a:t>An Image Encryption Algorithm Based on Random Hamiltonian Path</a:t>
            </a:r>
            <a:br>
              <a:rPr lang="en-US" altLang="zh-TW" sz="4100" b="1" dirty="0">
                <a:latin typeface="Times New Roman" panose="02020603050405020304" pitchFamily="18" charset="0"/>
                <a:cs typeface="Times New Roman" panose="02020603050405020304" pitchFamily="18" charset="0"/>
                <a:sym typeface="Kaiti TC Bold"/>
              </a:rPr>
            </a:b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7" name="資工110 陳冠頴"/>
          <p:cNvSpPr txBox="1"/>
          <p:nvPr/>
        </p:nvSpPr>
        <p:spPr>
          <a:xfrm>
            <a:off x="2228672" y="3537607"/>
            <a:ext cx="240065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Kaiti TC Regular"/>
                <a:ea typeface="Kaiti TC Regular"/>
                <a:cs typeface="Kaiti TC Regular"/>
                <a:sym typeface="Kaiti TC Regular"/>
              </a:defRPr>
            </a:lvl1pPr>
          </a:lstStyle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朱健愷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林陽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dirty="0" err="1">
                <a:latin typeface="標楷體" panose="03000509000000000000" pitchFamily="65" charset="-120"/>
                <a:ea typeface="標楷體" panose="03000509000000000000" pitchFamily="65" charset="-120"/>
              </a:rPr>
              <a:t>陳冠頴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435864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Permutation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1EBAC1EA-BEDC-461F-9720-65D5449ED88D}"/>
                  </a:ext>
                </a:extLst>
              </p:cNvPr>
              <p:cNvSpPr txBox="1"/>
              <p:nvPr/>
            </p:nvSpPr>
            <p:spPr>
              <a:xfrm>
                <a:off x="610088" y="1572535"/>
                <a:ext cx="5981212" cy="19389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將此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Bit Plane</a:t>
                </a:r>
                <a:r>
                  <a:rPr lang="zh-TW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套入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前述</a:t>
                </a:r>
                <a:r>
                  <a:rPr lang="zh-TW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漢米爾頓路徑的演算法。</a:t>
                </a:r>
                <a:endParaRPr lang="en-US" altLang="zh-TW" sz="20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TW" sz="2000">
                        <a:latin typeface="Cambria Math" panose="02040503050406030204" pitchFamily="18" charset="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TW" sz="200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TW" sz="2000">
                        <a:latin typeface="Cambria Math" panose="02040503050406030204" pitchFamily="18" charset="0"/>
                      </a:rPr>
                      <m:t>×2</m:t>
                    </m:r>
                    <m:r>
                      <m:rPr>
                        <m:sty m:val="p"/>
                      </m:rPr>
                      <a:rPr lang="en-US" altLang="zh-TW" sz="200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TW" sz="2000">
                        <a:latin typeface="Cambria Math" panose="02040503050406030204" pitchFamily="18" charset="0"/>
                      </a:rPr>
                      <m:t>, 2</m:t>
                    </m:r>
                    <m:r>
                      <m:rPr>
                        <m:sty m:val="p"/>
                      </m:rPr>
                      <a:rPr lang="en-US" altLang="zh-TW" sz="200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TW" sz="2000">
                        <a:latin typeface="Cambria Math" panose="02040503050406030204" pitchFamily="18" charset="0"/>
                      </a:rPr>
                      <m:t>×2</m:t>
                    </m:r>
                    <m:r>
                      <m:rPr>
                        <m:sty m:val="p"/>
                      </m:rPr>
                      <a:rPr lang="en-US" altLang="zh-TW" sz="200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>
                        <a:latin typeface="Cambria Math" panose="02040503050406030204" pitchFamily="18" charset="0"/>
                      </a:rPr>
                      <m:t>1, …, 3, 2</m:t>
                    </m:r>
                    <m:r>
                      <a:rPr lang="zh-TW" altLang="zh-TW" sz="2000">
                        <a:latin typeface="Cambria Math" panose="02040503050406030204" pitchFamily="18" charset="0"/>
                      </a:rPr>
                      <m:t>依</m:t>
                    </m:r>
                  </m:oMath>
                </a14:m>
                <a:r>
                  <a:rPr lang="zh-TW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次執行，其中漢米爾頓路徑使用由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ABM</a:t>
                </a:r>
                <a:r>
                  <a:rPr lang="zh-TW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給定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sz="200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zh-TW" sz="200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sz="200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zh-TW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形成的序列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TW" altLang="en-US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br>
                  <a:rPr lang="en-US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TW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000">
                        <a:latin typeface="Cambria Math" panose="02040503050406030204" pitchFamily="18" charset="0"/>
                      </a:rPr>
                      <m:t>round</m:t>
                    </m:r>
                    <m:d>
                      <m:d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0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14</m:t>
                            </m:r>
                          </m:sup>
                        </m:sSup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TW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來調換像素點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j</a:t>
                </a:r>
                <a:r>
                  <a:rPr lang="zh-TW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與</a:t>
                </a:r>
                <a:r>
                  <a:rPr lang="en-US" altLang="zh-TW" sz="2000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zh-TW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  <a:endParaRPr kumimoji="0" lang="zh-TW" alt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  <a:sym typeface="Arial"/>
                </a:endParaRPr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1EBAC1EA-BEDC-461F-9720-65D5449ED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88" y="1572535"/>
                <a:ext cx="5981212" cy="1938990"/>
              </a:xfrm>
              <a:prstGeom prst="rect">
                <a:avLst/>
              </a:prstGeom>
              <a:blipFill>
                <a:blip r:embed="rId2"/>
                <a:stretch>
                  <a:fillRect l="-1835" r="-612" b="-188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10677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435864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Bit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plane Mergence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EBAC1EA-BEDC-461F-9720-65D5449ED88D}"/>
              </a:ext>
            </a:extLst>
          </p:cNvPr>
          <p:cNvSpPr txBox="1"/>
          <p:nvPr/>
        </p:nvSpPr>
        <p:spPr>
          <a:xfrm>
            <a:off x="613654" y="1934338"/>
            <a:ext cx="5981212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將排列完的圖片逆著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Bit plane decomposition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的算法，重組回原來的大小。</a:t>
            </a:r>
            <a:endParaRPr kumimoji="0" lang="zh-TW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541753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435864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1EBAC1EA-BEDC-461F-9720-65D5449ED88D}"/>
                  </a:ext>
                </a:extLst>
              </p:cNvPr>
              <p:cNvSpPr txBox="1"/>
              <p:nvPr/>
            </p:nvSpPr>
            <p:spPr>
              <a:xfrm>
                <a:off x="396557" y="1125788"/>
                <a:ext cx="6064879" cy="5078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Let </a:t>
                </a:r>
                <a:r>
                  <a:rPr lang="zh-TW" alt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a:rPr lang="en-US" altLang="zh-TW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1,…,255, 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256</m:t>
                        </m:r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256</m:t>
                        </m:r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TW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1EBAC1EA-BEDC-461F-9720-65D5449ED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57" y="1125788"/>
                <a:ext cx="6064879" cy="507829"/>
              </a:xfrm>
              <a:prstGeom prst="rect">
                <a:avLst/>
              </a:prstGeom>
              <a:blipFill>
                <a:blip r:embed="rId2"/>
                <a:stretch>
                  <a:fillRect l="-1608" b="-963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9463450-9239-42A9-A4B1-295768B4A4AD}"/>
                  </a:ext>
                </a:extLst>
              </p:cNvPr>
              <p:cNvSpPr txBox="1"/>
              <p:nvPr/>
            </p:nvSpPr>
            <p:spPr>
              <a:xfrm>
                <a:off x="396559" y="1728852"/>
                <a:ext cx="6064879" cy="1375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Let 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a:rPr lang="en-US" altLang="zh-TW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255, 254, …,1</m:t>
                    </m:r>
                  </m:oMath>
                </a14:m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 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使用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ABM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依照</a:t>
                </a:r>
                <a:r>
                  <a:rPr lang="en-US" altLang="zh-TW" sz="1800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之順序生成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Pseudo random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並用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𝑟𝑜𝑢𝑛𝑑</m:t>
                    </m:r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14</m:t>
                            </m:r>
                          </m:sup>
                        </m:sSup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zh-TW" altLang="en-US" sz="18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，調換</m:t>
                    </m:r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zh-TW" altLang="en-US" sz="18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。</m:t>
                    </m:r>
                  </m:oMath>
                </a14:m>
                <a:endParaRPr lang="en-US" altLang="zh-TW" sz="18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9463450-9239-42A9-A4B1-295768B4A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59" y="1728852"/>
                <a:ext cx="6064879" cy="1375759"/>
              </a:xfrm>
              <a:prstGeom prst="rect">
                <a:avLst/>
              </a:prstGeom>
              <a:blipFill>
                <a:blip r:embed="rId3"/>
                <a:stretch>
                  <a:fillRect l="-160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0873295-2EC9-4D90-8904-DE7190F70530}"/>
                  </a:ext>
                </a:extLst>
              </p:cNvPr>
              <p:cNvSpPr txBox="1"/>
              <p:nvPr/>
            </p:nvSpPr>
            <p:spPr>
              <a:xfrm>
                <a:off x="396558" y="3295081"/>
                <a:ext cx="6064879" cy="1375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Let 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a:rPr lang="en-US" altLang="zh-TW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255, 254, …,1</m:t>
                    </m:r>
                  </m:oMath>
                </a14:m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 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使用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ABM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依照</a:t>
                </a:r>
                <a:r>
                  <a:rPr lang="en-US" altLang="zh-TW" sz="1800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之順序生成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Pseudo random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並用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𝑟𝑜𝑢𝑛𝑑</m:t>
                    </m:r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14</m:t>
                            </m:r>
                          </m:sup>
                        </m:sSup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zh-TW" altLang="en-US" sz="18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，調換</m:t>
                    </m:r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zh-TW" altLang="en-US" sz="18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。</m:t>
                    </m:r>
                  </m:oMath>
                </a14:m>
                <a:endParaRPr lang="en-US" altLang="zh-TW" sz="18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0873295-2EC9-4D90-8904-DE7190F70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58" y="3295081"/>
                <a:ext cx="6064879" cy="1375759"/>
              </a:xfrm>
              <a:prstGeom prst="rect">
                <a:avLst/>
              </a:prstGeom>
              <a:blipFill>
                <a:blip r:embed="rId4"/>
                <a:stretch>
                  <a:fillRect l="-160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93610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435864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 Forward Substitution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9463450-9239-42A9-A4B1-295768B4A4AD}"/>
                  </a:ext>
                </a:extLst>
              </p:cNvPr>
              <p:cNvSpPr txBox="1"/>
              <p:nvPr/>
            </p:nvSpPr>
            <p:spPr>
              <a:xfrm>
                <a:off x="396559" y="1631301"/>
                <a:ext cx="6064879" cy="18808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Let 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a:rPr lang="en-US" altLang="zh-TW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1,2,…,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𝑀𝑁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 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使用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ABM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依照</a:t>
                </a:r>
                <a:r>
                  <a:rPr lang="en-US" altLang="zh-TW" sz="1800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之順序生成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Pseudo random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將圖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H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的像素點</a:t>
                </a:r>
                <a:endParaRPr lang="en-US" altLang="zh-TW" sz="1800" i="1" dirty="0">
                  <a:latin typeface="Cambria Math" panose="020405030504060302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8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18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TW" sz="18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18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8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18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TW" sz="18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180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zh-TW" altLang="zh-TW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8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sSub>
                            <m:sSubPr>
                              <m:ctrlPr>
                                <a:rPr lang="zh-TW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8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TW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80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⊕(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𝑟𝑜𝑢𝑛𝑑</m:t>
                      </m:r>
                      <m:d>
                        <m:dPr>
                          <m:ctrlPr>
                            <a:rPr lang="zh-TW" altLang="zh-TW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zh-TW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p>
                          </m:sSup>
                        </m:e>
                      </m:d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 256)</m:t>
                      </m:r>
                    </m:oMath>
                  </m:oMathPara>
                </a14:m>
                <a:endParaRPr lang="en-US" altLang="zh-TW" sz="18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使此圖達到密碼學上之擴散效果。</a:t>
                </a:r>
                <a:endParaRPr lang="en-US" altLang="zh-TW" sz="18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9463450-9239-42A9-A4B1-295768B4A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59" y="1631301"/>
                <a:ext cx="6064879" cy="1880897"/>
              </a:xfrm>
              <a:prstGeom prst="rect">
                <a:avLst/>
              </a:prstGeom>
              <a:blipFill>
                <a:blip r:embed="rId2"/>
                <a:stretch>
                  <a:fillRect l="-1608" b="-227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96144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435864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6. Backward Substitution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9463450-9239-42A9-A4B1-295768B4A4AD}"/>
                  </a:ext>
                </a:extLst>
              </p:cNvPr>
              <p:cNvSpPr txBox="1"/>
              <p:nvPr/>
            </p:nvSpPr>
            <p:spPr>
              <a:xfrm>
                <a:off x="396559" y="1631301"/>
                <a:ext cx="6064879" cy="18808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Let 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a:rPr lang="en-US" altLang="zh-TW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𝑀𝑁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𝑀𝑁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−1,…,2</m:t>
                    </m:r>
                  </m:oMath>
                </a14:m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 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使用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ABM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依照</a:t>
                </a:r>
                <a:r>
                  <a:rPr lang="en-US" altLang="zh-TW" sz="1800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之順序生成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Pseudo random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將圖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H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的像素點</a:t>
                </a:r>
                <a:endParaRPr lang="en-US" altLang="zh-TW" sz="1800" i="1" dirty="0">
                  <a:latin typeface="Cambria Math" panose="020405030504060302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8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18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TW" sz="1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8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8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18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TW" sz="1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80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zh-TW" altLang="zh-TW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8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sSub>
                            <m:sSubPr>
                              <m:ctrlPr>
                                <a:rPr lang="zh-TW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8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TW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80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⊕(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𝑟𝑜𝑢𝑛𝑑</m:t>
                      </m:r>
                      <m:d>
                        <m:dPr>
                          <m:ctrlPr>
                            <a:rPr lang="zh-TW" altLang="zh-TW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zh-TW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p>
                          </m:sSup>
                        </m:e>
                      </m:d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 256)</m:t>
                      </m:r>
                    </m:oMath>
                  </m:oMathPara>
                </a14:m>
                <a:endParaRPr lang="en-US" altLang="zh-TW" sz="18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使此圖達到密碼學上之擴散效果。</a:t>
                </a:r>
                <a:endParaRPr lang="en-US" altLang="zh-TW" sz="18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9463450-9239-42A9-A4B1-295768B4A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59" y="1631301"/>
                <a:ext cx="6064879" cy="1880897"/>
              </a:xfrm>
              <a:prstGeom prst="rect">
                <a:avLst/>
              </a:prstGeom>
              <a:blipFill>
                <a:blip r:embed="rId2"/>
                <a:stretch>
                  <a:fillRect l="-1608" r="-1809" b="-227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74487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86803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解密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352DAF0-9900-4386-B055-F9975C5D22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585" y="745329"/>
            <a:ext cx="4354830" cy="3921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734587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86803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84BD678-6338-4235-8491-BEDBCE721D4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19" y="1550913"/>
            <a:ext cx="5841961" cy="35925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DBD0F18B-279C-4618-A2C8-7C2D6E96F2AE}"/>
              </a:ext>
            </a:extLst>
          </p:cNvPr>
          <p:cNvSpPr txBox="1"/>
          <p:nvPr/>
        </p:nvSpPr>
        <p:spPr>
          <a:xfrm>
            <a:off x="508019" y="933273"/>
            <a:ext cx="615610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TW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運用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NIST SP800-22 test suite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用統計的方式</a:t>
            </a:r>
            <a:r>
              <a:rPr lang="zh-TW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的測試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ABM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序列的亂度。</a:t>
            </a:r>
            <a:endParaRPr kumimoji="0" lang="zh-TW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673785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30752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密鑰的安全性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DBD0F18B-279C-4618-A2C8-7C2D6E96F2AE}"/>
                  </a:ext>
                </a:extLst>
              </p:cNvPr>
              <p:cNvSpPr txBox="1"/>
              <p:nvPr/>
            </p:nvSpPr>
            <p:spPr>
              <a:xfrm>
                <a:off x="508020" y="1624153"/>
                <a:ext cx="5946968" cy="2188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     </a:t>
                </a:r>
                <a:r>
                  <a:rPr lang="zh-TW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通常建議密鑰空間不低於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800" i="1"/>
                        </m:ctrlPr>
                      </m:sSupPr>
                      <m:e>
                        <m:r>
                          <a:rPr lang="en-US" altLang="zh-TW" sz="1800"/>
                          <m:t>2</m:t>
                        </m:r>
                      </m:e>
                      <m:sup>
                        <m:r>
                          <a:rPr lang="en-US" altLang="zh-TW" sz="1800"/>
                          <m:t>100</m:t>
                        </m:r>
                      </m:sup>
                    </m:sSup>
                  </m:oMath>
                </a14:m>
                <a:r>
                  <a:rPr lang="zh-TW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，而我們使用的密鑰是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ABM</a:t>
                </a:r>
                <a:r>
                  <a:rPr lang="zh-TW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的參數，亦即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8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/>
                          <m:t>x</m:t>
                        </m:r>
                      </m:e>
                      <m:sub>
                        <m:r>
                          <a:rPr lang="en-US" altLang="zh-TW" sz="1800"/>
                          <m:t>0</m:t>
                        </m:r>
                      </m:sub>
                    </m:sSub>
                    <m:r>
                      <a:rPr lang="en-US" altLang="zh-TW" sz="1800"/>
                      <m:t>, </m:t>
                    </m:r>
                    <m:r>
                      <m:rPr>
                        <m:sty m:val="p"/>
                      </m:rPr>
                      <a:rPr lang="en-US" altLang="zh-TW" sz="1800"/>
                      <m:t>α</m:t>
                    </m:r>
                    <m:r>
                      <a:rPr lang="en-US" altLang="zh-TW" sz="1800"/>
                      <m:t>, </m:t>
                    </m:r>
                    <m:r>
                      <m:rPr>
                        <m:sty m:val="p"/>
                      </m:rPr>
                      <a:rPr lang="en-US" altLang="zh-TW" sz="1800"/>
                      <m:t>β</m:t>
                    </m:r>
                  </m:oMath>
                </a14:m>
                <a:r>
                  <a:rPr lang="zh-TW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，為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3</a:t>
                </a:r>
                <a:r>
                  <a:rPr lang="zh-TW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個倍精度浮點數，且按照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IEEE 754</a:t>
                </a:r>
                <a:r>
                  <a:rPr lang="zh-TW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的浮點數標準，每個倍精度浮點數的小數點部位都用了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52 bits</a:t>
                </a:r>
                <a:r>
                  <a:rPr lang="zh-TW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，所以很顯然我們使用的密鑰的空間是大於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800" i="1"/>
                        </m:ctrlPr>
                      </m:sSupPr>
                      <m:e>
                        <m:r>
                          <a:rPr lang="en-US" altLang="zh-TW" sz="1800"/>
                          <m:t>2</m:t>
                        </m:r>
                      </m:e>
                      <m:sup>
                        <m:r>
                          <a:rPr lang="en-US" altLang="zh-TW" sz="1800"/>
                          <m:t>100</m:t>
                        </m:r>
                      </m:sup>
                    </m:sSup>
                  </m:oMath>
                </a14:m>
                <a:r>
                  <a:rPr lang="zh-TW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  <a:endParaRPr kumimoji="0" lang="zh-TW" alt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  <a:sym typeface="Arial"/>
                </a:endParaRPr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DBD0F18B-279C-4618-A2C8-7C2D6E96F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20" y="1624153"/>
                <a:ext cx="5946968" cy="2188546"/>
              </a:xfrm>
              <a:prstGeom prst="rect">
                <a:avLst/>
              </a:prstGeom>
              <a:blipFill>
                <a:blip r:embed="rId2"/>
                <a:stretch>
                  <a:fillRect l="-1639" b="-139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71587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30752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Sensitivity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0CEF245-D613-44BD-A899-ABC3375D0246}"/>
                  </a:ext>
                </a:extLst>
              </p:cNvPr>
              <p:cNvSpPr/>
              <p:nvPr/>
            </p:nvSpPr>
            <p:spPr>
              <a:xfrm>
                <a:off x="2506030" y="1061072"/>
                <a:ext cx="3186129" cy="629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z="1800">
                          <a:latin typeface="Cambria Math" panose="02040503050406030204" pitchFamily="18" charset="0"/>
                        </a:rPr>
                        <m:t>NBCR</m:t>
                      </m:r>
                      <m:d>
                        <m:dPr>
                          <m:ctrlPr>
                            <a:rPr lang="zh-TW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TW" altLang="en-US" sz="18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zh-TW" altLang="en-US" sz="1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sz="18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TW" altLang="en-US" sz="1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1800" i="1">
                              <a:latin typeface="Cambria Math" panose="02040503050406030204" pitchFamily="18" charset="0"/>
                            </a:rPr>
                            <m:t>𝐻𝑎𝑚</m:t>
                          </m:r>
                          <m:d>
                            <m:dPr>
                              <m:ctrlPr>
                                <a:rPr lang="zh-TW" alt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zh-TW" altLang="en-US" sz="1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TW" altLang="en-US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zh-TW" altLang="en-US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zh-TW" altLang="en-US" sz="18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zh-TW" altLang="en-US" sz="180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TW" altLang="en-US" sz="180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0CEF245-D613-44BD-A899-ABC3375D02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030" y="1061072"/>
                <a:ext cx="3186129" cy="6298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6B23960C-AC19-4D55-81F4-48DA33FC1BD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65" y="1955868"/>
            <a:ext cx="6315270" cy="210813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5FD2EE2-A59D-4E67-80E7-C8A7119B8869}"/>
              </a:ext>
            </a:extLst>
          </p:cNvPr>
          <p:cNvSpPr txBox="1"/>
          <p:nvPr/>
        </p:nvSpPr>
        <p:spPr>
          <a:xfrm>
            <a:off x="1259537" y="1219199"/>
            <a:ext cx="136190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標楷體" panose="03000509000000000000" pitchFamily="65" charset="-120"/>
                <a:ea typeface="標楷體" panose="03000509000000000000" pitchFamily="65" charset="-120"/>
                <a:sym typeface="Arial"/>
              </a:rPr>
              <a:t>位元改變率</a:t>
            </a: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標楷體" panose="03000509000000000000" pitchFamily="65" charset="-120"/>
                <a:ea typeface="標楷體" panose="03000509000000000000" pitchFamily="65" charset="-120"/>
                <a:sym typeface="Arial"/>
              </a:rPr>
              <a:t>: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標楷體" panose="03000509000000000000" pitchFamily="65" charset="-120"/>
              <a:ea typeface="標楷體" panose="03000509000000000000" pitchFamily="65" charset="-12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902721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30752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Histogram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原圖</a:t>
            </a: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79DE91A-050F-432E-89B7-F4F3DE3A053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" y="1066800"/>
            <a:ext cx="5273040" cy="3009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868603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當你使用許多網路上的免費資源時，你可知道所謂『免費』的服務其實都是需要付出代價的。"/>
          <p:cNvSpPr txBox="1"/>
          <p:nvPr/>
        </p:nvSpPr>
        <p:spPr>
          <a:xfrm>
            <a:off x="1355410" y="1808543"/>
            <a:ext cx="4465323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現有圖片加密演算法中的效能瓶頸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42" name="你的隱私…"/>
          <p:cNvSpPr txBox="1"/>
          <p:nvPr/>
        </p:nvSpPr>
        <p:spPr>
          <a:xfrm>
            <a:off x="1971390" y="2495490"/>
            <a:ext cx="2915220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342900" indent="-342900">
              <a:buSzPct val="100000"/>
              <a:buFont typeface="Arial" panose="020B0604020202020204" pitchFamily="34" charset="0"/>
              <a:buChar char="•"/>
              <a:defRPr sz="1600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重新排列元素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SzPct val="100000"/>
              <a:buFont typeface="Arial" panose="020B0604020202020204" pitchFamily="34" charset="0"/>
              <a:buChar char="•"/>
              <a:defRPr sz="1600"/>
            </a:pPr>
            <a:r>
              <a:rPr 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Worst case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非線性時間</a:t>
            </a:r>
            <a:endParaRPr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44" name="免錢的最貴"/>
          <p:cNvSpPr txBox="1"/>
          <p:nvPr/>
        </p:nvSpPr>
        <p:spPr>
          <a:xfrm>
            <a:off x="968381" y="283664"/>
            <a:ext cx="149033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研究動機</a:t>
            </a:r>
            <a:endParaRPr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30752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Histogram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加密圖</a:t>
            </a: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FEE3803-7F14-499A-9B4B-2C0DD2FA0C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" y="985097"/>
            <a:ext cx="5273040" cy="3566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463064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30752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Entropy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4C9F0D8-95AB-4398-A7EA-363F53E616A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21548"/>
            <a:ext cx="5943600" cy="23630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69FC0F04-98A0-41D2-9C1F-5B6965DF0585}"/>
              </a:ext>
            </a:extLst>
          </p:cNvPr>
          <p:cNvSpPr txBox="1"/>
          <p:nvPr/>
        </p:nvSpPr>
        <p:spPr>
          <a:xfrm>
            <a:off x="796290" y="962414"/>
            <a:ext cx="538099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理想情況下從一張加密圖中計算出的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Entropy</a:t>
            </a:r>
            <a:r>
              <a:rPr lang="zh-TW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應該要是每個像素所使用的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Bit</a:t>
            </a:r>
            <a:r>
              <a:rPr lang="zh-TW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zh-TW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066342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30752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差分分析攻擊</a:t>
            </a: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9BC8901-418A-403D-A924-44CD99FD3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47" y="2232660"/>
            <a:ext cx="5014305" cy="239814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5ED12AA-0E23-4554-8E3E-C79A71929B47}"/>
              </a:ext>
            </a:extLst>
          </p:cNvPr>
          <p:cNvSpPr txBox="1"/>
          <p:nvPr/>
        </p:nvSpPr>
        <p:spPr>
          <a:xfrm>
            <a:off x="1351806" y="1027330"/>
            <a:ext cx="4154386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NPCR: Number of pixel change</a:t>
            </a: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UACI: Unified average changed intensity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459682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30752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差分分析攻擊</a:t>
            </a: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DD9F69-BE71-41C1-A1CF-14A0C8FA8C5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81" y="1443990"/>
            <a:ext cx="6241837" cy="32880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06E16704-FA85-4218-82B0-4B1EDE31A818}"/>
              </a:ext>
            </a:extLst>
          </p:cNvPr>
          <p:cNvSpPr txBox="1"/>
          <p:nvPr/>
        </p:nvSpPr>
        <p:spPr>
          <a:xfrm>
            <a:off x="93471" y="925383"/>
            <a:ext cx="667105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zh-TW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隨機挑選一些像素，將這些像素的最後一位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bit</a:t>
            </a:r>
            <a:r>
              <a:rPr lang="zh-TW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反轉，並使用該演算法加密</a:t>
            </a:r>
            <a:endParaRPr kumimoji="0" lang="zh-TW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819928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30752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效率</a:t>
            </a: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6E16704-FA85-4218-82B0-4B1EDE31A818}"/>
              </a:ext>
            </a:extLst>
          </p:cNvPr>
          <p:cNvSpPr txBox="1"/>
          <p:nvPr/>
        </p:nvSpPr>
        <p:spPr>
          <a:xfrm>
            <a:off x="759205" y="1763582"/>
            <a:ext cx="5339589" cy="13388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zh-TW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從上述演算法可以看出重排列與前向、後向替代等步驟的時間複雜度都是線性，因此整個圖片加密演算法為線性時間複雜度。</a:t>
            </a:r>
            <a:endParaRPr kumimoji="0" lang="zh-TW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731505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當你使用許多網路上的免費資源時，你可知道所謂『免費』的服務其實都是需要付出代價的。"/>
          <p:cNvSpPr txBox="1"/>
          <p:nvPr/>
        </p:nvSpPr>
        <p:spPr>
          <a:xfrm>
            <a:off x="792480" y="4185983"/>
            <a:ext cx="563230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灰階圖中越高位的位元，其所含有的圖片資訊量就越高</a:t>
            </a:r>
            <a:endParaRPr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44" name="免錢的最貴"/>
          <p:cNvSpPr txBox="1"/>
          <p:nvPr/>
        </p:nvSpPr>
        <p:spPr>
          <a:xfrm>
            <a:off x="968381" y="283664"/>
            <a:ext cx="149033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觀察</a:t>
            </a:r>
            <a:endParaRPr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2D3BE0F-2472-4FBA-9E1F-536619396B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" y="941070"/>
            <a:ext cx="5273040" cy="2926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211753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當你使用許多網路上的免費資源時，你可知道所謂『免費』的服務其實都是需要付出代價的。"/>
          <p:cNvSpPr txBox="1"/>
          <p:nvPr/>
        </p:nvSpPr>
        <p:spPr>
          <a:xfrm>
            <a:off x="738366" y="3289272"/>
            <a:ext cx="5609867" cy="12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600"/>
            </a:lvl1pPr>
          </a:lstStyle>
          <a:p>
            <a:pPr>
              <a:lnSpc>
                <a:spcPct val="15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對於圖片而言，圖片中的每個像素皆與其他所有像素有一條邊，亦即圖片中的像素形成的圖為一完全圖，必存在至少一條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Hamiltonian path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944" name="免錢的最貴"/>
          <p:cNvSpPr txBox="1"/>
          <p:nvPr/>
        </p:nvSpPr>
        <p:spPr>
          <a:xfrm>
            <a:off x="968381" y="283664"/>
            <a:ext cx="246061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可能的解決方案</a:t>
            </a:r>
            <a:endParaRPr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EBF43005-1BD9-4CA2-983D-9089CF30FD44}"/>
                  </a:ext>
                </a:extLst>
              </p:cNvPr>
              <p:cNvSpPr txBox="1"/>
              <p:nvPr/>
            </p:nvSpPr>
            <p:spPr>
              <a:xfrm>
                <a:off x="1166500" y="2150744"/>
                <a:ext cx="2460619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TW" sz="1800" smtClean="0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en-US" altLang="zh-TW" sz="180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sz="180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sz="180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TW" sz="1800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1800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Arial"/>
                  </a:rPr>
                  <a:t>,</a:t>
                </a:r>
                <a:endParaRPr kumimoji="0" lang="zh-TW" altLang="en-US" sz="1800" b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Arial"/>
                </a:endParaRPr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EBF43005-1BD9-4CA2-983D-9089CF30F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500" y="2150744"/>
                <a:ext cx="2460619" cy="369330"/>
              </a:xfrm>
              <a:prstGeom prst="rect">
                <a:avLst/>
              </a:prstGeom>
              <a:blipFill>
                <a:blip r:embed="rId2"/>
                <a:stretch>
                  <a:fillRect l="-1485" t="-10000" b="-2666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431B7DE-01FA-4F6D-8389-54FD107D8F9C}"/>
                  </a:ext>
                </a:extLst>
              </p:cNvPr>
              <p:cNvSpPr/>
              <p:nvPr/>
            </p:nvSpPr>
            <p:spPr>
              <a:xfrm>
                <a:off x="2396810" y="1937694"/>
                <a:ext cx="3191899" cy="10731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sz="1800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zh-TW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sz="180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TW" altLang="en-US" sz="18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zh-TW" altLang="en-US" sz="180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zh-TW" alt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zh-TW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1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num>
                      <m:den>
                        <m:r>
                          <a:rPr lang="zh-TW" altLang="en-US" sz="18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TW" altLang="en-US" sz="180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18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zh-TW" altLang="en-US" sz="180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1800" i="1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zh-TW" altLang="en-US" sz="18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zh-TW" alt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sz="180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TW" altLang="en-US" sz="1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TW" altLang="en-US" sz="1800" dirty="0"/>
                  <a:t> </a:t>
                </a:r>
                <a:endParaRPr lang="en-US" altLang="zh-TW" sz="1800" dirty="0"/>
              </a:p>
              <a:p>
                <a:pPr>
                  <a:lnSpc>
                    <a:spcPct val="150000"/>
                  </a:lnSpc>
                </a:pPr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則</a:t>
                </a:r>
                <a:r>
                  <a:rPr lang="zh-TW" altLang="en-US" sz="1800" dirty="0"/>
                  <a:t> 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Hamiltonian cycle(path)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存在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431B7DE-01FA-4F6D-8389-54FD107D8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810" y="1937694"/>
                <a:ext cx="3191899" cy="1073114"/>
              </a:xfrm>
              <a:prstGeom prst="rect">
                <a:avLst/>
              </a:prstGeom>
              <a:blipFill>
                <a:blip r:embed="rId3"/>
                <a:stretch>
                  <a:fillRect l="-1527" r="-954" b="-85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B0438B44-7B47-43F0-A808-106682DD085F}"/>
              </a:ext>
            </a:extLst>
          </p:cNvPr>
          <p:cNvSpPr txBox="1"/>
          <p:nvPr/>
        </p:nvSpPr>
        <p:spPr>
          <a:xfrm>
            <a:off x="2267242" y="1187551"/>
            <a:ext cx="2272415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根據</a:t>
            </a:r>
            <a:r>
              <a:rPr kumimoji="0" lang="en-US" altLang="zh-TW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Arial"/>
              </a:rPr>
              <a:t>Dirac Theorem</a:t>
            </a:r>
            <a:endParaRPr kumimoji="0" lang="zh-TW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669629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246061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9DA4D28-B388-44DC-A814-D4758032F09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23" y="745329"/>
            <a:ext cx="5436554" cy="36742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209851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422845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 Bernoulli Map</a:t>
            </a: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8DCB2B8-3D38-4ACB-9B3C-50940D9F0153}"/>
                  </a:ext>
                </a:extLst>
              </p:cNvPr>
              <p:cNvSpPr/>
              <p:nvPr/>
            </p:nvSpPr>
            <p:spPr>
              <a:xfrm>
                <a:off x="1173480" y="1071111"/>
                <a:ext cx="4655820" cy="7101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sz="18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sz="180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zh-TW" altLang="en-US" sz="18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TW" altLang="en-US" sz="180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zh-TW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sz="18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18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TW" altLang="en-US" sz="1800">
                          <a:latin typeface="Cambria Math" panose="02040503050406030204" pitchFamily="18" charset="0"/>
                        </a:rPr>
                        <m:t> 1=</m:t>
                      </m:r>
                      <m:d>
                        <m:dPr>
                          <m:begChr m:val="{"/>
                          <m:endChr m:val=""/>
                          <m:ctrlPr>
                            <a:rPr lang="zh-TW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TW" altLang="en-US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TW" altLang="en-US" sz="1800"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  <m:sSub>
                                <m:sSubPr>
                                  <m:ctrlP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TW" altLang="en-US" sz="1800">
                                  <a:latin typeface="Cambria Math" panose="02040503050406030204" pitchFamily="18" charset="0"/>
                                </a:rPr>
                                <m:t> 0&lt;</m:t>
                              </m:r>
                              <m:sSub>
                                <m:sSubPr>
                                  <m:ctrlP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TW" altLang="en-US" sz="1800">
                                  <a:latin typeface="Cambria Math" panose="02040503050406030204" pitchFamily="18" charset="0"/>
                                </a:rPr>
                                <m:t>&lt;0.5</m:t>
                              </m:r>
                            </m:e>
                            <m:e>
                              <m:r>
                                <a:rPr lang="zh-TW" altLang="en-US" sz="1800"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  <m:sSub>
                                <m:sSubPr>
                                  <m:ctrlP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TW" altLang="en-US" sz="1800">
                                  <a:latin typeface="Cambria Math" panose="02040503050406030204" pitchFamily="18" charset="0"/>
                                </a:rPr>
                                <m:t>−1 0.5≤</m:t>
                              </m:r>
                              <m:sSub>
                                <m:sSubPr>
                                  <m:ctrlP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TW" altLang="en-US" sz="180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18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8DCB2B8-3D38-4ACB-9B3C-50940D9F01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480" y="1071111"/>
                <a:ext cx="4655820" cy="710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11F31ECF-79B7-4201-9CD5-1BE7C6F470D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771" y="1781305"/>
            <a:ext cx="4228458" cy="3097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50102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422845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 Bernoulli Map</a:t>
            </a: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8DCB2B8-3D38-4ACB-9B3C-50940D9F0153}"/>
                  </a:ext>
                </a:extLst>
              </p:cNvPr>
              <p:cNvSpPr/>
              <p:nvPr/>
            </p:nvSpPr>
            <p:spPr>
              <a:xfrm>
                <a:off x="1314770" y="745329"/>
                <a:ext cx="422845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16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為了增加</m:t>
                      </m:r>
                      <m:r>
                        <m:rPr>
                          <m:nor/>
                        </m:rPr>
                        <a:rPr lang="en-US" altLang="zh-TW" sz="16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Bernoulli</m:t>
                      </m:r>
                      <m:r>
                        <a:rPr lang="zh-TW" altLang="en-US" sz="1600" i="1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6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Map</m:t>
                      </m:r>
                      <m:r>
                        <m:rPr>
                          <m:nor/>
                        </m:rPr>
                        <a:rPr lang="zh-TW" altLang="en-US" sz="16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非線性的特性，</m:t>
                      </m:r>
                    </m:oMath>
                  </m:oMathPara>
                </a14:m>
                <a:endPara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16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我們在其中增加一次模運算，使其成為</m:t>
                      </m:r>
                    </m:oMath>
                  </m:oMathPara>
                </a14:m>
                <a:endParaRPr lang="zh-TW" altLang="en-US" sz="20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8DCB2B8-3D38-4ACB-9B3C-50940D9F01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770" y="745329"/>
                <a:ext cx="4228459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5F7330D-F35B-4D2F-A0A5-0A771889CB54}"/>
                  </a:ext>
                </a:extLst>
              </p:cNvPr>
              <p:cNvSpPr/>
              <p:nvPr/>
            </p:nvSpPr>
            <p:spPr>
              <a:xfrm>
                <a:off x="1901766" y="1513305"/>
                <a:ext cx="305446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sz="16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sz="160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zh-TW" altLang="en-US" sz="16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TW" altLang="en-US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TW" altLang="en-US" sz="1600">
                          <a:latin typeface="Cambria Math" panose="02040503050406030204" pitchFamily="18" charset="0"/>
                        </a:rPr>
                        <m:t>β</m:t>
                      </m:r>
                      <m:d>
                        <m:dPr>
                          <m:ctrlPr>
                            <a:rPr lang="zh-TW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sz="1600">
                              <a:latin typeface="Cambria Math" panose="02040503050406030204" pitchFamily="18" charset="0"/>
                            </a:rPr>
                            <m:t>α</m:t>
                          </m:r>
                          <m:sSub>
                            <m:sSubPr>
                              <m:ctrlPr>
                                <a:rPr lang="zh-TW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TW" altLang="en-US" sz="16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TW" altLang="en-US" sz="16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r>
                            <a:rPr lang="zh-TW" altLang="en-US" sz="16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16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zh-TW" altLang="en-US" sz="160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  <m:r>
                        <a:rPr lang="zh-TW" alt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16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TW" altLang="en-US" sz="160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5F7330D-F35B-4D2F-A0A5-0A771889CB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766" y="1513305"/>
                <a:ext cx="3054468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F638C78F-3F27-4085-9B20-8EBCC12ADFF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4" y="1833430"/>
            <a:ext cx="6775176" cy="2937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10548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86803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加密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B1BAFA2-2E70-43CA-9132-2AC9A2534F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80" y="804091"/>
            <a:ext cx="4358640" cy="4055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704349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435864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Bit plane decomposition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0195591-D7DA-4369-8685-6EFCD8C0C34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50" y="960120"/>
            <a:ext cx="5767699" cy="3665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40114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uck template">
  <a:themeElements>
    <a:clrScheme name="Puck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Puck templa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Puck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uck template">
  <a:themeElements>
    <a:clrScheme name="Puck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Puck templa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Puck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709</Words>
  <Application>Microsoft Office PowerPoint</Application>
  <PresentationFormat>自訂</PresentationFormat>
  <Paragraphs>62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6" baseType="lpstr">
      <vt:lpstr>Helvetica Neue</vt:lpstr>
      <vt:lpstr>Kaiti TC Bold</vt:lpstr>
      <vt:lpstr>Kaiti TC Regular</vt:lpstr>
      <vt:lpstr>Nixie One</vt:lpstr>
      <vt:lpstr>Varela Round</vt:lpstr>
      <vt:lpstr>WeibeiTC-Bold</vt:lpstr>
      <vt:lpstr>標楷體</vt:lpstr>
      <vt:lpstr>Arial</vt:lpstr>
      <vt:lpstr>Cambria Math</vt:lpstr>
      <vt:lpstr>Helvetica</vt:lpstr>
      <vt:lpstr>Times New Roman</vt:lpstr>
      <vt:lpstr>Puck template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冠頴 陳</cp:lastModifiedBy>
  <cp:revision>76</cp:revision>
  <dcterms:modified xsi:type="dcterms:W3CDTF">2020-06-19T01:59:28Z</dcterms:modified>
</cp:coreProperties>
</file>