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8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6" r:id="rId29"/>
    <p:sldId id="287" r:id="rId30"/>
    <p:sldId id="283" r:id="rId31"/>
    <p:sldId id="290" r:id="rId32"/>
    <p:sldId id="284" r:id="rId33"/>
    <p:sldId id="288" r:id="rId34"/>
    <p:sldId id="289" r:id="rId35"/>
  </p:sldIdLst>
  <p:sldSz cx="6858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9" d="100"/>
          <a:sy n="109" d="100"/>
        </p:scale>
        <p:origin x="148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Shape 19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2" name="Shape 19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形"/>
          <p:cNvSpPr/>
          <p:nvPr/>
        </p:nvSpPr>
        <p:spPr>
          <a:xfrm>
            <a:off x="5407071" y="502207"/>
            <a:ext cx="154576" cy="2061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" name="圓形"/>
          <p:cNvSpPr/>
          <p:nvPr/>
        </p:nvSpPr>
        <p:spPr>
          <a:xfrm>
            <a:off x="898108" y="-802776"/>
            <a:ext cx="5061827" cy="67491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7" name="大標題文字"/>
          <p:cNvSpPr txBox="1">
            <a:spLocks noGrp="1"/>
          </p:cNvSpPr>
          <p:nvPr>
            <p:ph type="title"/>
          </p:nvPr>
        </p:nvSpPr>
        <p:spPr>
          <a:xfrm>
            <a:off x="1691568" y="1991824"/>
            <a:ext cx="3474900" cy="1159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形狀"/>
          <p:cNvSpPr/>
          <p:nvPr/>
        </p:nvSpPr>
        <p:spPr>
          <a:xfrm>
            <a:off x="200663" y="-886751"/>
            <a:ext cx="1760400" cy="234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32" y="10800"/>
                </a:moveTo>
                <a:cubicBezTo>
                  <a:pt x="6432" y="13212"/>
                  <a:pt x="8388" y="15168"/>
                  <a:pt x="10800" y="15168"/>
                </a:cubicBezTo>
                <a:cubicBezTo>
                  <a:pt x="13212" y="15168"/>
                  <a:pt x="15168" y="13212"/>
                  <a:pt x="15168" y="10800"/>
                </a:cubicBezTo>
                <a:cubicBezTo>
                  <a:pt x="15168" y="8388"/>
                  <a:pt x="13212" y="6432"/>
                  <a:pt x="10800" y="6432"/>
                </a:cubicBezTo>
                <a:cubicBezTo>
                  <a:pt x="8388" y="6432"/>
                  <a:pt x="6432" y="8388"/>
                  <a:pt x="6432" y="10800"/>
                </a:cubicBezTo>
                <a:close/>
              </a:path>
            </a:pathLst>
          </a:cu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9" name="圓形"/>
          <p:cNvSpPr/>
          <p:nvPr/>
        </p:nvSpPr>
        <p:spPr>
          <a:xfrm>
            <a:off x="6261659" y="2882382"/>
            <a:ext cx="733951" cy="9786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0" name="圓形"/>
          <p:cNvSpPr/>
          <p:nvPr/>
        </p:nvSpPr>
        <p:spPr>
          <a:xfrm>
            <a:off x="1691571" y="541800"/>
            <a:ext cx="493201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1" name="形狀"/>
          <p:cNvSpPr/>
          <p:nvPr/>
        </p:nvSpPr>
        <p:spPr>
          <a:xfrm>
            <a:off x="5064565" y="3465107"/>
            <a:ext cx="1713151" cy="228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72" y="10800"/>
                </a:moveTo>
                <a:cubicBezTo>
                  <a:pt x="2572" y="15344"/>
                  <a:pt x="6256" y="19028"/>
                  <a:pt x="10800" y="19028"/>
                </a:cubicBezTo>
                <a:cubicBezTo>
                  <a:pt x="15344" y="19028"/>
                  <a:pt x="19028" y="15344"/>
                  <a:pt x="19028" y="10800"/>
                </a:cubicBezTo>
                <a:cubicBezTo>
                  <a:pt x="19028" y="6256"/>
                  <a:pt x="15344" y="2572"/>
                  <a:pt x="10800" y="2572"/>
                </a:cubicBezTo>
                <a:cubicBezTo>
                  <a:pt x="6256" y="2572"/>
                  <a:pt x="2572" y="6256"/>
                  <a:pt x="2572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2" name="圓形"/>
          <p:cNvSpPr/>
          <p:nvPr/>
        </p:nvSpPr>
        <p:spPr>
          <a:xfrm>
            <a:off x="103331" y="3193200"/>
            <a:ext cx="4932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3" name="形狀"/>
          <p:cNvSpPr/>
          <p:nvPr/>
        </p:nvSpPr>
        <p:spPr>
          <a:xfrm>
            <a:off x="282413" y="4217282"/>
            <a:ext cx="905850" cy="1207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270" y="10800"/>
                </a:moveTo>
                <a:cubicBezTo>
                  <a:pt x="9270" y="11645"/>
                  <a:pt x="9955" y="12330"/>
                  <a:pt x="10800" y="12330"/>
                </a:cubicBezTo>
                <a:cubicBezTo>
                  <a:pt x="11645" y="12330"/>
                  <a:pt x="12330" y="11645"/>
                  <a:pt x="12330" y="10800"/>
                </a:cubicBezTo>
                <a:cubicBezTo>
                  <a:pt x="12330" y="9955"/>
                  <a:pt x="11645" y="9270"/>
                  <a:pt x="10800" y="9270"/>
                </a:cubicBezTo>
                <a:cubicBezTo>
                  <a:pt x="9955" y="9270"/>
                  <a:pt x="9270" y="9955"/>
                  <a:pt x="9270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4" name="圓形"/>
          <p:cNvSpPr/>
          <p:nvPr/>
        </p:nvSpPr>
        <p:spPr>
          <a:xfrm>
            <a:off x="6183471" y="2541954"/>
            <a:ext cx="228601" cy="3048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5" name="圓形"/>
          <p:cNvSpPr/>
          <p:nvPr/>
        </p:nvSpPr>
        <p:spPr>
          <a:xfrm>
            <a:off x="5699082" y="-300251"/>
            <a:ext cx="1028026" cy="1370702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6" name="圓形"/>
          <p:cNvSpPr/>
          <p:nvPr/>
        </p:nvSpPr>
        <p:spPr>
          <a:xfrm>
            <a:off x="6183471" y="802850"/>
            <a:ext cx="493201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" name="圓形"/>
          <p:cNvSpPr/>
          <p:nvPr/>
        </p:nvSpPr>
        <p:spPr>
          <a:xfrm>
            <a:off x="160481" y="695900"/>
            <a:ext cx="653625" cy="871500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" name="圓形"/>
          <p:cNvSpPr/>
          <p:nvPr/>
        </p:nvSpPr>
        <p:spPr>
          <a:xfrm>
            <a:off x="-91632" y="2933257"/>
            <a:ext cx="883127" cy="1177501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9" name="圓形"/>
          <p:cNvSpPr/>
          <p:nvPr/>
        </p:nvSpPr>
        <p:spPr>
          <a:xfrm>
            <a:off x="6112559" y="708306"/>
            <a:ext cx="634951" cy="8466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0" name="圓形"/>
          <p:cNvSpPr/>
          <p:nvPr/>
        </p:nvSpPr>
        <p:spPr>
          <a:xfrm>
            <a:off x="791496" y="3904581"/>
            <a:ext cx="154576" cy="2061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簡歷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圓形"/>
          <p:cNvSpPr/>
          <p:nvPr/>
        </p:nvSpPr>
        <p:spPr>
          <a:xfrm>
            <a:off x="6412221" y="45587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1" name="形狀"/>
          <p:cNvSpPr/>
          <p:nvPr/>
        </p:nvSpPr>
        <p:spPr>
          <a:xfrm>
            <a:off x="-166219" y="4601007"/>
            <a:ext cx="5562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2" name="圓形"/>
          <p:cNvSpPr/>
          <p:nvPr/>
        </p:nvSpPr>
        <p:spPr>
          <a:xfrm>
            <a:off x="6588471" y="47937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3" name="形狀"/>
          <p:cNvSpPr/>
          <p:nvPr/>
        </p:nvSpPr>
        <p:spPr>
          <a:xfrm>
            <a:off x="6058110" y="59032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4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5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6" name="圓形"/>
          <p:cNvSpPr/>
          <p:nvPr/>
        </p:nvSpPr>
        <p:spPr>
          <a:xfrm>
            <a:off x="-2419" y="4140738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7" name="形狀"/>
          <p:cNvSpPr/>
          <p:nvPr/>
        </p:nvSpPr>
        <p:spPr>
          <a:xfrm>
            <a:off x="75319" y="-196926"/>
            <a:ext cx="556202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8" name="圓形"/>
          <p:cNvSpPr/>
          <p:nvPr/>
        </p:nvSpPr>
        <p:spPr>
          <a:xfrm>
            <a:off x="18483" y="562913"/>
            <a:ext cx="141076" cy="1881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9" name="矩形"/>
          <p:cNvSpPr/>
          <p:nvPr/>
        </p:nvSpPr>
        <p:spPr>
          <a:xfrm>
            <a:off x="-75163" y="1827989"/>
            <a:ext cx="556201" cy="1721431"/>
          </a:xfrm>
          <a:prstGeom prst="rect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50" name="簡…"/>
          <p:cNvSpPr txBox="1"/>
          <p:nvPr/>
        </p:nvSpPr>
        <p:spPr>
          <a:xfrm>
            <a:off x="23068" y="2071486"/>
            <a:ext cx="502700" cy="1077218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簡</a:t>
            </a:r>
          </a:p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歷</a:t>
            </a:r>
          </a:p>
        </p:txBody>
      </p:sp>
      <p:sp>
        <p:nvSpPr>
          <p:cNvPr id="25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簡歷 2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矩形"/>
          <p:cNvSpPr/>
          <p:nvPr/>
        </p:nvSpPr>
        <p:spPr>
          <a:xfrm>
            <a:off x="-75163" y="1827989"/>
            <a:ext cx="556201" cy="1721431"/>
          </a:xfrm>
          <a:prstGeom prst="rect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59" name="簡…"/>
          <p:cNvSpPr txBox="1"/>
          <p:nvPr/>
        </p:nvSpPr>
        <p:spPr>
          <a:xfrm>
            <a:off x="23068" y="2071486"/>
            <a:ext cx="502700" cy="1077218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簡</a:t>
            </a:r>
          </a:p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歷</a:t>
            </a:r>
          </a:p>
        </p:txBody>
      </p:sp>
      <p:sp>
        <p:nvSpPr>
          <p:cNvPr id="260" name="形狀"/>
          <p:cNvSpPr/>
          <p:nvPr/>
        </p:nvSpPr>
        <p:spPr>
          <a:xfrm flipH="1">
            <a:off x="6424128" y="3864453"/>
            <a:ext cx="321526" cy="371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1" name="形狀"/>
          <p:cNvSpPr/>
          <p:nvPr/>
        </p:nvSpPr>
        <p:spPr>
          <a:xfrm flipH="1">
            <a:off x="5950024" y="4925997"/>
            <a:ext cx="264023" cy="304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264" name="群組"/>
          <p:cNvGrpSpPr/>
          <p:nvPr/>
        </p:nvGrpSpPr>
        <p:grpSpPr>
          <a:xfrm>
            <a:off x="6277427" y="4560898"/>
            <a:ext cx="614925" cy="710100"/>
            <a:chOff x="0" y="0"/>
            <a:chExt cx="819898" cy="710099"/>
          </a:xfrm>
        </p:grpSpPr>
        <p:sp>
          <p:nvSpPr>
            <p:cNvPr id="262" name="形狀"/>
            <p:cNvSpPr/>
            <p:nvPr/>
          </p:nvSpPr>
          <p:spPr>
            <a:xfrm flipH="1">
              <a:off x="0" y="0"/>
              <a:ext cx="819899" cy="71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65" y="0"/>
                  </a:lnTo>
                  <a:lnTo>
                    <a:pt x="16235" y="0"/>
                  </a:lnTo>
                  <a:lnTo>
                    <a:pt x="21600" y="10800"/>
                  </a:lnTo>
                  <a:lnTo>
                    <a:pt x="16235" y="21600"/>
                  </a:lnTo>
                  <a:lnTo>
                    <a:pt x="5365" y="21600"/>
                  </a:lnTo>
                  <a:close/>
                </a:path>
              </a:pathLst>
            </a:custGeom>
            <a:noFill/>
            <a:ln w="9525" cap="flat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63" name="形狀"/>
            <p:cNvSpPr/>
            <p:nvPr/>
          </p:nvSpPr>
          <p:spPr>
            <a:xfrm rot="10800000">
              <a:off x="224410" y="169499"/>
              <a:ext cx="371080" cy="371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42" y="7294"/>
                  </a:moveTo>
                  <a:lnTo>
                    <a:pt x="11482" y="7355"/>
                  </a:lnTo>
                  <a:lnTo>
                    <a:pt x="11794" y="7449"/>
                  </a:lnTo>
                  <a:lnTo>
                    <a:pt x="12134" y="7541"/>
                  </a:lnTo>
                  <a:lnTo>
                    <a:pt x="12444" y="7696"/>
                  </a:lnTo>
                  <a:lnTo>
                    <a:pt x="12724" y="7883"/>
                  </a:lnTo>
                  <a:lnTo>
                    <a:pt x="13003" y="8069"/>
                  </a:lnTo>
                  <a:lnTo>
                    <a:pt x="13283" y="8318"/>
                  </a:lnTo>
                  <a:lnTo>
                    <a:pt x="13531" y="8596"/>
                  </a:lnTo>
                  <a:lnTo>
                    <a:pt x="13718" y="8876"/>
                  </a:lnTo>
                  <a:lnTo>
                    <a:pt x="13903" y="9155"/>
                  </a:lnTo>
                  <a:lnTo>
                    <a:pt x="14058" y="9465"/>
                  </a:lnTo>
                  <a:lnTo>
                    <a:pt x="14152" y="9807"/>
                  </a:lnTo>
                  <a:lnTo>
                    <a:pt x="14245" y="10117"/>
                  </a:lnTo>
                  <a:lnTo>
                    <a:pt x="14307" y="10459"/>
                  </a:lnTo>
                  <a:lnTo>
                    <a:pt x="14307" y="11141"/>
                  </a:lnTo>
                  <a:lnTo>
                    <a:pt x="14245" y="11483"/>
                  </a:lnTo>
                  <a:lnTo>
                    <a:pt x="14152" y="11793"/>
                  </a:lnTo>
                  <a:lnTo>
                    <a:pt x="14058" y="12135"/>
                  </a:lnTo>
                  <a:lnTo>
                    <a:pt x="13903" y="12445"/>
                  </a:lnTo>
                  <a:lnTo>
                    <a:pt x="13718" y="12724"/>
                  </a:lnTo>
                  <a:lnTo>
                    <a:pt x="13531" y="13003"/>
                  </a:lnTo>
                  <a:lnTo>
                    <a:pt x="13283" y="13282"/>
                  </a:lnTo>
                  <a:lnTo>
                    <a:pt x="13003" y="13531"/>
                  </a:lnTo>
                  <a:lnTo>
                    <a:pt x="12724" y="13717"/>
                  </a:lnTo>
                  <a:lnTo>
                    <a:pt x="12444" y="13904"/>
                  </a:lnTo>
                  <a:lnTo>
                    <a:pt x="12134" y="14059"/>
                  </a:lnTo>
                  <a:lnTo>
                    <a:pt x="11794" y="14151"/>
                  </a:lnTo>
                  <a:lnTo>
                    <a:pt x="11482" y="14244"/>
                  </a:lnTo>
                  <a:lnTo>
                    <a:pt x="11142" y="14306"/>
                  </a:lnTo>
                  <a:lnTo>
                    <a:pt x="10458" y="14306"/>
                  </a:lnTo>
                  <a:lnTo>
                    <a:pt x="10118" y="14244"/>
                  </a:lnTo>
                  <a:lnTo>
                    <a:pt x="9808" y="14151"/>
                  </a:lnTo>
                  <a:lnTo>
                    <a:pt x="9466" y="14059"/>
                  </a:lnTo>
                  <a:lnTo>
                    <a:pt x="9156" y="13904"/>
                  </a:lnTo>
                  <a:lnTo>
                    <a:pt x="8876" y="13717"/>
                  </a:lnTo>
                  <a:lnTo>
                    <a:pt x="8597" y="13531"/>
                  </a:lnTo>
                  <a:lnTo>
                    <a:pt x="8317" y="13282"/>
                  </a:lnTo>
                  <a:lnTo>
                    <a:pt x="8069" y="13003"/>
                  </a:lnTo>
                  <a:lnTo>
                    <a:pt x="7882" y="12724"/>
                  </a:lnTo>
                  <a:lnTo>
                    <a:pt x="7697" y="12445"/>
                  </a:lnTo>
                  <a:lnTo>
                    <a:pt x="7542" y="12135"/>
                  </a:lnTo>
                  <a:lnTo>
                    <a:pt x="7448" y="11793"/>
                  </a:lnTo>
                  <a:lnTo>
                    <a:pt x="7355" y="11483"/>
                  </a:lnTo>
                  <a:lnTo>
                    <a:pt x="7293" y="11141"/>
                  </a:lnTo>
                  <a:lnTo>
                    <a:pt x="7293" y="10459"/>
                  </a:lnTo>
                  <a:lnTo>
                    <a:pt x="7355" y="10117"/>
                  </a:lnTo>
                  <a:lnTo>
                    <a:pt x="7448" y="9807"/>
                  </a:lnTo>
                  <a:lnTo>
                    <a:pt x="7542" y="9465"/>
                  </a:lnTo>
                  <a:lnTo>
                    <a:pt x="7697" y="9155"/>
                  </a:lnTo>
                  <a:lnTo>
                    <a:pt x="7882" y="8876"/>
                  </a:lnTo>
                  <a:lnTo>
                    <a:pt x="8069" y="8596"/>
                  </a:lnTo>
                  <a:lnTo>
                    <a:pt x="8317" y="8318"/>
                  </a:lnTo>
                  <a:lnTo>
                    <a:pt x="8597" y="8069"/>
                  </a:lnTo>
                  <a:lnTo>
                    <a:pt x="8876" y="7883"/>
                  </a:lnTo>
                  <a:lnTo>
                    <a:pt x="9156" y="7696"/>
                  </a:lnTo>
                  <a:lnTo>
                    <a:pt x="9466" y="7541"/>
                  </a:lnTo>
                  <a:lnTo>
                    <a:pt x="9808" y="7449"/>
                  </a:lnTo>
                  <a:lnTo>
                    <a:pt x="10118" y="7355"/>
                  </a:lnTo>
                  <a:lnTo>
                    <a:pt x="10458" y="7294"/>
                  </a:lnTo>
                  <a:close/>
                  <a:moveTo>
                    <a:pt x="10055" y="0"/>
                  </a:moveTo>
                  <a:lnTo>
                    <a:pt x="9838" y="32"/>
                  </a:lnTo>
                  <a:lnTo>
                    <a:pt x="9651" y="93"/>
                  </a:lnTo>
                  <a:lnTo>
                    <a:pt x="9496" y="187"/>
                  </a:lnTo>
                  <a:lnTo>
                    <a:pt x="9311" y="310"/>
                  </a:lnTo>
                  <a:lnTo>
                    <a:pt x="9186" y="435"/>
                  </a:lnTo>
                  <a:lnTo>
                    <a:pt x="9062" y="621"/>
                  </a:lnTo>
                  <a:lnTo>
                    <a:pt x="9001" y="807"/>
                  </a:lnTo>
                  <a:lnTo>
                    <a:pt x="8938" y="994"/>
                  </a:lnTo>
                  <a:lnTo>
                    <a:pt x="8689" y="3227"/>
                  </a:lnTo>
                  <a:lnTo>
                    <a:pt x="8255" y="3352"/>
                  </a:lnTo>
                  <a:lnTo>
                    <a:pt x="7790" y="3538"/>
                  </a:lnTo>
                  <a:lnTo>
                    <a:pt x="7355" y="3724"/>
                  </a:lnTo>
                  <a:lnTo>
                    <a:pt x="6920" y="3942"/>
                  </a:lnTo>
                  <a:lnTo>
                    <a:pt x="5182" y="2576"/>
                  </a:lnTo>
                  <a:lnTo>
                    <a:pt x="4997" y="2452"/>
                  </a:lnTo>
                  <a:lnTo>
                    <a:pt x="4810" y="2390"/>
                  </a:lnTo>
                  <a:lnTo>
                    <a:pt x="4624" y="2328"/>
                  </a:lnTo>
                  <a:lnTo>
                    <a:pt x="4437" y="2328"/>
                  </a:lnTo>
                  <a:lnTo>
                    <a:pt x="4220" y="2358"/>
                  </a:lnTo>
                  <a:lnTo>
                    <a:pt x="4035" y="2421"/>
                  </a:lnTo>
                  <a:lnTo>
                    <a:pt x="3848" y="2513"/>
                  </a:lnTo>
                  <a:lnTo>
                    <a:pt x="3693" y="2638"/>
                  </a:lnTo>
                  <a:lnTo>
                    <a:pt x="2638" y="3694"/>
                  </a:lnTo>
                  <a:lnTo>
                    <a:pt x="2514" y="3849"/>
                  </a:lnTo>
                  <a:lnTo>
                    <a:pt x="2421" y="4034"/>
                  </a:lnTo>
                  <a:lnTo>
                    <a:pt x="2358" y="4221"/>
                  </a:lnTo>
                  <a:lnTo>
                    <a:pt x="2328" y="4438"/>
                  </a:lnTo>
                  <a:lnTo>
                    <a:pt x="2328" y="4624"/>
                  </a:lnTo>
                  <a:lnTo>
                    <a:pt x="2389" y="4811"/>
                  </a:lnTo>
                  <a:lnTo>
                    <a:pt x="2451" y="4996"/>
                  </a:lnTo>
                  <a:lnTo>
                    <a:pt x="2576" y="5183"/>
                  </a:lnTo>
                  <a:lnTo>
                    <a:pt x="3942" y="6921"/>
                  </a:lnTo>
                  <a:lnTo>
                    <a:pt x="3725" y="7355"/>
                  </a:lnTo>
                  <a:lnTo>
                    <a:pt x="3538" y="7789"/>
                  </a:lnTo>
                  <a:lnTo>
                    <a:pt x="3352" y="8255"/>
                  </a:lnTo>
                  <a:lnTo>
                    <a:pt x="3228" y="8690"/>
                  </a:lnTo>
                  <a:lnTo>
                    <a:pt x="992" y="8938"/>
                  </a:lnTo>
                  <a:lnTo>
                    <a:pt x="807" y="9000"/>
                  </a:lnTo>
                  <a:lnTo>
                    <a:pt x="620" y="9062"/>
                  </a:lnTo>
                  <a:lnTo>
                    <a:pt x="435" y="9186"/>
                  </a:lnTo>
                  <a:lnTo>
                    <a:pt x="310" y="9310"/>
                  </a:lnTo>
                  <a:lnTo>
                    <a:pt x="186" y="9497"/>
                  </a:lnTo>
                  <a:lnTo>
                    <a:pt x="93" y="9652"/>
                  </a:lnTo>
                  <a:lnTo>
                    <a:pt x="30" y="9837"/>
                  </a:lnTo>
                  <a:lnTo>
                    <a:pt x="0" y="10055"/>
                  </a:lnTo>
                  <a:lnTo>
                    <a:pt x="0" y="11545"/>
                  </a:lnTo>
                  <a:lnTo>
                    <a:pt x="30" y="11763"/>
                  </a:lnTo>
                  <a:lnTo>
                    <a:pt x="93" y="11948"/>
                  </a:lnTo>
                  <a:lnTo>
                    <a:pt x="186" y="12103"/>
                  </a:lnTo>
                  <a:lnTo>
                    <a:pt x="310" y="12290"/>
                  </a:lnTo>
                  <a:lnTo>
                    <a:pt x="435" y="12413"/>
                  </a:lnTo>
                  <a:lnTo>
                    <a:pt x="620" y="12538"/>
                  </a:lnTo>
                  <a:lnTo>
                    <a:pt x="807" y="12600"/>
                  </a:lnTo>
                  <a:lnTo>
                    <a:pt x="992" y="12662"/>
                  </a:lnTo>
                  <a:lnTo>
                    <a:pt x="3228" y="12910"/>
                  </a:lnTo>
                  <a:lnTo>
                    <a:pt x="3352" y="13345"/>
                  </a:lnTo>
                  <a:lnTo>
                    <a:pt x="3538" y="13810"/>
                  </a:lnTo>
                  <a:lnTo>
                    <a:pt x="3725" y="14244"/>
                  </a:lnTo>
                  <a:lnTo>
                    <a:pt x="3942" y="14679"/>
                  </a:lnTo>
                  <a:lnTo>
                    <a:pt x="2576" y="16417"/>
                  </a:lnTo>
                  <a:lnTo>
                    <a:pt x="2451" y="16604"/>
                  </a:lnTo>
                  <a:lnTo>
                    <a:pt x="2389" y="16789"/>
                  </a:lnTo>
                  <a:lnTo>
                    <a:pt x="2328" y="16976"/>
                  </a:lnTo>
                  <a:lnTo>
                    <a:pt x="2328" y="17162"/>
                  </a:lnTo>
                  <a:lnTo>
                    <a:pt x="2358" y="17379"/>
                  </a:lnTo>
                  <a:lnTo>
                    <a:pt x="2421" y="17566"/>
                  </a:lnTo>
                  <a:lnTo>
                    <a:pt x="2514" y="17751"/>
                  </a:lnTo>
                  <a:lnTo>
                    <a:pt x="2638" y="17906"/>
                  </a:lnTo>
                  <a:lnTo>
                    <a:pt x="3693" y="18962"/>
                  </a:lnTo>
                  <a:lnTo>
                    <a:pt x="3848" y="19085"/>
                  </a:lnTo>
                  <a:lnTo>
                    <a:pt x="4035" y="19179"/>
                  </a:lnTo>
                  <a:lnTo>
                    <a:pt x="4220" y="19240"/>
                  </a:lnTo>
                  <a:lnTo>
                    <a:pt x="4437" y="19272"/>
                  </a:lnTo>
                  <a:lnTo>
                    <a:pt x="4624" y="19272"/>
                  </a:lnTo>
                  <a:lnTo>
                    <a:pt x="4810" y="19210"/>
                  </a:lnTo>
                  <a:lnTo>
                    <a:pt x="4997" y="19148"/>
                  </a:lnTo>
                  <a:lnTo>
                    <a:pt x="5182" y="19055"/>
                  </a:lnTo>
                  <a:lnTo>
                    <a:pt x="6920" y="17658"/>
                  </a:lnTo>
                  <a:lnTo>
                    <a:pt x="7355" y="17876"/>
                  </a:lnTo>
                  <a:lnTo>
                    <a:pt x="7790" y="18061"/>
                  </a:lnTo>
                  <a:lnTo>
                    <a:pt x="8255" y="18248"/>
                  </a:lnTo>
                  <a:lnTo>
                    <a:pt x="8689" y="18373"/>
                  </a:lnTo>
                  <a:lnTo>
                    <a:pt x="8938" y="20606"/>
                  </a:lnTo>
                  <a:lnTo>
                    <a:pt x="9001" y="20793"/>
                  </a:lnTo>
                  <a:lnTo>
                    <a:pt x="9062" y="20979"/>
                  </a:lnTo>
                  <a:lnTo>
                    <a:pt x="9186" y="21165"/>
                  </a:lnTo>
                  <a:lnTo>
                    <a:pt x="9311" y="21289"/>
                  </a:lnTo>
                  <a:lnTo>
                    <a:pt x="9496" y="21413"/>
                  </a:lnTo>
                  <a:lnTo>
                    <a:pt x="9651" y="21506"/>
                  </a:lnTo>
                  <a:lnTo>
                    <a:pt x="9838" y="21568"/>
                  </a:lnTo>
                  <a:lnTo>
                    <a:pt x="10055" y="21600"/>
                  </a:lnTo>
                  <a:lnTo>
                    <a:pt x="11545" y="21600"/>
                  </a:lnTo>
                  <a:lnTo>
                    <a:pt x="11762" y="21568"/>
                  </a:lnTo>
                  <a:lnTo>
                    <a:pt x="11949" y="21506"/>
                  </a:lnTo>
                  <a:lnTo>
                    <a:pt x="12104" y="21413"/>
                  </a:lnTo>
                  <a:lnTo>
                    <a:pt x="12289" y="21289"/>
                  </a:lnTo>
                  <a:lnTo>
                    <a:pt x="12414" y="21165"/>
                  </a:lnTo>
                  <a:lnTo>
                    <a:pt x="12538" y="20979"/>
                  </a:lnTo>
                  <a:lnTo>
                    <a:pt x="12601" y="20793"/>
                  </a:lnTo>
                  <a:lnTo>
                    <a:pt x="12662" y="20606"/>
                  </a:lnTo>
                  <a:lnTo>
                    <a:pt x="12911" y="18373"/>
                  </a:lnTo>
                  <a:lnTo>
                    <a:pt x="13345" y="18248"/>
                  </a:lnTo>
                  <a:lnTo>
                    <a:pt x="13810" y="18061"/>
                  </a:lnTo>
                  <a:lnTo>
                    <a:pt x="14245" y="17876"/>
                  </a:lnTo>
                  <a:lnTo>
                    <a:pt x="14680" y="17658"/>
                  </a:lnTo>
                  <a:lnTo>
                    <a:pt x="16418" y="19055"/>
                  </a:lnTo>
                  <a:lnTo>
                    <a:pt x="16603" y="19148"/>
                  </a:lnTo>
                  <a:lnTo>
                    <a:pt x="16790" y="19210"/>
                  </a:lnTo>
                  <a:lnTo>
                    <a:pt x="16976" y="19272"/>
                  </a:lnTo>
                  <a:lnTo>
                    <a:pt x="17163" y="19272"/>
                  </a:lnTo>
                  <a:lnTo>
                    <a:pt x="17380" y="19240"/>
                  </a:lnTo>
                  <a:lnTo>
                    <a:pt x="17565" y="19179"/>
                  </a:lnTo>
                  <a:lnTo>
                    <a:pt x="17752" y="19085"/>
                  </a:lnTo>
                  <a:lnTo>
                    <a:pt x="17907" y="18962"/>
                  </a:lnTo>
                  <a:lnTo>
                    <a:pt x="18962" y="17906"/>
                  </a:lnTo>
                  <a:lnTo>
                    <a:pt x="19086" y="17751"/>
                  </a:lnTo>
                  <a:lnTo>
                    <a:pt x="19179" y="17566"/>
                  </a:lnTo>
                  <a:lnTo>
                    <a:pt x="19242" y="17379"/>
                  </a:lnTo>
                  <a:lnTo>
                    <a:pt x="19273" y="17162"/>
                  </a:lnTo>
                  <a:lnTo>
                    <a:pt x="19273" y="16976"/>
                  </a:lnTo>
                  <a:lnTo>
                    <a:pt x="19211" y="16789"/>
                  </a:lnTo>
                  <a:lnTo>
                    <a:pt x="19149" y="16604"/>
                  </a:lnTo>
                  <a:lnTo>
                    <a:pt x="19056" y="16417"/>
                  </a:lnTo>
                  <a:lnTo>
                    <a:pt x="17659" y="14679"/>
                  </a:lnTo>
                  <a:lnTo>
                    <a:pt x="17875" y="14244"/>
                  </a:lnTo>
                  <a:lnTo>
                    <a:pt x="18062" y="13810"/>
                  </a:lnTo>
                  <a:lnTo>
                    <a:pt x="18249" y="13345"/>
                  </a:lnTo>
                  <a:lnTo>
                    <a:pt x="18372" y="12910"/>
                  </a:lnTo>
                  <a:lnTo>
                    <a:pt x="20608" y="12662"/>
                  </a:lnTo>
                  <a:lnTo>
                    <a:pt x="20793" y="12600"/>
                  </a:lnTo>
                  <a:lnTo>
                    <a:pt x="20980" y="12538"/>
                  </a:lnTo>
                  <a:lnTo>
                    <a:pt x="21165" y="12413"/>
                  </a:lnTo>
                  <a:lnTo>
                    <a:pt x="21290" y="12290"/>
                  </a:lnTo>
                  <a:lnTo>
                    <a:pt x="21414" y="12103"/>
                  </a:lnTo>
                  <a:lnTo>
                    <a:pt x="21507" y="11948"/>
                  </a:lnTo>
                  <a:lnTo>
                    <a:pt x="21570" y="11763"/>
                  </a:lnTo>
                  <a:lnTo>
                    <a:pt x="21600" y="11545"/>
                  </a:lnTo>
                  <a:lnTo>
                    <a:pt x="21600" y="10055"/>
                  </a:lnTo>
                  <a:lnTo>
                    <a:pt x="21570" y="9837"/>
                  </a:lnTo>
                  <a:lnTo>
                    <a:pt x="21507" y="9652"/>
                  </a:lnTo>
                  <a:lnTo>
                    <a:pt x="21414" y="9497"/>
                  </a:lnTo>
                  <a:lnTo>
                    <a:pt x="21290" y="9310"/>
                  </a:lnTo>
                  <a:lnTo>
                    <a:pt x="21165" y="9186"/>
                  </a:lnTo>
                  <a:lnTo>
                    <a:pt x="20980" y="9062"/>
                  </a:lnTo>
                  <a:lnTo>
                    <a:pt x="20793" y="9000"/>
                  </a:lnTo>
                  <a:lnTo>
                    <a:pt x="20608" y="8938"/>
                  </a:lnTo>
                  <a:lnTo>
                    <a:pt x="18372" y="8690"/>
                  </a:lnTo>
                  <a:lnTo>
                    <a:pt x="18249" y="8255"/>
                  </a:lnTo>
                  <a:lnTo>
                    <a:pt x="18062" y="7789"/>
                  </a:lnTo>
                  <a:lnTo>
                    <a:pt x="17875" y="7355"/>
                  </a:lnTo>
                  <a:lnTo>
                    <a:pt x="17659" y="6921"/>
                  </a:lnTo>
                  <a:lnTo>
                    <a:pt x="19056" y="5183"/>
                  </a:lnTo>
                  <a:lnTo>
                    <a:pt x="19149" y="4996"/>
                  </a:lnTo>
                  <a:lnTo>
                    <a:pt x="19211" y="4811"/>
                  </a:lnTo>
                  <a:lnTo>
                    <a:pt x="19273" y="4624"/>
                  </a:lnTo>
                  <a:lnTo>
                    <a:pt x="19273" y="4438"/>
                  </a:lnTo>
                  <a:lnTo>
                    <a:pt x="19242" y="4221"/>
                  </a:lnTo>
                  <a:lnTo>
                    <a:pt x="19179" y="4034"/>
                  </a:lnTo>
                  <a:lnTo>
                    <a:pt x="19086" y="3849"/>
                  </a:lnTo>
                  <a:lnTo>
                    <a:pt x="18962" y="3694"/>
                  </a:lnTo>
                  <a:lnTo>
                    <a:pt x="17907" y="2638"/>
                  </a:lnTo>
                  <a:lnTo>
                    <a:pt x="17752" y="2513"/>
                  </a:lnTo>
                  <a:lnTo>
                    <a:pt x="17565" y="2421"/>
                  </a:lnTo>
                  <a:lnTo>
                    <a:pt x="17380" y="2358"/>
                  </a:lnTo>
                  <a:lnTo>
                    <a:pt x="17163" y="2328"/>
                  </a:lnTo>
                  <a:lnTo>
                    <a:pt x="16976" y="2328"/>
                  </a:lnTo>
                  <a:lnTo>
                    <a:pt x="16790" y="2390"/>
                  </a:lnTo>
                  <a:lnTo>
                    <a:pt x="16603" y="2452"/>
                  </a:lnTo>
                  <a:lnTo>
                    <a:pt x="16418" y="2576"/>
                  </a:lnTo>
                  <a:lnTo>
                    <a:pt x="14680" y="3942"/>
                  </a:lnTo>
                  <a:lnTo>
                    <a:pt x="14245" y="3724"/>
                  </a:lnTo>
                  <a:lnTo>
                    <a:pt x="13810" y="3538"/>
                  </a:lnTo>
                  <a:lnTo>
                    <a:pt x="13345" y="3352"/>
                  </a:lnTo>
                  <a:lnTo>
                    <a:pt x="12911" y="3227"/>
                  </a:lnTo>
                  <a:lnTo>
                    <a:pt x="12662" y="994"/>
                  </a:lnTo>
                  <a:lnTo>
                    <a:pt x="12601" y="807"/>
                  </a:lnTo>
                  <a:lnTo>
                    <a:pt x="12538" y="621"/>
                  </a:lnTo>
                  <a:lnTo>
                    <a:pt x="12414" y="435"/>
                  </a:lnTo>
                  <a:lnTo>
                    <a:pt x="12289" y="310"/>
                  </a:lnTo>
                  <a:lnTo>
                    <a:pt x="12104" y="187"/>
                  </a:lnTo>
                  <a:lnTo>
                    <a:pt x="11949" y="93"/>
                  </a:lnTo>
                  <a:lnTo>
                    <a:pt x="11762" y="32"/>
                  </a:lnTo>
                  <a:lnTo>
                    <a:pt x="1154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265" name="形狀"/>
          <p:cNvSpPr/>
          <p:nvPr/>
        </p:nvSpPr>
        <p:spPr>
          <a:xfrm flipH="1">
            <a:off x="6725597" y="4190919"/>
            <a:ext cx="176171" cy="20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6" name="形狀"/>
          <p:cNvSpPr/>
          <p:nvPr/>
        </p:nvSpPr>
        <p:spPr>
          <a:xfrm flipH="1">
            <a:off x="6590157" y="4333699"/>
            <a:ext cx="112234" cy="129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7" name="形狀"/>
          <p:cNvSpPr/>
          <p:nvPr/>
        </p:nvSpPr>
        <p:spPr>
          <a:xfrm rot="10800000" flipH="1">
            <a:off x="-261503" y="-198276"/>
            <a:ext cx="833625" cy="96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8" name="形狀"/>
          <p:cNvSpPr/>
          <p:nvPr/>
        </p:nvSpPr>
        <p:spPr>
          <a:xfrm flipH="1">
            <a:off x="42843" y="146512"/>
            <a:ext cx="321526" cy="389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77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sp>
        <p:nvSpPr>
          <p:cNvPr id="278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79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362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28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6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6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36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1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2" name="形狀"/>
          <p:cNvSpPr/>
          <p:nvPr/>
        </p:nvSpPr>
        <p:spPr>
          <a:xfrm>
            <a:off x="556314" y="466090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3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4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5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6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7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8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9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0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1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5B3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2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sp>
        <p:nvSpPr>
          <p:cNvPr id="38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39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7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7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473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4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5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6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7" name="形狀"/>
          <p:cNvSpPr/>
          <p:nvPr/>
        </p:nvSpPr>
        <p:spPr>
          <a:xfrm>
            <a:off x="-304797" y="4052753"/>
            <a:ext cx="469481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8" name="形狀"/>
          <p:cNvSpPr/>
          <p:nvPr/>
        </p:nvSpPr>
        <p:spPr>
          <a:xfrm>
            <a:off x="143331" y="4001105"/>
            <a:ext cx="245477" cy="28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9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484" name="群組"/>
          <p:cNvGrpSpPr/>
          <p:nvPr/>
        </p:nvGrpSpPr>
        <p:grpSpPr>
          <a:xfrm>
            <a:off x="264961" y="4603291"/>
            <a:ext cx="257162" cy="350026"/>
            <a:chOff x="0" y="0"/>
            <a:chExt cx="342881" cy="350025"/>
          </a:xfrm>
        </p:grpSpPr>
        <p:sp>
          <p:nvSpPr>
            <p:cNvPr id="480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1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2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3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567" name="群組"/>
          <p:cNvGrpSpPr/>
          <p:nvPr/>
        </p:nvGrpSpPr>
        <p:grpSpPr>
          <a:xfrm>
            <a:off x="14822" y="4341296"/>
            <a:ext cx="757437" cy="874016"/>
            <a:chOff x="0" y="0"/>
            <a:chExt cx="1009915" cy="874014"/>
          </a:xfrm>
        </p:grpSpPr>
        <p:sp>
          <p:nvSpPr>
            <p:cNvPr id="485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6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7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8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9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0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1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2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3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4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5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6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7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8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9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0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1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2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3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4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5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6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7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8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9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0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1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2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3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4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5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6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7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8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9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0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1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2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3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4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5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6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7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8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9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0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1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2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3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4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5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6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7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8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9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0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1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2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3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4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5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6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7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8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9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0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1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2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3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4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5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6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7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8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9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0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1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2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3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4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5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6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568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69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652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57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735" name="群組"/>
          <p:cNvGrpSpPr/>
          <p:nvPr/>
        </p:nvGrpSpPr>
        <p:grpSpPr>
          <a:xfrm>
            <a:off x="266041" y="123926"/>
            <a:ext cx="513984" cy="593092"/>
            <a:chOff x="0" y="0"/>
            <a:chExt cx="685310" cy="593091"/>
          </a:xfrm>
        </p:grpSpPr>
        <p:sp>
          <p:nvSpPr>
            <p:cNvPr id="65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736" name="形狀"/>
          <p:cNvSpPr/>
          <p:nvPr/>
        </p:nvSpPr>
        <p:spPr>
          <a:xfrm rot="10800000" flipH="1">
            <a:off x="-111230" y="-150591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7" name="形狀"/>
          <p:cNvSpPr/>
          <p:nvPr/>
        </p:nvSpPr>
        <p:spPr>
          <a:xfrm rot="10800000" flipH="1">
            <a:off x="-14142" y="416059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8" name="形狀"/>
          <p:cNvSpPr/>
          <p:nvPr/>
        </p:nvSpPr>
        <p:spPr>
          <a:xfrm rot="10800000" flipH="1">
            <a:off x="209441" y="-931763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9" name="形狀"/>
          <p:cNvSpPr/>
          <p:nvPr/>
        </p:nvSpPr>
        <p:spPr>
          <a:xfrm rot="10800000" flipH="1">
            <a:off x="323971" y="-271768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69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652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57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735" name="群組"/>
          <p:cNvGrpSpPr/>
          <p:nvPr/>
        </p:nvGrpSpPr>
        <p:grpSpPr>
          <a:xfrm>
            <a:off x="266041" y="123926"/>
            <a:ext cx="513984" cy="593092"/>
            <a:chOff x="0" y="0"/>
            <a:chExt cx="685310" cy="593091"/>
          </a:xfrm>
        </p:grpSpPr>
        <p:sp>
          <p:nvSpPr>
            <p:cNvPr id="65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736" name="形狀"/>
          <p:cNvSpPr/>
          <p:nvPr/>
        </p:nvSpPr>
        <p:spPr>
          <a:xfrm rot="10800000" flipH="1">
            <a:off x="-111230" y="-150591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7" name="形狀"/>
          <p:cNvSpPr/>
          <p:nvPr/>
        </p:nvSpPr>
        <p:spPr>
          <a:xfrm rot="10800000" flipH="1">
            <a:off x="-14142" y="416059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8" name="形狀"/>
          <p:cNvSpPr/>
          <p:nvPr/>
        </p:nvSpPr>
        <p:spPr>
          <a:xfrm rot="10800000" flipH="1">
            <a:off x="209441" y="-931763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9" name="形狀"/>
          <p:cNvSpPr/>
          <p:nvPr/>
        </p:nvSpPr>
        <p:spPr>
          <a:xfrm rot="10800000" flipH="1">
            <a:off x="323971" y="-271768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6668015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4 s 拷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48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831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749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0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1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2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3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4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5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6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7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8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9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0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1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2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3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4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5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6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7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8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9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0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1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2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3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4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5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6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7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8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9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0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1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2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3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4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5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6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7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8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9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0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1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2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3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4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5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6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7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8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9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0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1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2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3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4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5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6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7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8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9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0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1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2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3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4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5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6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7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8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9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0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1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2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3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4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5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6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7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8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9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30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832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3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4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5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6" name="形狀"/>
          <p:cNvSpPr/>
          <p:nvPr/>
        </p:nvSpPr>
        <p:spPr>
          <a:xfrm>
            <a:off x="-304797" y="4052753"/>
            <a:ext cx="469481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7" name="形狀"/>
          <p:cNvSpPr/>
          <p:nvPr/>
        </p:nvSpPr>
        <p:spPr>
          <a:xfrm>
            <a:off x="143331" y="4001105"/>
            <a:ext cx="245477" cy="28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8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843" name="群組"/>
          <p:cNvGrpSpPr/>
          <p:nvPr/>
        </p:nvGrpSpPr>
        <p:grpSpPr>
          <a:xfrm>
            <a:off x="264961" y="4603291"/>
            <a:ext cx="257162" cy="350026"/>
            <a:chOff x="0" y="0"/>
            <a:chExt cx="342881" cy="350025"/>
          </a:xfrm>
        </p:grpSpPr>
        <p:sp>
          <p:nvSpPr>
            <p:cNvPr id="839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0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1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2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926" name="群組"/>
          <p:cNvGrpSpPr/>
          <p:nvPr/>
        </p:nvGrpSpPr>
        <p:grpSpPr>
          <a:xfrm>
            <a:off x="14822" y="4341296"/>
            <a:ext cx="757437" cy="874016"/>
            <a:chOff x="0" y="0"/>
            <a:chExt cx="1009915" cy="874014"/>
          </a:xfrm>
        </p:grpSpPr>
        <p:sp>
          <p:nvSpPr>
            <p:cNvPr id="844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5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6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7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8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9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0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1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2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3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4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5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6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7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8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9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0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1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2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3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4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5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6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7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8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9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0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1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2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3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4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5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6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7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8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9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0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1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2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3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4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5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6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7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8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9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0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1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2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3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4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5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6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7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8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9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0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1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2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3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4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5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6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7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8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9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0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1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2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3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4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5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6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7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8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9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0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1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2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3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4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5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927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928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011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929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0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1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2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3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4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5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6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7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8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9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0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1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2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3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4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5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6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7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8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9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0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1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2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3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4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5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6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7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8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9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0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1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2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3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4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5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6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7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8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9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0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1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2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3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4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5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6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7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8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9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0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1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2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3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4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5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6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7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8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9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0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1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2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3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4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5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6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7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8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9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0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1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2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3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4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5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6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7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8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9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10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01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5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20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1103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1021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2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3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4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5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6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7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8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9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0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1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2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3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4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5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6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7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8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9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0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1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2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3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4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5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6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7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8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9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0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1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2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3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4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5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6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7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8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9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0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1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2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3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4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5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6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7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8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9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0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1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2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3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4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5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6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7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8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9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0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1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2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3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4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5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6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7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8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9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0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1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2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3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4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5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6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7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8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9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00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01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02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104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5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6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7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8" name="形狀"/>
          <p:cNvSpPr/>
          <p:nvPr/>
        </p:nvSpPr>
        <p:spPr>
          <a:xfrm>
            <a:off x="-373533" y="4134603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9" name="形狀"/>
          <p:cNvSpPr/>
          <p:nvPr/>
        </p:nvSpPr>
        <p:spPr>
          <a:xfrm>
            <a:off x="156505" y="4264019"/>
            <a:ext cx="245477" cy="28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10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115" name="群組"/>
          <p:cNvGrpSpPr/>
          <p:nvPr/>
        </p:nvGrpSpPr>
        <p:grpSpPr>
          <a:xfrm>
            <a:off x="150661" y="4831891"/>
            <a:ext cx="257162" cy="350026"/>
            <a:chOff x="0" y="0"/>
            <a:chExt cx="342881" cy="350025"/>
          </a:xfrm>
        </p:grpSpPr>
        <p:sp>
          <p:nvSpPr>
            <p:cNvPr id="1111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2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3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4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1198" name="群組"/>
          <p:cNvGrpSpPr/>
          <p:nvPr/>
        </p:nvGrpSpPr>
        <p:grpSpPr>
          <a:xfrm>
            <a:off x="-99479" y="4569896"/>
            <a:ext cx="757437" cy="874016"/>
            <a:chOff x="0" y="0"/>
            <a:chExt cx="1009915" cy="874014"/>
          </a:xfrm>
        </p:grpSpPr>
        <p:sp>
          <p:nvSpPr>
            <p:cNvPr id="1116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7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8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9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0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1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2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3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4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5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6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7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8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9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0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1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2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3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4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5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6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7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8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9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0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1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2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3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4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5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6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7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8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9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0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1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2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3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4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5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6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7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8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9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0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1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2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3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4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5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6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7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8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9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0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1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2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3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4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5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6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7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8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9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0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1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2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3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4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5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6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7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8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9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0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1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2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3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4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5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6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7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199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00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283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1201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2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3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4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5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6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7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8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9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0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1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2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3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4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5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6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7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8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9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0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1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2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3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4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5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6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7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8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9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0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1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2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3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4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5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6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7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8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9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0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1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2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3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4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5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6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7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8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9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0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1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2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3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4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5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6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7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8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9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0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1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2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3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4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5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6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7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8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9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0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1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2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3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4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5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6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7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8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9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80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81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82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28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6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92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1375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129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376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77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78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79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80" name="形狀"/>
          <p:cNvSpPr/>
          <p:nvPr/>
        </p:nvSpPr>
        <p:spPr>
          <a:xfrm>
            <a:off x="-373533" y="4134603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81" name="形狀"/>
          <p:cNvSpPr/>
          <p:nvPr/>
        </p:nvSpPr>
        <p:spPr>
          <a:xfrm>
            <a:off x="156505" y="4264019"/>
            <a:ext cx="245477" cy="28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82" name="形狀"/>
          <p:cNvSpPr/>
          <p:nvPr/>
        </p:nvSpPr>
        <p:spPr>
          <a:xfrm>
            <a:off x="622398" y="50633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387" name="群組"/>
          <p:cNvGrpSpPr/>
          <p:nvPr/>
        </p:nvGrpSpPr>
        <p:grpSpPr>
          <a:xfrm>
            <a:off x="150661" y="4831891"/>
            <a:ext cx="257162" cy="350026"/>
            <a:chOff x="0" y="0"/>
            <a:chExt cx="342881" cy="350025"/>
          </a:xfrm>
        </p:grpSpPr>
        <p:sp>
          <p:nvSpPr>
            <p:cNvPr id="1383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4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5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6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1470" name="群組"/>
          <p:cNvGrpSpPr/>
          <p:nvPr/>
        </p:nvGrpSpPr>
        <p:grpSpPr>
          <a:xfrm>
            <a:off x="-99479" y="4569896"/>
            <a:ext cx="757437" cy="874016"/>
            <a:chOff x="0" y="0"/>
            <a:chExt cx="1009915" cy="874014"/>
          </a:xfrm>
        </p:grpSpPr>
        <p:sp>
          <p:nvSpPr>
            <p:cNvPr id="1388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9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0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1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2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3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4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5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6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7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8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9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0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1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2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3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4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5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6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7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8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9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0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1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2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3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4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5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6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7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8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9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0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1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2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3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4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5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6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7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8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9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0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1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2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3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4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5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6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7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8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9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0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1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2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3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4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5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6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7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8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9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0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1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2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3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4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5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6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7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8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9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0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1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2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3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4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5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6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7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8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9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471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72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555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147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5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圓形"/>
          <p:cNvSpPr/>
          <p:nvPr/>
        </p:nvSpPr>
        <p:spPr>
          <a:xfrm>
            <a:off x="2293651" y="-295451"/>
            <a:ext cx="2270702" cy="30279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9" name="大標題文字"/>
          <p:cNvSpPr txBox="1">
            <a:spLocks noGrp="1"/>
          </p:cNvSpPr>
          <p:nvPr>
            <p:ph type="title"/>
          </p:nvPr>
        </p:nvSpPr>
        <p:spPr>
          <a:xfrm>
            <a:off x="1330313" y="2421550"/>
            <a:ext cx="4197375" cy="1159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30313" y="3449654"/>
            <a:ext cx="4197375" cy="784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A1BECC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A1BECC"/>
                </a:solidFill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A1BECC"/>
                </a:solidFill>
              </a:defRPr>
            </a:lvl3pPr>
            <a:lvl4pPr algn="ctr">
              <a:spcBef>
                <a:spcPts val="0"/>
              </a:spcBef>
              <a:buClrTx/>
              <a:buFontTx/>
              <a:defRPr b="1">
                <a:solidFill>
                  <a:srgbClr val="A1BECC"/>
                </a:solidFill>
              </a:defRPr>
            </a:lvl4pPr>
            <a:lvl5pPr algn="ctr">
              <a:spcBef>
                <a:spcPts val="0"/>
              </a:spcBef>
              <a:buClrTx/>
              <a:buFontTx/>
              <a:defRPr b="1">
                <a:solidFill>
                  <a:srgbClr val="A1BECC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1" name="圓形"/>
          <p:cNvSpPr/>
          <p:nvPr/>
        </p:nvSpPr>
        <p:spPr>
          <a:xfrm>
            <a:off x="1060905" y="3988227"/>
            <a:ext cx="154576" cy="2061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2" name="形狀"/>
          <p:cNvSpPr/>
          <p:nvPr/>
        </p:nvSpPr>
        <p:spPr>
          <a:xfrm>
            <a:off x="5722615" y="2469625"/>
            <a:ext cx="1760401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32" y="10800"/>
                </a:moveTo>
                <a:cubicBezTo>
                  <a:pt x="6432" y="13212"/>
                  <a:pt x="8388" y="15168"/>
                  <a:pt x="10800" y="15168"/>
                </a:cubicBezTo>
                <a:cubicBezTo>
                  <a:pt x="13212" y="15168"/>
                  <a:pt x="15168" y="13212"/>
                  <a:pt x="15168" y="10800"/>
                </a:cubicBezTo>
                <a:cubicBezTo>
                  <a:pt x="15168" y="8388"/>
                  <a:pt x="13212" y="6432"/>
                  <a:pt x="10800" y="6432"/>
                </a:cubicBezTo>
                <a:cubicBezTo>
                  <a:pt x="8388" y="6432"/>
                  <a:pt x="6432" y="8388"/>
                  <a:pt x="643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3" name="圓形"/>
          <p:cNvSpPr/>
          <p:nvPr/>
        </p:nvSpPr>
        <p:spPr>
          <a:xfrm>
            <a:off x="282412" y="1139207"/>
            <a:ext cx="733952" cy="9786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4" name="圓形"/>
          <p:cNvSpPr/>
          <p:nvPr/>
        </p:nvSpPr>
        <p:spPr>
          <a:xfrm>
            <a:off x="5430210" y="4662706"/>
            <a:ext cx="493201" cy="6576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5" name="形狀"/>
          <p:cNvSpPr/>
          <p:nvPr/>
        </p:nvSpPr>
        <p:spPr>
          <a:xfrm>
            <a:off x="173380" y="-571701"/>
            <a:ext cx="1713152" cy="2284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72" y="10800"/>
                </a:moveTo>
                <a:cubicBezTo>
                  <a:pt x="2572" y="15344"/>
                  <a:pt x="6256" y="19028"/>
                  <a:pt x="10800" y="19028"/>
                </a:cubicBezTo>
                <a:cubicBezTo>
                  <a:pt x="15344" y="19028"/>
                  <a:pt x="19028" y="15344"/>
                  <a:pt x="19028" y="10800"/>
                </a:cubicBezTo>
                <a:cubicBezTo>
                  <a:pt x="19028" y="6256"/>
                  <a:pt x="15344" y="2572"/>
                  <a:pt x="10800" y="2572"/>
                </a:cubicBezTo>
                <a:cubicBezTo>
                  <a:pt x="6256" y="2572"/>
                  <a:pt x="2572" y="6256"/>
                  <a:pt x="2572" y="10800"/>
                </a:cubicBezTo>
                <a:close/>
              </a:path>
            </a:pathLst>
          </a:cu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6" name="圓形"/>
          <p:cNvSpPr/>
          <p:nvPr/>
        </p:nvSpPr>
        <p:spPr>
          <a:xfrm>
            <a:off x="5630721" y="917475"/>
            <a:ext cx="493201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7" name="形狀"/>
          <p:cNvSpPr/>
          <p:nvPr/>
        </p:nvSpPr>
        <p:spPr>
          <a:xfrm>
            <a:off x="6049446" y="-295450"/>
            <a:ext cx="905851" cy="120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270" y="10800"/>
                </a:moveTo>
                <a:cubicBezTo>
                  <a:pt x="9270" y="11645"/>
                  <a:pt x="9955" y="12330"/>
                  <a:pt x="10800" y="12330"/>
                </a:cubicBezTo>
                <a:cubicBezTo>
                  <a:pt x="11645" y="12330"/>
                  <a:pt x="12330" y="11645"/>
                  <a:pt x="12330" y="10800"/>
                </a:cubicBezTo>
                <a:cubicBezTo>
                  <a:pt x="12330" y="9955"/>
                  <a:pt x="11645" y="9270"/>
                  <a:pt x="10800" y="9270"/>
                </a:cubicBezTo>
                <a:cubicBezTo>
                  <a:pt x="9955" y="9270"/>
                  <a:pt x="9270" y="9955"/>
                  <a:pt x="9270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8" name="圓形"/>
          <p:cNvSpPr/>
          <p:nvPr/>
        </p:nvSpPr>
        <p:spPr>
          <a:xfrm>
            <a:off x="1062903" y="2052657"/>
            <a:ext cx="228601" cy="3048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9" name="圓形"/>
          <p:cNvSpPr/>
          <p:nvPr/>
        </p:nvSpPr>
        <p:spPr>
          <a:xfrm>
            <a:off x="135377" y="4023257"/>
            <a:ext cx="1028027" cy="13707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0" name="圓形"/>
          <p:cNvSpPr/>
          <p:nvPr/>
        </p:nvSpPr>
        <p:spPr>
          <a:xfrm>
            <a:off x="184534" y="3365547"/>
            <a:ext cx="342002" cy="4560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1" name="圓形"/>
          <p:cNvSpPr/>
          <p:nvPr/>
        </p:nvSpPr>
        <p:spPr>
          <a:xfrm>
            <a:off x="5304246" y="4494731"/>
            <a:ext cx="745201" cy="993299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2" name="圓形"/>
          <p:cNvSpPr/>
          <p:nvPr/>
        </p:nvSpPr>
        <p:spPr>
          <a:xfrm>
            <a:off x="5527691" y="780100"/>
            <a:ext cx="699301" cy="932400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3" name="圓形"/>
          <p:cNvSpPr/>
          <p:nvPr/>
        </p:nvSpPr>
        <p:spPr>
          <a:xfrm>
            <a:off x="135378" y="3300002"/>
            <a:ext cx="440101" cy="5868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4" name="圓形"/>
          <p:cNvSpPr/>
          <p:nvPr/>
        </p:nvSpPr>
        <p:spPr>
          <a:xfrm>
            <a:off x="5800032" y="467307"/>
            <a:ext cx="154576" cy="2061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5" name="圓形"/>
          <p:cNvSpPr/>
          <p:nvPr/>
        </p:nvSpPr>
        <p:spPr>
          <a:xfrm>
            <a:off x="448633" y="-204701"/>
            <a:ext cx="1162577" cy="1550102"/>
          </a:xfrm>
          <a:prstGeom prst="ellipse">
            <a:avLst/>
          </a:prstGeom>
          <a:ln>
            <a:solidFill>
              <a:srgbClr val="E8004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讀書計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4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5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6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7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8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9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0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1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2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3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4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5" name="讀書計畫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讀書計畫</a:t>
            </a:r>
          </a:p>
        </p:txBody>
      </p:sp>
      <p:sp>
        <p:nvSpPr>
          <p:cNvPr id="15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4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5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6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7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8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9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0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1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2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3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4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5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59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4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5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6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7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8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9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0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1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2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3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6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2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3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4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5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6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62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5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6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7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8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9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0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1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2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3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644" name="形狀"/>
          <p:cNvSpPr/>
          <p:nvPr/>
        </p:nvSpPr>
        <p:spPr>
          <a:xfrm>
            <a:off x="549273" y="491281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5" name="形狀"/>
          <p:cNvSpPr/>
          <p:nvPr/>
        </p:nvSpPr>
        <p:spPr>
          <a:xfrm>
            <a:off x="-150397" y="4603479"/>
            <a:ext cx="5562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6" name="圓形"/>
          <p:cNvSpPr/>
          <p:nvPr/>
        </p:nvSpPr>
        <p:spPr>
          <a:xfrm>
            <a:off x="-64171" y="4049853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傳 T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55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1738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1656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57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58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59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0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1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2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3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4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5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6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7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8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9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0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1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2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3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4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5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6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7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8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9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0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1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2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3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4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5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6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7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8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9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0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1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2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3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4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5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6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7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8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9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0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1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2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3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4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5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6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7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8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9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0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1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2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3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4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5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6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7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8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9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0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1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2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3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4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5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6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7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8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9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0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1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2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3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4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5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6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7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739" name="形狀"/>
          <p:cNvSpPr/>
          <p:nvPr/>
        </p:nvSpPr>
        <p:spPr>
          <a:xfrm rot="10800000" flipH="1">
            <a:off x="6336966" y="5054095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0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1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2" name="形狀"/>
          <p:cNvSpPr/>
          <p:nvPr/>
        </p:nvSpPr>
        <p:spPr>
          <a:xfrm>
            <a:off x="-373533" y="4134603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3" name="形狀"/>
          <p:cNvSpPr/>
          <p:nvPr/>
        </p:nvSpPr>
        <p:spPr>
          <a:xfrm>
            <a:off x="156505" y="4264019"/>
            <a:ext cx="245477" cy="28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4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749" name="群組"/>
          <p:cNvGrpSpPr/>
          <p:nvPr/>
        </p:nvGrpSpPr>
        <p:grpSpPr>
          <a:xfrm>
            <a:off x="150661" y="4831891"/>
            <a:ext cx="257162" cy="350026"/>
            <a:chOff x="0" y="0"/>
            <a:chExt cx="342881" cy="350025"/>
          </a:xfrm>
        </p:grpSpPr>
        <p:sp>
          <p:nvSpPr>
            <p:cNvPr id="1745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46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47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48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1832" name="群組"/>
          <p:cNvGrpSpPr/>
          <p:nvPr/>
        </p:nvGrpSpPr>
        <p:grpSpPr>
          <a:xfrm>
            <a:off x="-99479" y="4569896"/>
            <a:ext cx="757437" cy="874016"/>
            <a:chOff x="0" y="0"/>
            <a:chExt cx="1009915" cy="874014"/>
          </a:xfrm>
        </p:grpSpPr>
        <p:sp>
          <p:nvSpPr>
            <p:cNvPr id="1750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1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2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3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4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5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6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7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8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9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0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1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2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3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4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5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6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7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8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9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0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1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2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3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4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5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6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7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8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9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0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1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2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3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4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5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6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7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8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9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0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1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2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3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4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5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6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7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8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9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0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1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2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3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4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5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6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7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8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9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0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1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2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3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4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5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6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7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8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9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0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1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2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3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4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5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6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7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8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9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0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1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833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834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917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1835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6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7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8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9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0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1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2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3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4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5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6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7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8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9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0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1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2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3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4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5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6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7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8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9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0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1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2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3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4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5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6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7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8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9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0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1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2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3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4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5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6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7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8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9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0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1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2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3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4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5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6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7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8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9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0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1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2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3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4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5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6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7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8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9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0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1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2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3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4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5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6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7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8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9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0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1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2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3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4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5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6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9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圓形"/>
          <p:cNvSpPr/>
          <p:nvPr/>
        </p:nvSpPr>
        <p:spPr>
          <a:xfrm>
            <a:off x="898108" y="-802776"/>
            <a:ext cx="5061827" cy="67491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4" name="圓形"/>
          <p:cNvSpPr/>
          <p:nvPr/>
        </p:nvSpPr>
        <p:spPr>
          <a:xfrm>
            <a:off x="6250841" y="4139631"/>
            <a:ext cx="318601" cy="42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5" name="形狀"/>
          <p:cNvSpPr/>
          <p:nvPr/>
        </p:nvSpPr>
        <p:spPr>
          <a:xfrm>
            <a:off x="3231215" y="-1078650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694" y="10800"/>
                </a:moveTo>
                <a:cubicBezTo>
                  <a:pt x="3694" y="14725"/>
                  <a:pt x="6875" y="17906"/>
                  <a:pt x="10800" y="17906"/>
                </a:cubicBezTo>
                <a:cubicBezTo>
                  <a:pt x="14725" y="17906"/>
                  <a:pt x="17906" y="14725"/>
                  <a:pt x="17906" y="10800"/>
                </a:cubicBezTo>
                <a:cubicBezTo>
                  <a:pt x="17906" y="6875"/>
                  <a:pt x="14725" y="3694"/>
                  <a:pt x="10800" y="3694"/>
                </a:cubicBezTo>
                <a:cubicBezTo>
                  <a:pt x="6875" y="3694"/>
                  <a:pt x="3694" y="6875"/>
                  <a:pt x="3694" y="10800"/>
                </a:cubicBezTo>
                <a:close/>
              </a:path>
            </a:pathLst>
          </a:cu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6" name="圓形"/>
          <p:cNvSpPr/>
          <p:nvPr/>
        </p:nvSpPr>
        <p:spPr>
          <a:xfrm>
            <a:off x="3035814" y="805131"/>
            <a:ext cx="786376" cy="10485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410640" y="1920300"/>
            <a:ext cx="4036727" cy="207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</a:lvl1pPr>
            <a:lvl2pPr algn="ctr">
              <a:spcBef>
                <a:spcPts val="0"/>
              </a:spcBef>
            </a:lvl2pPr>
            <a:lvl3pPr algn="ctr">
              <a:spcBef>
                <a:spcPts val="0"/>
              </a:spcBef>
            </a:lvl3pPr>
            <a:lvl4pPr algn="ctr">
              <a:spcBef>
                <a:spcPts val="0"/>
              </a:spcBef>
            </a:lvl4pPr>
            <a:lvl5pPr algn="ctr">
              <a:spcBef>
                <a:spcPts val="0"/>
              </a:spcBef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“"/>
          <p:cNvSpPr txBox="1"/>
          <p:nvPr/>
        </p:nvSpPr>
        <p:spPr>
          <a:xfrm>
            <a:off x="2695054" y="781374"/>
            <a:ext cx="1467899" cy="1661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r>
              <a:rPr sz="9600"/>
              <a:t>“</a:t>
            </a:r>
          </a:p>
        </p:txBody>
      </p:sp>
      <p:sp>
        <p:nvSpPr>
          <p:cNvPr id="79" name="圓形"/>
          <p:cNvSpPr/>
          <p:nvPr/>
        </p:nvSpPr>
        <p:spPr>
          <a:xfrm>
            <a:off x="171919" y="2988353"/>
            <a:ext cx="602102" cy="8031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0" name="形狀"/>
          <p:cNvSpPr/>
          <p:nvPr/>
        </p:nvSpPr>
        <p:spPr>
          <a:xfrm>
            <a:off x="-331669" y="3999907"/>
            <a:ext cx="1271925" cy="16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178" y="10800"/>
                </a:moveTo>
                <a:cubicBezTo>
                  <a:pt x="2178" y="15562"/>
                  <a:pt x="6038" y="19422"/>
                  <a:pt x="10800" y="19422"/>
                </a:cubicBezTo>
                <a:cubicBezTo>
                  <a:pt x="15562" y="19422"/>
                  <a:pt x="19422" y="15562"/>
                  <a:pt x="19422" y="10800"/>
                </a:cubicBezTo>
                <a:cubicBezTo>
                  <a:pt x="19422" y="6038"/>
                  <a:pt x="15562" y="2178"/>
                  <a:pt x="10800" y="2178"/>
                </a:cubicBezTo>
                <a:cubicBezTo>
                  <a:pt x="6038" y="2178"/>
                  <a:pt x="2178" y="6038"/>
                  <a:pt x="2178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1" name="圓形"/>
          <p:cNvSpPr/>
          <p:nvPr/>
        </p:nvSpPr>
        <p:spPr>
          <a:xfrm>
            <a:off x="1000521" y="-231726"/>
            <a:ext cx="1250101" cy="1666802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2" name="形狀"/>
          <p:cNvSpPr/>
          <p:nvPr/>
        </p:nvSpPr>
        <p:spPr>
          <a:xfrm>
            <a:off x="412896" y="710307"/>
            <a:ext cx="361126" cy="48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051" y="10800"/>
                </a:moveTo>
                <a:cubicBezTo>
                  <a:pt x="8051" y="12321"/>
                  <a:pt x="9282" y="13554"/>
                  <a:pt x="10800" y="13554"/>
                </a:cubicBezTo>
                <a:cubicBezTo>
                  <a:pt x="12318" y="13554"/>
                  <a:pt x="13549" y="12321"/>
                  <a:pt x="13549" y="10800"/>
                </a:cubicBezTo>
                <a:cubicBezTo>
                  <a:pt x="13549" y="9279"/>
                  <a:pt x="12318" y="8046"/>
                  <a:pt x="10800" y="8046"/>
                </a:cubicBezTo>
                <a:cubicBezTo>
                  <a:pt x="9282" y="8046"/>
                  <a:pt x="8051" y="9279"/>
                  <a:pt x="8051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" name="圓形"/>
          <p:cNvSpPr/>
          <p:nvPr/>
        </p:nvSpPr>
        <p:spPr>
          <a:xfrm>
            <a:off x="774021" y="3791450"/>
            <a:ext cx="228601" cy="3048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4" name="圓形"/>
          <p:cNvSpPr/>
          <p:nvPr/>
        </p:nvSpPr>
        <p:spPr>
          <a:xfrm>
            <a:off x="912791" y="1311331"/>
            <a:ext cx="228601" cy="3048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5" name="圓形"/>
          <p:cNvSpPr/>
          <p:nvPr/>
        </p:nvSpPr>
        <p:spPr>
          <a:xfrm>
            <a:off x="5808357" y="1473299"/>
            <a:ext cx="786376" cy="1048502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6" name="形狀"/>
          <p:cNvSpPr/>
          <p:nvPr/>
        </p:nvSpPr>
        <p:spPr>
          <a:xfrm>
            <a:off x="6038007" y="2042174"/>
            <a:ext cx="1140076" cy="1520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85" y="10800"/>
                </a:moveTo>
                <a:cubicBezTo>
                  <a:pt x="1085" y="16166"/>
                  <a:pt x="5434" y="20515"/>
                  <a:pt x="10800" y="20515"/>
                </a:cubicBezTo>
                <a:cubicBezTo>
                  <a:pt x="16166" y="20515"/>
                  <a:pt x="20515" y="16166"/>
                  <a:pt x="20515" y="10800"/>
                </a:cubicBezTo>
                <a:cubicBezTo>
                  <a:pt x="20515" y="5434"/>
                  <a:pt x="16166" y="1085"/>
                  <a:pt x="10800" y="1085"/>
                </a:cubicBezTo>
                <a:cubicBezTo>
                  <a:pt x="5434" y="1085"/>
                  <a:pt x="1085" y="5434"/>
                  <a:pt x="1085" y="10800"/>
                </a:cubicBezTo>
                <a:close/>
              </a:path>
            </a:pathLst>
          </a:cu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7" name="形狀"/>
          <p:cNvSpPr/>
          <p:nvPr/>
        </p:nvSpPr>
        <p:spPr>
          <a:xfrm>
            <a:off x="5977332" y="3713850"/>
            <a:ext cx="448426" cy="59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501" y="10800"/>
                </a:moveTo>
                <a:cubicBezTo>
                  <a:pt x="9501" y="11520"/>
                  <a:pt x="10082" y="12104"/>
                  <a:pt x="10800" y="12104"/>
                </a:cubicBezTo>
                <a:cubicBezTo>
                  <a:pt x="11518" y="12104"/>
                  <a:pt x="12099" y="11520"/>
                  <a:pt x="12099" y="10800"/>
                </a:cubicBezTo>
                <a:cubicBezTo>
                  <a:pt x="12099" y="10080"/>
                  <a:pt x="11518" y="9496"/>
                  <a:pt x="10800" y="9496"/>
                </a:cubicBezTo>
                <a:cubicBezTo>
                  <a:pt x="10082" y="9496"/>
                  <a:pt x="9501" y="10080"/>
                  <a:pt x="9501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8" name="圓形"/>
          <p:cNvSpPr/>
          <p:nvPr/>
        </p:nvSpPr>
        <p:spPr>
          <a:xfrm>
            <a:off x="6456585" y="1192107"/>
            <a:ext cx="138151" cy="1842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形"/>
          <p:cNvSpPr/>
          <p:nvPr/>
        </p:nvSpPr>
        <p:spPr>
          <a:xfrm>
            <a:off x="858150" y="2698582"/>
            <a:ext cx="670276" cy="893701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97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9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2201908" y="1525756"/>
            <a:ext cx="3956624" cy="2786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9" name="形狀"/>
          <p:cNvSpPr/>
          <p:nvPr/>
        </p:nvSpPr>
        <p:spPr>
          <a:xfrm>
            <a:off x="194944" y="-206300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32" y="10800"/>
                </a:moveTo>
                <a:cubicBezTo>
                  <a:pt x="6432" y="13212"/>
                  <a:pt x="8388" y="15168"/>
                  <a:pt x="10800" y="15168"/>
                </a:cubicBezTo>
                <a:cubicBezTo>
                  <a:pt x="13212" y="15168"/>
                  <a:pt x="15168" y="13212"/>
                  <a:pt x="15168" y="10800"/>
                </a:cubicBezTo>
                <a:cubicBezTo>
                  <a:pt x="15168" y="8388"/>
                  <a:pt x="13212" y="6432"/>
                  <a:pt x="10800" y="6432"/>
                </a:cubicBezTo>
                <a:cubicBezTo>
                  <a:pt x="8388" y="6432"/>
                  <a:pt x="6432" y="8388"/>
                  <a:pt x="6432" y="10800"/>
                </a:cubicBezTo>
                <a:close/>
              </a:path>
            </a:pathLst>
          </a:cu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0" name="圓形"/>
          <p:cNvSpPr/>
          <p:nvPr/>
        </p:nvSpPr>
        <p:spPr>
          <a:xfrm>
            <a:off x="-114695" y="1360057"/>
            <a:ext cx="733952" cy="9786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1" name="圓形"/>
          <p:cNvSpPr/>
          <p:nvPr/>
        </p:nvSpPr>
        <p:spPr>
          <a:xfrm>
            <a:off x="1754700" y="243625"/>
            <a:ext cx="4932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2" name="形狀"/>
          <p:cNvSpPr/>
          <p:nvPr/>
        </p:nvSpPr>
        <p:spPr>
          <a:xfrm>
            <a:off x="591547" y="2338657"/>
            <a:ext cx="608401" cy="81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11" y="10800"/>
                </a:moveTo>
                <a:cubicBezTo>
                  <a:pt x="4811" y="14107"/>
                  <a:pt x="7493" y="16789"/>
                  <a:pt x="10800" y="16789"/>
                </a:cubicBezTo>
                <a:cubicBezTo>
                  <a:pt x="14107" y="16789"/>
                  <a:pt x="16789" y="14107"/>
                  <a:pt x="16789" y="10800"/>
                </a:cubicBezTo>
                <a:cubicBezTo>
                  <a:pt x="16789" y="7493"/>
                  <a:pt x="14107" y="4811"/>
                  <a:pt x="10800" y="4811"/>
                </a:cubicBezTo>
                <a:cubicBezTo>
                  <a:pt x="7493" y="4811"/>
                  <a:pt x="4811" y="7493"/>
                  <a:pt x="4811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3" name="圓形"/>
          <p:cNvSpPr/>
          <p:nvPr/>
        </p:nvSpPr>
        <p:spPr>
          <a:xfrm>
            <a:off x="115256" y="4149957"/>
            <a:ext cx="905850" cy="12078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4" name="形狀"/>
          <p:cNvSpPr/>
          <p:nvPr/>
        </p:nvSpPr>
        <p:spPr>
          <a:xfrm>
            <a:off x="986850" y="3860976"/>
            <a:ext cx="412876" cy="55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270" y="10800"/>
                </a:moveTo>
                <a:cubicBezTo>
                  <a:pt x="9270" y="11645"/>
                  <a:pt x="9955" y="12330"/>
                  <a:pt x="10800" y="12330"/>
                </a:cubicBezTo>
                <a:cubicBezTo>
                  <a:pt x="11645" y="12330"/>
                  <a:pt x="12330" y="11645"/>
                  <a:pt x="12330" y="10800"/>
                </a:cubicBezTo>
                <a:cubicBezTo>
                  <a:pt x="12330" y="9955"/>
                  <a:pt x="11645" y="9270"/>
                  <a:pt x="10800" y="9270"/>
                </a:cubicBezTo>
                <a:cubicBezTo>
                  <a:pt x="9955" y="9270"/>
                  <a:pt x="9270" y="9955"/>
                  <a:pt x="9270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5" name="圓形"/>
          <p:cNvSpPr/>
          <p:nvPr/>
        </p:nvSpPr>
        <p:spPr>
          <a:xfrm>
            <a:off x="328935" y="2993032"/>
            <a:ext cx="228601" cy="3048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6" name="圓形"/>
          <p:cNvSpPr/>
          <p:nvPr/>
        </p:nvSpPr>
        <p:spPr>
          <a:xfrm>
            <a:off x="5808639" y="420479"/>
            <a:ext cx="412876" cy="5505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7" name="圓形"/>
          <p:cNvSpPr/>
          <p:nvPr/>
        </p:nvSpPr>
        <p:spPr>
          <a:xfrm>
            <a:off x="6629625" y="1019781"/>
            <a:ext cx="298126" cy="3975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8" name="形狀"/>
          <p:cNvSpPr/>
          <p:nvPr/>
        </p:nvSpPr>
        <p:spPr>
          <a:xfrm>
            <a:off x="6221516" y="-321126"/>
            <a:ext cx="556201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890" y="10800"/>
                </a:moveTo>
                <a:cubicBezTo>
                  <a:pt x="6890" y="12960"/>
                  <a:pt x="8640" y="14710"/>
                  <a:pt x="10800" y="14710"/>
                </a:cubicBezTo>
                <a:cubicBezTo>
                  <a:pt x="12960" y="14710"/>
                  <a:pt x="14710" y="12960"/>
                  <a:pt x="14710" y="10800"/>
                </a:cubicBezTo>
                <a:cubicBezTo>
                  <a:pt x="14710" y="8640"/>
                  <a:pt x="12960" y="6890"/>
                  <a:pt x="10800" y="6890"/>
                </a:cubicBezTo>
                <a:cubicBezTo>
                  <a:pt x="8640" y="6890"/>
                  <a:pt x="6890" y="8640"/>
                  <a:pt x="6890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9" name="圓形"/>
          <p:cNvSpPr/>
          <p:nvPr/>
        </p:nvSpPr>
        <p:spPr>
          <a:xfrm>
            <a:off x="6488625" y="1616331"/>
            <a:ext cx="141076" cy="188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" name="圓形"/>
          <p:cNvSpPr/>
          <p:nvPr/>
        </p:nvSpPr>
        <p:spPr>
          <a:xfrm>
            <a:off x="1634328" y="83124"/>
            <a:ext cx="733951" cy="978602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1" name="圓形"/>
          <p:cNvSpPr/>
          <p:nvPr/>
        </p:nvSpPr>
        <p:spPr>
          <a:xfrm>
            <a:off x="6047118" y="688882"/>
            <a:ext cx="337276" cy="4497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>
            <a:spLocks noGrp="1"/>
          </p:cNvSpPr>
          <p:nvPr>
            <p:ph type="title"/>
          </p:nvPr>
        </p:nvSpPr>
        <p:spPr>
          <a:xfrm>
            <a:off x="3429000" y="909050"/>
            <a:ext cx="2729700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2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429000" y="1525753"/>
            <a:ext cx="2729700" cy="2786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2000"/>
            </a:lvl4pPr>
            <a:lvl5pPr>
              <a:spcBef>
                <a:spcPts val="0"/>
              </a:spcBef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圓形"/>
          <p:cNvSpPr/>
          <p:nvPr/>
        </p:nvSpPr>
        <p:spPr>
          <a:xfrm>
            <a:off x="435206" y="751950"/>
            <a:ext cx="27297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2" name="圓形"/>
          <p:cNvSpPr/>
          <p:nvPr/>
        </p:nvSpPr>
        <p:spPr>
          <a:xfrm>
            <a:off x="-221738" y="-356450"/>
            <a:ext cx="79335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3" name="形狀"/>
          <p:cNvSpPr/>
          <p:nvPr/>
        </p:nvSpPr>
        <p:spPr>
          <a:xfrm>
            <a:off x="2127453" y="179824"/>
            <a:ext cx="733951" cy="97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538" y="10800"/>
                </a:moveTo>
                <a:cubicBezTo>
                  <a:pt x="8538" y="12049"/>
                  <a:pt x="9551" y="13062"/>
                  <a:pt x="10800" y="13062"/>
                </a:cubicBezTo>
                <a:cubicBezTo>
                  <a:pt x="12049" y="13062"/>
                  <a:pt x="13062" y="12049"/>
                  <a:pt x="13062" y="10800"/>
                </a:cubicBezTo>
                <a:cubicBezTo>
                  <a:pt x="13062" y="9551"/>
                  <a:pt x="12049" y="8538"/>
                  <a:pt x="10800" y="8538"/>
                </a:cubicBezTo>
                <a:cubicBezTo>
                  <a:pt x="9551" y="8538"/>
                  <a:pt x="8538" y="9551"/>
                  <a:pt x="8538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4" name="圓形"/>
          <p:cNvSpPr/>
          <p:nvPr/>
        </p:nvSpPr>
        <p:spPr>
          <a:xfrm>
            <a:off x="349484" y="3692757"/>
            <a:ext cx="764551" cy="10194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5" name="形狀"/>
          <p:cNvSpPr/>
          <p:nvPr/>
        </p:nvSpPr>
        <p:spPr>
          <a:xfrm>
            <a:off x="1114032" y="4559756"/>
            <a:ext cx="271126" cy="361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69" y="10800"/>
                </a:moveTo>
                <a:cubicBezTo>
                  <a:pt x="6469" y="13192"/>
                  <a:pt x="8408" y="15131"/>
                  <a:pt x="10800" y="15131"/>
                </a:cubicBezTo>
                <a:cubicBezTo>
                  <a:pt x="13192" y="15131"/>
                  <a:pt x="15131" y="13192"/>
                  <a:pt x="15131" y="10800"/>
                </a:cubicBezTo>
                <a:cubicBezTo>
                  <a:pt x="15131" y="8408"/>
                  <a:pt x="13192" y="6469"/>
                  <a:pt x="10800" y="6469"/>
                </a:cubicBezTo>
                <a:cubicBezTo>
                  <a:pt x="8408" y="6469"/>
                  <a:pt x="6469" y="8408"/>
                  <a:pt x="6469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6" name="圓形"/>
          <p:cNvSpPr/>
          <p:nvPr/>
        </p:nvSpPr>
        <p:spPr>
          <a:xfrm>
            <a:off x="1773603" y="346956"/>
            <a:ext cx="205651" cy="2739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7" name="圓形"/>
          <p:cNvSpPr/>
          <p:nvPr/>
        </p:nvSpPr>
        <p:spPr>
          <a:xfrm>
            <a:off x="-354451" y="-533401"/>
            <a:ext cx="1058852" cy="1411802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8" name="圓形"/>
          <p:cNvSpPr/>
          <p:nvPr/>
        </p:nvSpPr>
        <p:spPr>
          <a:xfrm>
            <a:off x="2174251" y="242224"/>
            <a:ext cx="640352" cy="853802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9" name="圓形"/>
          <p:cNvSpPr/>
          <p:nvPr/>
        </p:nvSpPr>
        <p:spPr>
          <a:xfrm>
            <a:off x="795862" y="142950"/>
            <a:ext cx="403876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201906" y="1550149"/>
            <a:ext cx="1920375" cy="3375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9" name="矩形"/>
          <p:cNvSpPr txBox="1">
            <a:spLocks noGrp="1"/>
          </p:cNvSpPr>
          <p:nvPr>
            <p:ph type="body" sz="quarter" idx="13"/>
          </p:nvPr>
        </p:nvSpPr>
        <p:spPr>
          <a:xfrm>
            <a:off x="4238138" y="1550150"/>
            <a:ext cx="1920375" cy="3375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800"/>
            </a:lvl1pPr>
          </a:lstStyle>
          <a:p>
            <a:pPr>
              <a:spcBef>
                <a:spcPts val="0"/>
              </a:spcBef>
              <a:defRPr sz="1800"/>
            </a:pPr>
            <a:endParaRPr/>
          </a:p>
        </p:txBody>
      </p:sp>
      <p:sp>
        <p:nvSpPr>
          <p:cNvPr id="140" name="形狀"/>
          <p:cNvSpPr/>
          <p:nvPr/>
        </p:nvSpPr>
        <p:spPr>
          <a:xfrm>
            <a:off x="-269213" y="2194406"/>
            <a:ext cx="1760400" cy="234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7946" y="10800"/>
                </a:moveTo>
                <a:cubicBezTo>
                  <a:pt x="7946" y="12376"/>
                  <a:pt x="9224" y="13654"/>
                  <a:pt x="10800" y="13654"/>
                </a:cubicBezTo>
                <a:cubicBezTo>
                  <a:pt x="12376" y="13654"/>
                  <a:pt x="13654" y="12376"/>
                  <a:pt x="13654" y="10800"/>
                </a:cubicBezTo>
                <a:cubicBezTo>
                  <a:pt x="13654" y="9224"/>
                  <a:pt x="12376" y="7946"/>
                  <a:pt x="10800" y="7946"/>
                </a:cubicBezTo>
                <a:cubicBezTo>
                  <a:pt x="9224" y="7946"/>
                  <a:pt x="7946" y="9224"/>
                  <a:pt x="7946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1" name="圓形"/>
          <p:cNvSpPr/>
          <p:nvPr/>
        </p:nvSpPr>
        <p:spPr>
          <a:xfrm>
            <a:off x="148837" y="-321126"/>
            <a:ext cx="733952" cy="978602"/>
          </a:xfrm>
          <a:prstGeom prst="ellipse">
            <a:avLst/>
          </a:prstGeom>
          <a:ln>
            <a:solidFill>
              <a:srgbClr val="E8004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2" name="圓形"/>
          <p:cNvSpPr/>
          <p:nvPr/>
        </p:nvSpPr>
        <p:spPr>
          <a:xfrm>
            <a:off x="148838" y="420475"/>
            <a:ext cx="4932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3" name="形狀"/>
          <p:cNvSpPr/>
          <p:nvPr/>
        </p:nvSpPr>
        <p:spPr>
          <a:xfrm>
            <a:off x="882790" y="657481"/>
            <a:ext cx="635177" cy="84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11" y="10800"/>
                </a:moveTo>
                <a:cubicBezTo>
                  <a:pt x="4811" y="14107"/>
                  <a:pt x="7493" y="16789"/>
                  <a:pt x="10800" y="16789"/>
                </a:cubicBezTo>
                <a:cubicBezTo>
                  <a:pt x="14107" y="16789"/>
                  <a:pt x="16789" y="14107"/>
                  <a:pt x="16789" y="10800"/>
                </a:cubicBezTo>
                <a:cubicBezTo>
                  <a:pt x="16789" y="7493"/>
                  <a:pt x="14107" y="4811"/>
                  <a:pt x="10800" y="4811"/>
                </a:cubicBezTo>
                <a:cubicBezTo>
                  <a:pt x="7493" y="4811"/>
                  <a:pt x="4811" y="7493"/>
                  <a:pt x="4811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4" name="圓形"/>
          <p:cNvSpPr/>
          <p:nvPr/>
        </p:nvSpPr>
        <p:spPr>
          <a:xfrm>
            <a:off x="665740" y="4142306"/>
            <a:ext cx="905851" cy="12078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5" name="形狀"/>
          <p:cNvSpPr/>
          <p:nvPr/>
        </p:nvSpPr>
        <p:spPr>
          <a:xfrm>
            <a:off x="115258" y="4799607"/>
            <a:ext cx="412877" cy="55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6" name="圓形"/>
          <p:cNvSpPr/>
          <p:nvPr/>
        </p:nvSpPr>
        <p:spPr>
          <a:xfrm>
            <a:off x="879397" y="1696956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7" name="圓形"/>
          <p:cNvSpPr/>
          <p:nvPr/>
        </p:nvSpPr>
        <p:spPr>
          <a:xfrm>
            <a:off x="5883189" y="619274"/>
            <a:ext cx="412876" cy="550502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8" name="形狀"/>
          <p:cNvSpPr/>
          <p:nvPr/>
        </p:nvSpPr>
        <p:spPr>
          <a:xfrm>
            <a:off x="5636625" y="-72501"/>
            <a:ext cx="298126" cy="397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9" name="圓形"/>
          <p:cNvSpPr/>
          <p:nvPr/>
        </p:nvSpPr>
        <p:spPr>
          <a:xfrm>
            <a:off x="6488628" y="1030856"/>
            <a:ext cx="228601" cy="3048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0" name="形狀"/>
          <p:cNvSpPr/>
          <p:nvPr/>
        </p:nvSpPr>
        <p:spPr>
          <a:xfrm>
            <a:off x="6073428" y="167449"/>
            <a:ext cx="556201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2" y="10800"/>
                </a:moveTo>
                <a:cubicBezTo>
                  <a:pt x="1742" y="15803"/>
                  <a:pt x="5797" y="19858"/>
                  <a:pt x="10800" y="19858"/>
                </a:cubicBezTo>
                <a:cubicBezTo>
                  <a:pt x="15803" y="19858"/>
                  <a:pt x="19858" y="15803"/>
                  <a:pt x="19858" y="10800"/>
                </a:cubicBezTo>
                <a:cubicBezTo>
                  <a:pt x="19858" y="5797"/>
                  <a:pt x="15803" y="1742"/>
                  <a:pt x="10800" y="1742"/>
                </a:cubicBezTo>
                <a:cubicBezTo>
                  <a:pt x="5797" y="1742"/>
                  <a:pt x="1742" y="5797"/>
                  <a:pt x="174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1" name="圓形"/>
          <p:cNvSpPr/>
          <p:nvPr/>
        </p:nvSpPr>
        <p:spPr>
          <a:xfrm>
            <a:off x="6296064" y="1504375"/>
            <a:ext cx="141076" cy="188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2" name="圓形"/>
          <p:cNvSpPr/>
          <p:nvPr/>
        </p:nvSpPr>
        <p:spPr>
          <a:xfrm>
            <a:off x="-154220" y="2347730"/>
            <a:ext cx="1530452" cy="20406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3" name="圓形"/>
          <p:cNvSpPr/>
          <p:nvPr/>
        </p:nvSpPr>
        <p:spPr>
          <a:xfrm>
            <a:off x="228845" y="-214450"/>
            <a:ext cx="573975" cy="7653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4" name="圓形"/>
          <p:cNvSpPr/>
          <p:nvPr/>
        </p:nvSpPr>
        <p:spPr>
          <a:xfrm>
            <a:off x="6399450" y="911956"/>
            <a:ext cx="407026" cy="542701"/>
          </a:xfrm>
          <a:prstGeom prst="ellipse">
            <a:avLst/>
          </a:prstGeom>
          <a:ln>
            <a:solidFill>
              <a:srgbClr val="F8BB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圓形"/>
          <p:cNvSpPr/>
          <p:nvPr/>
        </p:nvSpPr>
        <p:spPr>
          <a:xfrm>
            <a:off x="6478896" y="1472602"/>
            <a:ext cx="733951" cy="9786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6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201910" y="1550149"/>
            <a:ext cx="1275299" cy="3375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5" name="矩形"/>
          <p:cNvSpPr txBox="1">
            <a:spLocks noGrp="1"/>
          </p:cNvSpPr>
          <p:nvPr>
            <p:ph type="body" sz="quarter" idx="13"/>
          </p:nvPr>
        </p:nvSpPr>
        <p:spPr>
          <a:xfrm>
            <a:off x="3542533" y="1550149"/>
            <a:ext cx="1275299" cy="3375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400"/>
            </a:lvl1pPr>
          </a:lstStyle>
          <a:p>
            <a:pPr>
              <a:spcBef>
                <a:spcPts val="0"/>
              </a:spcBef>
              <a:defRPr sz="1400"/>
            </a:pPr>
            <a:endParaRPr/>
          </a:p>
        </p:txBody>
      </p:sp>
      <p:sp>
        <p:nvSpPr>
          <p:cNvPr id="166" name="矩形"/>
          <p:cNvSpPr txBox="1">
            <a:spLocks noGrp="1"/>
          </p:cNvSpPr>
          <p:nvPr>
            <p:ph type="body" sz="quarter" idx="14"/>
          </p:nvPr>
        </p:nvSpPr>
        <p:spPr>
          <a:xfrm>
            <a:off x="4883155" y="1550149"/>
            <a:ext cx="1275299" cy="3375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400"/>
            </a:lvl1pPr>
          </a:lstStyle>
          <a:p>
            <a:pPr>
              <a:spcBef>
                <a:spcPts val="0"/>
              </a:spcBef>
              <a:defRPr sz="1400"/>
            </a:pPr>
            <a:endParaRPr/>
          </a:p>
        </p:txBody>
      </p:sp>
      <p:sp>
        <p:nvSpPr>
          <p:cNvPr id="167" name="圓形"/>
          <p:cNvSpPr/>
          <p:nvPr/>
        </p:nvSpPr>
        <p:spPr>
          <a:xfrm>
            <a:off x="762359" y="2981606"/>
            <a:ext cx="330301" cy="4404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8" name="圓形"/>
          <p:cNvSpPr/>
          <p:nvPr/>
        </p:nvSpPr>
        <p:spPr>
          <a:xfrm>
            <a:off x="-51544" y="3346150"/>
            <a:ext cx="614700" cy="819600"/>
          </a:xfrm>
          <a:prstGeom prst="ellipse">
            <a:avLst/>
          </a:prstGeom>
          <a:ln>
            <a:solidFill>
              <a:srgbClr val="00D1C6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9" name="形狀"/>
          <p:cNvSpPr/>
          <p:nvPr/>
        </p:nvSpPr>
        <p:spPr>
          <a:xfrm>
            <a:off x="1021110" y="140731"/>
            <a:ext cx="647101" cy="86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331" y="10800"/>
                </a:moveTo>
                <a:cubicBezTo>
                  <a:pt x="9331" y="11615"/>
                  <a:pt x="9989" y="12275"/>
                  <a:pt x="10800" y="12275"/>
                </a:cubicBezTo>
                <a:cubicBezTo>
                  <a:pt x="11611" y="12275"/>
                  <a:pt x="12269" y="11615"/>
                  <a:pt x="12269" y="10800"/>
                </a:cubicBezTo>
                <a:cubicBezTo>
                  <a:pt x="12269" y="9985"/>
                  <a:pt x="11611" y="9325"/>
                  <a:pt x="10800" y="9325"/>
                </a:cubicBezTo>
                <a:cubicBezTo>
                  <a:pt x="9989" y="9325"/>
                  <a:pt x="9331" y="9985"/>
                  <a:pt x="9331" y="10800"/>
                </a:cubicBezTo>
                <a:close/>
              </a:path>
            </a:pathLst>
          </a:cu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0" name="形狀"/>
          <p:cNvSpPr/>
          <p:nvPr/>
        </p:nvSpPr>
        <p:spPr>
          <a:xfrm>
            <a:off x="1078597" y="3422007"/>
            <a:ext cx="796501" cy="10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139" y="10800"/>
                </a:moveTo>
                <a:cubicBezTo>
                  <a:pt x="2139" y="15583"/>
                  <a:pt x="6017" y="19461"/>
                  <a:pt x="10800" y="19461"/>
                </a:cubicBezTo>
                <a:cubicBezTo>
                  <a:pt x="15583" y="19461"/>
                  <a:pt x="19461" y="15583"/>
                  <a:pt x="19461" y="10800"/>
                </a:cubicBezTo>
                <a:cubicBezTo>
                  <a:pt x="19461" y="6017"/>
                  <a:pt x="15583" y="2139"/>
                  <a:pt x="10800" y="2139"/>
                </a:cubicBezTo>
                <a:cubicBezTo>
                  <a:pt x="6017" y="2139"/>
                  <a:pt x="2139" y="6017"/>
                  <a:pt x="213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1" name="圓形"/>
          <p:cNvSpPr/>
          <p:nvPr/>
        </p:nvSpPr>
        <p:spPr>
          <a:xfrm>
            <a:off x="1544572" y="1112482"/>
            <a:ext cx="228601" cy="3048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2" name="圓形"/>
          <p:cNvSpPr/>
          <p:nvPr/>
        </p:nvSpPr>
        <p:spPr>
          <a:xfrm>
            <a:off x="6542625" y="270232"/>
            <a:ext cx="412876" cy="5505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3" name="形狀"/>
          <p:cNvSpPr/>
          <p:nvPr/>
        </p:nvSpPr>
        <p:spPr>
          <a:xfrm>
            <a:off x="6410100" y="608630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" name="圓形"/>
          <p:cNvSpPr/>
          <p:nvPr/>
        </p:nvSpPr>
        <p:spPr>
          <a:xfrm>
            <a:off x="6158457" y="1152649"/>
            <a:ext cx="298126" cy="397502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5" name="形狀"/>
          <p:cNvSpPr/>
          <p:nvPr/>
        </p:nvSpPr>
        <p:spPr>
          <a:xfrm>
            <a:off x="5699703" y="-275251"/>
            <a:ext cx="5562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6" name="圓形"/>
          <p:cNvSpPr/>
          <p:nvPr/>
        </p:nvSpPr>
        <p:spPr>
          <a:xfrm>
            <a:off x="6775332" y="1867852"/>
            <a:ext cx="141076" cy="1881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7" name="形狀"/>
          <p:cNvSpPr/>
          <p:nvPr/>
        </p:nvSpPr>
        <p:spPr>
          <a:xfrm>
            <a:off x="-360169" y="243625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556" y="10800"/>
                </a:moveTo>
                <a:cubicBezTo>
                  <a:pt x="4556" y="14248"/>
                  <a:pt x="7352" y="17044"/>
                  <a:pt x="10800" y="17044"/>
                </a:cubicBezTo>
                <a:cubicBezTo>
                  <a:pt x="14248" y="17044"/>
                  <a:pt x="17044" y="14248"/>
                  <a:pt x="17044" y="10800"/>
                </a:cubicBezTo>
                <a:cubicBezTo>
                  <a:pt x="17044" y="7352"/>
                  <a:pt x="14248" y="4556"/>
                  <a:pt x="10800" y="4556"/>
                </a:cubicBezTo>
                <a:cubicBezTo>
                  <a:pt x="7352" y="4556"/>
                  <a:pt x="4556" y="7352"/>
                  <a:pt x="4556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8" name="圓形"/>
          <p:cNvSpPr/>
          <p:nvPr/>
        </p:nvSpPr>
        <p:spPr>
          <a:xfrm>
            <a:off x="762359" y="4091706"/>
            <a:ext cx="905851" cy="12078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9" name="圓形"/>
          <p:cNvSpPr/>
          <p:nvPr/>
        </p:nvSpPr>
        <p:spPr>
          <a:xfrm>
            <a:off x="153055" y="927932"/>
            <a:ext cx="733952" cy="978601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8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88" name="圓形"/>
          <p:cNvSpPr/>
          <p:nvPr/>
        </p:nvSpPr>
        <p:spPr>
          <a:xfrm>
            <a:off x="960516" y="3669154"/>
            <a:ext cx="154576" cy="2061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89" name="圓形"/>
          <p:cNvSpPr/>
          <p:nvPr/>
        </p:nvSpPr>
        <p:spPr>
          <a:xfrm>
            <a:off x="135377" y="4023257"/>
            <a:ext cx="1028027" cy="13707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0" name="圓形"/>
          <p:cNvSpPr/>
          <p:nvPr/>
        </p:nvSpPr>
        <p:spPr>
          <a:xfrm>
            <a:off x="184534" y="3213152"/>
            <a:ext cx="342002" cy="4560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1" name="圓形"/>
          <p:cNvSpPr/>
          <p:nvPr/>
        </p:nvSpPr>
        <p:spPr>
          <a:xfrm>
            <a:off x="53627" y="3038606"/>
            <a:ext cx="603675" cy="8049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2" name="形狀"/>
          <p:cNvSpPr/>
          <p:nvPr/>
        </p:nvSpPr>
        <p:spPr>
          <a:xfrm>
            <a:off x="960525" y="1608474"/>
            <a:ext cx="782550" cy="104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331" y="10800"/>
                </a:moveTo>
                <a:cubicBezTo>
                  <a:pt x="9331" y="11614"/>
                  <a:pt x="9989" y="12274"/>
                  <a:pt x="10800" y="12274"/>
                </a:cubicBezTo>
                <a:cubicBezTo>
                  <a:pt x="11611" y="12274"/>
                  <a:pt x="12269" y="11614"/>
                  <a:pt x="12269" y="10800"/>
                </a:cubicBezTo>
                <a:cubicBezTo>
                  <a:pt x="12269" y="9986"/>
                  <a:pt x="11611" y="9326"/>
                  <a:pt x="10800" y="9326"/>
                </a:cubicBezTo>
                <a:cubicBezTo>
                  <a:pt x="9989" y="9326"/>
                  <a:pt x="9331" y="9986"/>
                  <a:pt x="9331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3" name="圓形"/>
          <p:cNvSpPr/>
          <p:nvPr/>
        </p:nvSpPr>
        <p:spPr>
          <a:xfrm>
            <a:off x="1230357" y="-201875"/>
            <a:ext cx="562726" cy="7503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4" name="形狀"/>
          <p:cNvSpPr/>
          <p:nvPr/>
        </p:nvSpPr>
        <p:spPr>
          <a:xfrm>
            <a:off x="-360169" y="243625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324" y="10800"/>
                </a:moveTo>
                <a:cubicBezTo>
                  <a:pt x="1324" y="16034"/>
                  <a:pt x="5566" y="20276"/>
                  <a:pt x="10800" y="20276"/>
                </a:cubicBezTo>
                <a:cubicBezTo>
                  <a:pt x="16034" y="20276"/>
                  <a:pt x="20276" y="16034"/>
                  <a:pt x="20276" y="10800"/>
                </a:cubicBezTo>
                <a:cubicBezTo>
                  <a:pt x="20276" y="5566"/>
                  <a:pt x="16034" y="1324"/>
                  <a:pt x="10800" y="1324"/>
                </a:cubicBezTo>
                <a:cubicBezTo>
                  <a:pt x="5566" y="1324"/>
                  <a:pt x="1324" y="5566"/>
                  <a:pt x="1324" y="10800"/>
                </a:cubicBezTo>
                <a:close/>
              </a:path>
            </a:pathLst>
          </a:cu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5" name="圓形"/>
          <p:cNvSpPr/>
          <p:nvPr/>
        </p:nvSpPr>
        <p:spPr>
          <a:xfrm>
            <a:off x="-167231" y="500881"/>
            <a:ext cx="1374525" cy="18327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6" name="圓形"/>
          <p:cNvSpPr/>
          <p:nvPr/>
        </p:nvSpPr>
        <p:spPr>
          <a:xfrm>
            <a:off x="960525" y="3950132"/>
            <a:ext cx="562726" cy="7503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7" name="圓形"/>
          <p:cNvSpPr/>
          <p:nvPr/>
        </p:nvSpPr>
        <p:spPr>
          <a:xfrm>
            <a:off x="5934750" y="600224"/>
            <a:ext cx="412876" cy="550502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8" name="形狀"/>
          <p:cNvSpPr/>
          <p:nvPr/>
        </p:nvSpPr>
        <p:spPr>
          <a:xfrm>
            <a:off x="6527550" y="1608481"/>
            <a:ext cx="215326" cy="28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9" name="圓形"/>
          <p:cNvSpPr/>
          <p:nvPr/>
        </p:nvSpPr>
        <p:spPr>
          <a:xfrm>
            <a:off x="6607035" y="886446"/>
            <a:ext cx="312301" cy="4164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0" name="形狀"/>
          <p:cNvSpPr/>
          <p:nvPr/>
        </p:nvSpPr>
        <p:spPr>
          <a:xfrm>
            <a:off x="6088503" y="-244551"/>
            <a:ext cx="556201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1" name="圓形"/>
          <p:cNvSpPr/>
          <p:nvPr/>
        </p:nvSpPr>
        <p:spPr>
          <a:xfrm>
            <a:off x="5860296" y="312777"/>
            <a:ext cx="141076" cy="188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2" name="圓形"/>
          <p:cNvSpPr/>
          <p:nvPr/>
        </p:nvSpPr>
        <p:spPr>
          <a:xfrm>
            <a:off x="6485178" y="723969"/>
            <a:ext cx="556201" cy="741601"/>
          </a:xfrm>
          <a:prstGeom prst="ellipse">
            <a:avLst/>
          </a:prstGeom>
          <a:ln>
            <a:solidFill>
              <a:srgbClr val="F8BB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圓形"/>
          <p:cNvSpPr/>
          <p:nvPr/>
        </p:nvSpPr>
        <p:spPr>
          <a:xfrm>
            <a:off x="898108" y="-802776"/>
            <a:ext cx="5061827" cy="67491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34669" y="4177700"/>
            <a:ext cx="4988702" cy="51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300"/>
              </a:spcBef>
              <a:buClrTx/>
              <a:buSzTx/>
              <a:buFontTx/>
              <a:buNone/>
              <a:defRPr sz="1600"/>
            </a:lvl1pPr>
            <a:lvl2pPr algn="ctr">
              <a:spcBef>
                <a:spcPts val="300"/>
              </a:spcBef>
              <a:buClrTx/>
              <a:buFontTx/>
              <a:defRPr sz="1600"/>
            </a:lvl2pPr>
            <a:lvl3pPr algn="ctr">
              <a:spcBef>
                <a:spcPts val="300"/>
              </a:spcBef>
              <a:buClrTx/>
              <a:buFontTx/>
              <a:defRPr sz="1600"/>
            </a:lvl3pPr>
            <a:lvl4pPr algn="ctr">
              <a:spcBef>
                <a:spcPts val="300"/>
              </a:spcBef>
              <a:buClrTx/>
              <a:buFontTx/>
              <a:defRPr sz="1600"/>
            </a:lvl4pPr>
            <a:lvl5pPr algn="ctr">
              <a:spcBef>
                <a:spcPts val="300"/>
              </a:spcBef>
              <a:buClrTx/>
              <a:buFontTx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圓形"/>
          <p:cNvSpPr/>
          <p:nvPr/>
        </p:nvSpPr>
        <p:spPr>
          <a:xfrm rot="10800000">
            <a:off x="6529465" y="3777266"/>
            <a:ext cx="463051" cy="6174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3" name="形狀"/>
          <p:cNvSpPr/>
          <p:nvPr/>
        </p:nvSpPr>
        <p:spPr>
          <a:xfrm rot="10800000">
            <a:off x="456564" y="841366"/>
            <a:ext cx="386551" cy="5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4" name="形狀"/>
          <p:cNvSpPr/>
          <p:nvPr/>
        </p:nvSpPr>
        <p:spPr>
          <a:xfrm rot="10800000">
            <a:off x="6146268" y="4553305"/>
            <a:ext cx="623701" cy="83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5" name="圓形"/>
          <p:cNvSpPr/>
          <p:nvPr/>
        </p:nvSpPr>
        <p:spPr>
          <a:xfrm rot="10800000">
            <a:off x="6343788" y="4183767"/>
            <a:ext cx="158176" cy="2109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6" name="圓形"/>
          <p:cNvSpPr/>
          <p:nvPr/>
        </p:nvSpPr>
        <p:spPr>
          <a:xfrm rot="10800000">
            <a:off x="-114859" y="-444546"/>
            <a:ext cx="846226" cy="11283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7" name="形狀"/>
          <p:cNvSpPr/>
          <p:nvPr/>
        </p:nvSpPr>
        <p:spPr>
          <a:xfrm rot="10800000">
            <a:off x="6009012" y="133388"/>
            <a:ext cx="326026" cy="434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8" name="圓形"/>
          <p:cNvSpPr/>
          <p:nvPr/>
        </p:nvSpPr>
        <p:spPr>
          <a:xfrm rot="10800000">
            <a:off x="-55184" y="841498"/>
            <a:ext cx="248176" cy="3309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9" name="形狀"/>
          <p:cNvSpPr/>
          <p:nvPr/>
        </p:nvSpPr>
        <p:spPr>
          <a:xfrm rot="10800000">
            <a:off x="6384115" y="133409"/>
            <a:ext cx="608401" cy="81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0" name="圓形"/>
          <p:cNvSpPr/>
          <p:nvPr/>
        </p:nvSpPr>
        <p:spPr>
          <a:xfrm rot="10800000">
            <a:off x="88498" y="-173404"/>
            <a:ext cx="439652" cy="586202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1" name="形狀"/>
          <p:cNvSpPr/>
          <p:nvPr/>
        </p:nvSpPr>
        <p:spPr>
          <a:xfrm rot="10800000">
            <a:off x="561621" y="4695056"/>
            <a:ext cx="258751" cy="34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2" name="圓形"/>
          <p:cNvSpPr/>
          <p:nvPr/>
        </p:nvSpPr>
        <p:spPr>
          <a:xfrm rot="10800000">
            <a:off x="-80839" y="4259040"/>
            <a:ext cx="497251" cy="6630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3" name="圓形"/>
          <p:cNvSpPr/>
          <p:nvPr/>
        </p:nvSpPr>
        <p:spPr>
          <a:xfrm rot="10800000">
            <a:off x="-237498" y="3443538"/>
            <a:ext cx="379577" cy="506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4" name="圓形"/>
          <p:cNvSpPr/>
          <p:nvPr/>
        </p:nvSpPr>
        <p:spPr>
          <a:xfrm rot="10800000">
            <a:off x="-169627" y="4140655"/>
            <a:ext cx="674551" cy="899401"/>
          </a:xfrm>
          <a:prstGeom prst="ellipse">
            <a:avLst/>
          </a:prstGeom>
          <a:ln>
            <a:solidFill>
              <a:srgbClr val="F8BB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5" name="圓形"/>
          <p:cNvSpPr/>
          <p:nvPr/>
        </p:nvSpPr>
        <p:spPr>
          <a:xfrm rot="10800000">
            <a:off x="6525483" y="1100256"/>
            <a:ext cx="249976" cy="3333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-123150" y="686179"/>
            <a:ext cx="412877" cy="5505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" name="形狀"/>
          <p:cNvSpPr/>
          <p:nvPr/>
        </p:nvSpPr>
        <p:spPr>
          <a:xfrm>
            <a:off x="63629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" name="形狀"/>
          <p:cNvSpPr/>
          <p:nvPr/>
        </p:nvSpPr>
        <p:spPr>
          <a:xfrm>
            <a:off x="75319" y="-196926"/>
            <a:ext cx="556202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" name="圓形"/>
          <p:cNvSpPr/>
          <p:nvPr/>
        </p:nvSpPr>
        <p:spPr>
          <a:xfrm>
            <a:off x="314325" y="686178"/>
            <a:ext cx="141076" cy="1881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9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" name="大標題文字"/>
          <p:cNvSpPr txBox="1">
            <a:spLocks noGrp="1"/>
          </p:cNvSpPr>
          <p:nvPr>
            <p:ph type="title"/>
          </p:nvPr>
        </p:nvSpPr>
        <p:spPr>
          <a:xfrm>
            <a:off x="342900" y="7"/>
            <a:ext cx="61722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大標題文字</a:t>
            </a:r>
          </a:p>
        </p:txBody>
      </p:sp>
      <p:sp>
        <p:nvSpPr>
          <p:cNvPr id="17" name="內文層級一…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635020" y="4628767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4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spd="med"/>
  <p:txStyles>
    <p:titleStyle>
      <a:lvl1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1pPr>
      <a:lvl2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2pPr>
      <a:lvl3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3pPr>
      <a:lvl4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4pPr>
      <a:lvl5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5pPr>
      <a:lvl6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6pPr>
      <a:lvl7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7pPr>
      <a:lvl8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8pPr>
      <a:lvl9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9pPr>
    </p:titleStyle>
    <p:bodyStyle>
      <a:lvl1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Pct val="100000"/>
        <a:buFont typeface="Helvetica"/>
        <a:buChar char="◎"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1pPr>
      <a:lvl2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Pct val="100000"/>
        <a:buFont typeface="Helvetica"/>
        <a:buChar char="◉"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2pPr>
      <a:lvl3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Pct val="100000"/>
        <a:buFont typeface="Helvetica"/>
        <a:buChar char="￮"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3pPr>
      <a:lvl4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4pPr>
      <a:lvl5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5pPr>
      <a:lvl6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6pPr>
      <a:lvl7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7pPr>
      <a:lvl8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8pPr>
      <a:lvl9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9pPr>
    </p:bodyStyle>
    <p:otherStyle>
      <a:lvl1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111331/RHPImageEncryptionSuite" TargetMode="Externa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矩形"/>
          <p:cNvSpPr/>
          <p:nvPr/>
        </p:nvSpPr>
        <p:spPr>
          <a:xfrm>
            <a:off x="4386416" y="2585760"/>
            <a:ext cx="128415" cy="81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5" name="矩形"/>
          <p:cNvSpPr/>
          <p:nvPr/>
        </p:nvSpPr>
        <p:spPr>
          <a:xfrm>
            <a:off x="4320122" y="2298532"/>
            <a:ext cx="128415" cy="1480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6" name="科技與我…"/>
          <p:cNvSpPr txBox="1"/>
          <p:nvPr/>
        </p:nvSpPr>
        <p:spPr>
          <a:xfrm>
            <a:off x="333982" y="1493165"/>
            <a:ext cx="6239125" cy="19067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20000"/>
              </a:lnSpc>
              <a:defRPr sz="4100"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 Final Project</a:t>
            </a:r>
          </a:p>
          <a:p>
            <a:pPr algn="ctr">
              <a:lnSpc>
                <a:spcPct val="120000"/>
              </a:lnSpc>
              <a:defRPr sz="4100">
                <a:latin typeface="Kaiti TC Bold"/>
                <a:ea typeface="Kaiti TC Bold"/>
                <a:cs typeface="Kaiti TC Bold"/>
                <a:sym typeface="Kaiti TC Bold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 sz="4100"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Kaiti TC Bold"/>
              </a:rPr>
              <a:t>An Image Encryption Algorithm Based on Random Hamiltonian Path</a:t>
            </a:r>
            <a:r>
              <a:rPr lang="en-US" altLang="zh-TW" sz="4100" b="1" dirty="0">
                <a:latin typeface="Times New Roman" panose="02020603050405020304" pitchFamily="18" charset="0"/>
                <a:cs typeface="Times New Roman" panose="02020603050405020304" pitchFamily="18" charset="0"/>
                <a:sym typeface="Kaiti TC Bold"/>
              </a:rPr>
              <a:t/>
            </a:r>
            <a:br>
              <a:rPr lang="en-US" altLang="zh-TW" sz="4100" b="1" dirty="0">
                <a:latin typeface="Times New Roman" panose="02020603050405020304" pitchFamily="18" charset="0"/>
                <a:cs typeface="Times New Roman" panose="02020603050405020304" pitchFamily="18" charset="0"/>
                <a:sym typeface="Kaiti TC Bold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7" name="資工110 陳冠頴"/>
          <p:cNvSpPr txBox="1"/>
          <p:nvPr/>
        </p:nvSpPr>
        <p:spPr>
          <a:xfrm>
            <a:off x="2228672" y="3537607"/>
            <a:ext cx="240065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Kaiti TC Regular"/>
                <a:ea typeface="Kaiti TC Regular"/>
                <a:cs typeface="Kaiti TC Regular"/>
                <a:sym typeface="Kaiti TC Regular"/>
              </a:defRPr>
            </a:lvl1pPr>
          </a:lstStyle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朱健愷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林陽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陳冠頴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 plane decomposition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195591-D7DA-4369-8685-6EFCD8C0C3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0" y="960120"/>
            <a:ext cx="5767699" cy="366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0114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/>
              <p:nvPr/>
            </p:nvSpPr>
            <p:spPr>
              <a:xfrm>
                <a:off x="610088" y="1572535"/>
                <a:ext cx="5981212" cy="1938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將此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Bit Plane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套入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前述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漢米爾頓路徑的演算法。</a:t>
                </a:r>
                <a:endParaRPr lang="en-US" altLang="zh-TW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×2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×2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1, …, 3, 2</m:t>
                    </m:r>
                    <m:r>
                      <a:rPr lang="zh-TW" altLang="zh-TW" sz="2000">
                        <a:latin typeface="Cambria Math" panose="02040503050406030204" pitchFamily="18" charset="0"/>
                      </a:rPr>
                      <m:t>依</m:t>
                    </m:r>
                  </m:oMath>
                </a14:m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次執行，其中漢米爾頓路徑使用由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給定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形成的序列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round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p>
                        </m:sSup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來調換像素點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與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kumimoji="0" lang="zh-TW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88" y="1572535"/>
                <a:ext cx="5981212" cy="1938990"/>
              </a:xfrm>
              <a:prstGeom prst="rect">
                <a:avLst/>
              </a:prstGeom>
              <a:blipFill>
                <a:blip r:embed="rId2"/>
                <a:stretch>
                  <a:fillRect l="-1835" r="-612" b="-18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1067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plane Mergence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BAC1EA-BEDC-461F-9720-65D5449ED88D}"/>
              </a:ext>
            </a:extLst>
          </p:cNvPr>
          <p:cNvSpPr txBox="1"/>
          <p:nvPr/>
        </p:nvSpPr>
        <p:spPr>
          <a:xfrm>
            <a:off x="613654" y="1934338"/>
            <a:ext cx="5981212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將排列完的圖片逆著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 plane decomposition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的算法，重組回原來的大小。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4175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/>
              <p:nvPr/>
            </p:nvSpPr>
            <p:spPr>
              <a:xfrm>
                <a:off x="396557" y="1125788"/>
                <a:ext cx="6064879" cy="5078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1,…,255, 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256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256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7" y="1125788"/>
                <a:ext cx="6064879" cy="507829"/>
              </a:xfrm>
              <a:prstGeom prst="rect">
                <a:avLst/>
              </a:prstGeom>
              <a:blipFill>
                <a:blip r:embed="rId2"/>
                <a:stretch>
                  <a:fillRect l="-1608" b="-96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/>
              <p:nvPr/>
            </p:nvSpPr>
            <p:spPr>
              <a:xfrm>
                <a:off x="396559" y="1728852"/>
                <a:ext cx="6064879" cy="1375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255, 254, …,1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並用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，調換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9" y="1728852"/>
                <a:ext cx="6064879" cy="1375759"/>
              </a:xfrm>
              <a:prstGeom prst="rect">
                <a:avLst/>
              </a:prstGeom>
              <a:blipFill>
                <a:blip r:embed="rId3"/>
                <a:stretch>
                  <a:fillRect l="-16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0873295-2EC9-4D90-8904-DE7190F70530}"/>
                  </a:ext>
                </a:extLst>
              </p:cNvPr>
              <p:cNvSpPr txBox="1"/>
              <p:nvPr/>
            </p:nvSpPr>
            <p:spPr>
              <a:xfrm>
                <a:off x="396558" y="3295081"/>
                <a:ext cx="6064879" cy="1375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255, 254, …,1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並用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，調換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0873295-2EC9-4D90-8904-DE7190F70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8" y="3295081"/>
                <a:ext cx="6064879" cy="1375759"/>
              </a:xfrm>
              <a:prstGeom prst="rect">
                <a:avLst/>
              </a:prstGeom>
              <a:blipFill>
                <a:blip r:embed="rId4"/>
                <a:stretch>
                  <a:fillRect l="-16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9361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Forward Substitution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/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1,2,…,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將圖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的像素點</a:t>
                </a:r>
                <a:endParaRPr lang="en-US" altLang="zh-TW" sz="1800" i="1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TW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⊕(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 256)</m:t>
                      </m:r>
                    </m:oMath>
                  </m:oMathPara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使此圖達到密碼學上之擴散效果。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blipFill>
                <a:blip r:embed="rId2"/>
                <a:stretch>
                  <a:fillRect l="-1608" b="-22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614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Backward Substitution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/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−1,…,2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將圖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的像素點</a:t>
                </a:r>
                <a:endParaRPr lang="en-US" altLang="zh-TW" sz="1800" i="1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TW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⊕(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 256)</m:t>
                      </m:r>
                    </m:oMath>
                  </m:oMathPara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使此圖達到密碼學上之擴散效果。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blipFill>
                <a:blip r:embed="rId2"/>
                <a:stretch>
                  <a:fillRect l="-1608" r="-1809" b="-22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7448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8680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解密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52DAF0-9900-4386-B055-F9975C5D22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745329"/>
            <a:ext cx="4354830" cy="3921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3458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49569" y="597877"/>
            <a:ext cx="45720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Implemented Source Code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41008" y="1800665"/>
            <a:ext cx="491665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TW" dirty="0">
                <a:hlinkClick r:id="rId2"/>
              </a:rPr>
              <a:t>https://github.com/jack111331/RHPImageEncryptionSuite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1980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8680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4BD678-6338-4235-8491-BEDBCE721D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9" y="1550913"/>
            <a:ext cx="5841961" cy="35925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BD0F18B-279C-4618-A2C8-7C2D6E96F2AE}"/>
              </a:ext>
            </a:extLst>
          </p:cNvPr>
          <p:cNvSpPr txBox="1"/>
          <p:nvPr/>
        </p:nvSpPr>
        <p:spPr>
          <a:xfrm>
            <a:off x="508019" y="933273"/>
            <a:ext cx="61561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NIST SP800-22 test suite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用統計的方式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的測試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序列的亂度。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67378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密鑰的安全性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BD0F18B-279C-4618-A2C8-7C2D6E96F2AE}"/>
                  </a:ext>
                </a:extLst>
              </p:cNvPr>
              <p:cNvSpPr txBox="1"/>
              <p:nvPr/>
            </p:nvSpPr>
            <p:spPr>
              <a:xfrm>
                <a:off x="508020" y="1624153"/>
                <a:ext cx="5946968" cy="2188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通常建議密鑰空間不低於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，而我們使用的密鑰是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的參數，亦即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，為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個倍精度浮點數，且按照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IEEE 754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的浮點數標準，每個倍精度浮點數的小數點部位都用了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52 bits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，所以很顯然我們使用的密鑰的空間是大於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kumimoji="0" lang="zh-TW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BD0F18B-279C-4618-A2C8-7C2D6E96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20" y="1624153"/>
                <a:ext cx="5946968" cy="2188546"/>
              </a:xfrm>
              <a:prstGeom prst="rect">
                <a:avLst/>
              </a:prstGeom>
              <a:blipFill>
                <a:blip r:embed="rId2"/>
                <a:stretch>
                  <a:fillRect l="-1639" b="-1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7158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當你使用許多網路上的免費資源時，你可知道所謂『免費』的服務其實都是需要付出代價的。"/>
          <p:cNvSpPr txBox="1"/>
          <p:nvPr/>
        </p:nvSpPr>
        <p:spPr>
          <a:xfrm>
            <a:off x="1355410" y="1808543"/>
            <a:ext cx="446532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現有圖片加密演算法中的效能瓶頸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42" name="你的隱私…"/>
          <p:cNvSpPr txBox="1"/>
          <p:nvPr/>
        </p:nvSpPr>
        <p:spPr>
          <a:xfrm>
            <a:off x="1971390" y="2495490"/>
            <a:ext cx="291522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1600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重新排列元素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1600"/>
            </a:pP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Worst case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非線性時間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44" name="免錢的最貴"/>
          <p:cNvSpPr txBox="1"/>
          <p:nvPr/>
        </p:nvSpPr>
        <p:spPr>
          <a:xfrm>
            <a:off x="968381" y="283664"/>
            <a:ext cx="14903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CEF245-D613-44BD-A899-ABC3375D0246}"/>
                  </a:ext>
                </a:extLst>
              </p:cNvPr>
              <p:cNvSpPr/>
              <p:nvPr/>
            </p:nvSpPr>
            <p:spPr>
              <a:xfrm>
                <a:off x="2506030" y="1061072"/>
                <a:ext cx="3186129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NBCR</m:t>
                      </m:r>
                      <m:d>
                        <m:d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𝐻𝑎𝑚</m:t>
                          </m:r>
                          <m:d>
                            <m:d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TW" alt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TW" alt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CEF245-D613-44BD-A899-ABC3375D0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30" y="1061072"/>
                <a:ext cx="3186129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B23960C-AC19-4D55-81F4-48DA33FC1B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5" y="1955868"/>
            <a:ext cx="6315270" cy="21081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5FD2EE2-A59D-4E67-80E7-C8A7119B8869}"/>
              </a:ext>
            </a:extLst>
          </p:cNvPr>
          <p:cNvSpPr txBox="1"/>
          <p:nvPr/>
        </p:nvSpPr>
        <p:spPr>
          <a:xfrm>
            <a:off x="1259537" y="1219199"/>
            <a:ext cx="13619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位元改變率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: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標楷體" panose="03000509000000000000" pitchFamily="65" charset="-120"/>
              <a:ea typeface="標楷體" panose="03000509000000000000" pitchFamily="65" charset="-12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02721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原圖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9DE91A-050F-432E-89B7-F4F3DE3A05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3" y="947225"/>
            <a:ext cx="6522720" cy="3863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6860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加密圖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EE3803-7F14-499A-9B4B-2C0DD2FA0C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4" y="985097"/>
            <a:ext cx="6213231" cy="4158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63064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Entropy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C9F0D8-95AB-4398-A7EA-363F53E616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1548"/>
            <a:ext cx="5943600" cy="2363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9FC0F04-98A0-41D2-9C1F-5B6965DF0585}"/>
              </a:ext>
            </a:extLst>
          </p:cNvPr>
          <p:cNvSpPr txBox="1"/>
          <p:nvPr/>
        </p:nvSpPr>
        <p:spPr>
          <a:xfrm>
            <a:off x="796290" y="962414"/>
            <a:ext cx="538099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理想情況下從一張加密圖中計算出的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Entropy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應該要是每個像素所使用的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6634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9BC8901-418A-403D-A924-44CD99FD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47" y="2232660"/>
            <a:ext cx="5014305" cy="239814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ED12AA-0E23-4554-8E3E-C79A71929B47}"/>
              </a:ext>
            </a:extLst>
          </p:cNvPr>
          <p:cNvSpPr txBox="1"/>
          <p:nvPr/>
        </p:nvSpPr>
        <p:spPr>
          <a:xfrm>
            <a:off x="1351806" y="1027330"/>
            <a:ext cx="415438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NPCR: Number of pixel change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UACI: Unified average changed intensity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59682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DD9F69-BE71-41C1-A1CF-14A0C8FA8C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1" y="1443990"/>
            <a:ext cx="6241837" cy="32880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6E16704-FA85-4218-82B0-4B1EDE31A818}"/>
              </a:ext>
            </a:extLst>
          </p:cNvPr>
          <p:cNvSpPr txBox="1"/>
          <p:nvPr/>
        </p:nvSpPr>
        <p:spPr>
          <a:xfrm>
            <a:off x="93471" y="925383"/>
            <a:ext cx="667105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隨機挑選一些像素，將這些像素的最後一位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反轉，並使用該演算法加密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1992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效率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E16704-FA85-4218-82B0-4B1EDE31A818}"/>
              </a:ext>
            </a:extLst>
          </p:cNvPr>
          <p:cNvSpPr txBox="1"/>
          <p:nvPr/>
        </p:nvSpPr>
        <p:spPr>
          <a:xfrm>
            <a:off x="759205" y="1763582"/>
            <a:ext cx="5339589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從上述演算法可以看出重排列與前向、後向替代等步驟的時間複雜度都是線性，因此整個圖片加密演算法為線性時間複雜度。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31505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0" y="283664"/>
            <a:ext cx="554496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Correlation Coefficient Analysis(CCA) Improve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E16704-FA85-4218-82B0-4B1EDE31A818}"/>
              </a:ext>
            </a:extLst>
          </p:cNvPr>
          <p:cNvSpPr txBox="1"/>
          <p:nvPr/>
        </p:nvSpPr>
        <p:spPr>
          <a:xfrm>
            <a:off x="0" y="1559601"/>
            <a:ext cx="6098345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傳統研究上對於圖片相鄰像素的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CCA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分析使用的是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73723" y="2194560"/>
            <a:ext cx="3432517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水平線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垂直線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對角線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8477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70" y="1565984"/>
            <a:ext cx="4194736" cy="124476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70" y="2958685"/>
            <a:ext cx="4194736" cy="12447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04313" y="756620"/>
            <a:ext cx="383344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Horizontal CCA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3473438" y="4353951"/>
            <a:ext cx="0" cy="49236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1969158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97280" y="731520"/>
            <a:ext cx="407963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Diagonal</a:t>
            </a:r>
            <a:r>
              <a:rPr kumimoji="0" lang="en-US" altLang="zh-TW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CCA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300" y="1432100"/>
            <a:ext cx="3341589" cy="3255226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 flipH="1">
            <a:off x="1961161" y="3706837"/>
            <a:ext cx="437381" cy="4009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線接點 5"/>
          <p:cNvCxnSpPr/>
          <p:nvPr/>
        </p:nvCxnSpPr>
        <p:spPr>
          <a:xfrm flipH="1">
            <a:off x="4589198" y="1821766"/>
            <a:ext cx="437381" cy="4009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9338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當你使用許多網路上的免費資源時，你可知道所謂『免費』的服務其實都是需要付出代價的。"/>
          <p:cNvSpPr txBox="1"/>
          <p:nvPr/>
        </p:nvSpPr>
        <p:spPr>
          <a:xfrm>
            <a:off x="792480" y="4185983"/>
            <a:ext cx="563230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灰階圖中越高位的位元，其所含有的圖片資訊量就越高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44" name="免錢的最貴"/>
          <p:cNvSpPr txBox="1"/>
          <p:nvPr/>
        </p:nvSpPr>
        <p:spPr>
          <a:xfrm>
            <a:off x="968381" y="283664"/>
            <a:ext cx="14903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D3BE0F-2472-4FBA-9E1F-536619396B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941070"/>
            <a:ext cx="5273040" cy="292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11753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2641" y="453203"/>
            <a:ext cx="553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Correlation Coefficient Analysis(CCA) Improve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372186"/>
            <a:ext cx="5273040" cy="3482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54577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0" y="283664"/>
            <a:ext cx="554496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Correlation Coefficient Analysis(CCA) Improve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E16704-FA85-4218-82B0-4B1EDE31A818}"/>
              </a:ext>
            </a:extLst>
          </p:cNvPr>
          <p:cNvSpPr txBox="1"/>
          <p:nvPr/>
        </p:nvSpPr>
        <p:spPr>
          <a:xfrm>
            <a:off x="-168813" y="1608838"/>
            <a:ext cx="6879102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這篇論文提出研究上對於圖片相鄰像素的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CCA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分析使用的應為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73723" y="2194560"/>
            <a:ext cx="3432517" cy="1785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水平線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垂直線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對角線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對角線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59211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9" y="1460109"/>
            <a:ext cx="5265420" cy="32080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912641" y="453203"/>
            <a:ext cx="553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Correlation Coefficient Analysis(CCA) Improve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3034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32449" y="626012"/>
            <a:ext cx="358726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拓展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彩色圖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21434" y="1357532"/>
            <a:ext cx="473377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5">
              <a:lnSpc>
                <a:spcPct val="150000"/>
              </a:lnSpc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上述運用的情境是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 per pixel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的黑白圖，但若要拓展運用情境到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32-bit per pixel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的彩色圖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7426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32449" y="626012"/>
            <a:ext cx="358726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eibeiTC-Bold"/>
              </a:rPr>
              <a:t>拓展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eibeiTC-Bold"/>
              </a:rPr>
              <a:t>-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eibeiTC-Bold"/>
              </a:rPr>
              <a:t>彩色圖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921434" y="1357532"/>
            <a:ext cx="473377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5">
              <a:lnSpc>
                <a:spcPct val="150000"/>
              </a:lnSpc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32-bit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彩色圖拆分為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黑白圖來加解密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:D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226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當你使用許多網路上的免費資源時，你可知道所謂『免費』的服務其實都是需要付出代價的。"/>
          <p:cNvSpPr txBox="1"/>
          <p:nvPr/>
        </p:nvSpPr>
        <p:spPr>
          <a:xfrm>
            <a:off x="738366" y="3289272"/>
            <a:ext cx="5609867" cy="12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對於圖片而言，圖片中的每個像素皆與其他所有像素有一條邊，亦即圖片中的像素形成的圖為一完全圖，必存在至少一條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Hamiltonian path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44" name="免錢的最貴"/>
          <p:cNvSpPr txBox="1"/>
          <p:nvPr/>
        </p:nvSpPr>
        <p:spPr>
          <a:xfrm>
            <a:off x="968381" y="283664"/>
            <a:ext cx="246061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可能的解決方案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EBF43005-1BD9-4CA2-983D-9089CF30FD44}"/>
                  </a:ext>
                </a:extLst>
              </p:cNvPr>
              <p:cNvSpPr txBox="1"/>
              <p:nvPr/>
            </p:nvSpPr>
            <p:spPr>
              <a:xfrm>
                <a:off x="1166500" y="2150744"/>
                <a:ext cx="246061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sz="180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TW" sz="180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80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18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sz="18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18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,</a:t>
                </a:r>
                <a:endParaRPr kumimoji="0" lang="zh-TW" altLang="en-US" sz="18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EBF43005-1BD9-4CA2-983D-9089CF30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00" y="2150744"/>
                <a:ext cx="2460619" cy="369330"/>
              </a:xfrm>
              <a:prstGeom prst="rect">
                <a:avLst/>
              </a:prstGeom>
              <a:blipFill>
                <a:blip r:embed="rId2"/>
                <a:stretch>
                  <a:fillRect l="-1485" t="-10000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31B7DE-01FA-4F6D-8389-54FD107D8F9C}"/>
                  </a:ext>
                </a:extLst>
              </p:cNvPr>
              <p:cNvSpPr/>
              <p:nvPr/>
            </p:nvSpPr>
            <p:spPr>
              <a:xfrm>
                <a:off x="2396810" y="1937694"/>
                <a:ext cx="3191899" cy="1073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180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zh-TW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1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zh-TW" altLang="en-US" sz="18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zh-TW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TW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zh-TW" alt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1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TW" altLang="en-US" sz="1800" dirty="0"/>
                  <a:t> </a:t>
                </a:r>
                <a:endParaRPr lang="en-US" altLang="zh-TW" sz="18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</a:t>
                </a:r>
                <a:r>
                  <a:rPr lang="zh-TW" altLang="en-US" sz="1800" dirty="0"/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Hamiltonian cycle(path)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存在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31B7DE-01FA-4F6D-8389-54FD107D8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10" y="1937694"/>
                <a:ext cx="3191899" cy="1073114"/>
              </a:xfrm>
              <a:prstGeom prst="rect">
                <a:avLst/>
              </a:prstGeom>
              <a:blipFill>
                <a:blip r:embed="rId3"/>
                <a:stretch>
                  <a:fillRect l="-1527" r="-954" b="-8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B0438B44-7B47-43F0-A808-106682DD085F}"/>
              </a:ext>
            </a:extLst>
          </p:cNvPr>
          <p:cNvSpPr txBox="1"/>
          <p:nvPr/>
        </p:nvSpPr>
        <p:spPr>
          <a:xfrm>
            <a:off x="2267242" y="1187551"/>
            <a:ext cx="227241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Dirac Theorem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6962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246061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DA4D28-B388-44DC-A814-D4758032F0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" y="745329"/>
            <a:ext cx="5436554" cy="3674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0985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hkt1-1.xx.fbcdn.net/v/t1.15752-9/106075662_2654327694889830_941079348548563000_n.png?_nc_cat=111&amp;_nc_sid=b96e70&amp;_nc_ohc=A2c-iXQNkQcAX_ucGmu&amp;_nc_ht=scontent-hkt1-1.xx&amp;oh=c078e4a39159db11ff5ecb0718e36e03&amp;oe=5F1796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9861"/>
            <a:ext cx="68580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921434" y="492369"/>
            <a:ext cx="402336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Hamiltonian Path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5598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22845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Bernoulli Map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/>
              <p:nvPr/>
            </p:nvSpPr>
            <p:spPr>
              <a:xfrm>
                <a:off x="1173480" y="1071111"/>
                <a:ext cx="4655820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18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8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 1=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&lt;0.5</m:t>
                              </m:r>
                            </m:e>
                            <m:e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−1 0.5≤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071111"/>
                <a:ext cx="4655820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11F31ECF-79B7-4201-9CD5-1BE7C6F470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71" y="1781305"/>
            <a:ext cx="4228458" cy="3097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010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22845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Bernoulli Map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/>
              <p:nvPr/>
            </p:nvSpPr>
            <p:spPr>
              <a:xfrm>
                <a:off x="1314770" y="745329"/>
                <a:ext cx="42284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為了增加</m:t>
                      </m:r>
                      <m:r>
                        <m:rPr>
                          <m:nor/>
                        </m:rPr>
                        <a:rPr lang="en-US" altLang="zh-TW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Bernoulli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Map</m:t>
                      </m:r>
                      <m:r>
                        <m:rPr>
                          <m:nor/>
                        </m:rPr>
                        <a:rPr lang="zh-TW" altLang="en-US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非線性的特性，</m:t>
                      </m:r>
                    </m:oMath>
                  </m:oMathPara>
                </a14:m>
                <a:endPara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我們在其中增加一次模運算，使其成為</m:t>
                      </m:r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70" y="745329"/>
                <a:ext cx="422845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5F7330D-F35B-4D2F-A0A5-0A771889CB54}"/>
                  </a:ext>
                </a:extLst>
              </p:cNvPr>
              <p:cNvSpPr/>
              <p:nvPr/>
            </p:nvSpPr>
            <p:spPr>
              <a:xfrm>
                <a:off x="1901766" y="1513305"/>
                <a:ext cx="3054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16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6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sz="16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sz="1600">
                          <a:latin typeface="Cambria Math" panose="02040503050406030204" pitchFamily="18" charset="0"/>
                        </a:rPr>
                        <m:t>β</m:t>
                      </m:r>
                      <m:d>
                        <m:dPr>
                          <m:ctrlPr>
                            <a:rPr lang="zh-TW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1600">
                              <a:latin typeface="Cambria Math" panose="02040503050406030204" pitchFamily="18" charset="0"/>
                            </a:rPr>
                            <m:t>α</m:t>
                          </m:r>
                          <m:sSub>
                            <m:sSubPr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zh-TW" alt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sz="160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5F7330D-F35B-4D2F-A0A5-0A771889C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66" y="1513305"/>
                <a:ext cx="3054468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F638C78F-3F27-4085-9B20-8EBCC12ADF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" y="1833430"/>
            <a:ext cx="6775176" cy="293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054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8680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加密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1BAFA2-2E70-43CA-9132-2AC9A2534F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804091"/>
            <a:ext cx="4358640" cy="4055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0434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uck template">
  <a:themeElements>
    <a:clrScheme name="Puck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Puck templa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uck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uck template">
  <a:themeElements>
    <a:clrScheme name="Puck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Puck templa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uck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741</Words>
  <Application>Microsoft Office PowerPoint</Application>
  <PresentationFormat>自訂</PresentationFormat>
  <Paragraphs>84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6" baseType="lpstr">
      <vt:lpstr>Helvetica Neue</vt:lpstr>
      <vt:lpstr>Kaiti TC Bold</vt:lpstr>
      <vt:lpstr>Kaiti TC Regular</vt:lpstr>
      <vt:lpstr>Nixie One</vt:lpstr>
      <vt:lpstr>Varela Round</vt:lpstr>
      <vt:lpstr>WeibeiTC-Bold</vt:lpstr>
      <vt:lpstr>標楷體</vt:lpstr>
      <vt:lpstr>Arial</vt:lpstr>
      <vt:lpstr>Cambria Math</vt:lpstr>
      <vt:lpstr>Helvetica</vt:lpstr>
      <vt:lpstr>Times New Roman</vt:lpstr>
      <vt:lpstr>Puck template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User</cp:lastModifiedBy>
  <cp:revision>92</cp:revision>
  <dcterms:modified xsi:type="dcterms:W3CDTF">2020-06-23T03:01:14Z</dcterms:modified>
</cp:coreProperties>
</file>