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5" r:id="rId4"/>
    <p:sldId id="268" r:id="rId5"/>
    <p:sldId id="266" r:id="rId6"/>
    <p:sldId id="267" r:id="rId7"/>
    <p:sldId id="264" r:id="rId8"/>
    <p:sldId id="261" r:id="rId9"/>
    <p:sldId id="257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2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18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663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9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8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1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9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8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6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CA61E-2248-41D7-A4D7-82A325ED6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OOP</a:t>
            </a:r>
            <a:r>
              <a:rPr lang="zh-TW" altLang="en-US" dirty="0"/>
              <a:t>期末</a:t>
            </a:r>
            <a:r>
              <a:rPr lang="en-US" altLang="zh-TW" dirty="0"/>
              <a:t>PROJECT</a:t>
            </a:r>
            <a:r>
              <a:rPr lang="zh-TW" altLang="en-US" dirty="0"/>
              <a:t> 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CF3443-3FDE-4E77-A601-3FBD116DF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B07902034</a:t>
            </a:r>
            <a:r>
              <a:rPr lang="zh-TW" altLang="en-US" dirty="0"/>
              <a:t>王昱凱</a:t>
            </a:r>
            <a:endParaRPr lang="en-US" altLang="zh-TW" dirty="0"/>
          </a:p>
          <a:p>
            <a:r>
              <a:rPr lang="en-US" altLang="zh-TW" dirty="0"/>
              <a:t>B07902126</a:t>
            </a:r>
            <a:r>
              <a:rPr lang="zh-TW" altLang="en-US" dirty="0"/>
              <a:t>謝宗儒</a:t>
            </a:r>
            <a:endParaRPr lang="en-US" altLang="zh-TW" dirty="0"/>
          </a:p>
          <a:p>
            <a:r>
              <a:rPr lang="en-US" altLang="zh-TW" dirty="0"/>
              <a:t>B07902127 </a:t>
            </a:r>
            <a:r>
              <a:rPr lang="zh-TW" altLang="en-US" dirty="0"/>
              <a:t>羅毅鈞</a:t>
            </a:r>
          </a:p>
        </p:txBody>
      </p:sp>
    </p:spTree>
    <p:extLst>
      <p:ext uri="{BB962C8B-B14F-4D97-AF65-F5344CB8AC3E}">
        <p14:creationId xmlns:p14="http://schemas.microsoft.com/office/powerpoint/2010/main" val="42379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9ACCA-A392-4D58-85E7-53D98444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8B2FC-7590-490E-8194-34A26B4D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95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CA61E-2248-41D7-A4D7-82A325ED6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84115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CF3443-3FDE-4E77-A601-3FBD116D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192" y="3502242"/>
            <a:ext cx="8915399" cy="112628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66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CA61E-2248-41D7-A4D7-82A325ED6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zh-TW" altLang="en-US" sz="6400" dirty="0"/>
              <a:t>指定題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CF3443-3FDE-4E77-A601-3FBD116D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61166"/>
            <a:ext cx="8915399" cy="1126283"/>
          </a:xfrm>
        </p:spPr>
        <p:txBody>
          <a:bodyPr/>
          <a:lstStyle/>
          <a:p>
            <a:pPr algn="ctr"/>
            <a:r>
              <a:rPr lang="zh-TW" altLang="en-US" dirty="0"/>
              <a:t>旅遊訂票系統</a:t>
            </a:r>
          </a:p>
        </p:txBody>
      </p:sp>
    </p:spTree>
    <p:extLst>
      <p:ext uri="{BB962C8B-B14F-4D97-AF65-F5344CB8AC3E}">
        <p14:creationId xmlns:p14="http://schemas.microsoft.com/office/powerpoint/2010/main" val="25602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C6C6C-3A9B-4D21-9CB8-2879C624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EA694-3F4B-4229-8500-31F6A4C9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CF691F-9BB7-4A96-950E-7806D37E6C33}"/>
              </a:ext>
            </a:extLst>
          </p:cNvPr>
          <p:cNvSpPr/>
          <p:nvPr/>
        </p:nvSpPr>
        <p:spPr>
          <a:xfrm>
            <a:off x="5042517" y="1251751"/>
            <a:ext cx="2095130" cy="14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494266-3591-4BAE-AE99-A76FE4F46C76}"/>
              </a:ext>
            </a:extLst>
          </p:cNvPr>
          <p:cNvSpPr/>
          <p:nvPr/>
        </p:nvSpPr>
        <p:spPr>
          <a:xfrm>
            <a:off x="843272" y="3496760"/>
            <a:ext cx="2095130" cy="14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TripQuery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90906F-D210-4AA6-ADAF-B6644A89C630}"/>
              </a:ext>
            </a:extLst>
          </p:cNvPr>
          <p:cNvSpPr/>
          <p:nvPr/>
        </p:nvSpPr>
        <p:spPr>
          <a:xfrm>
            <a:off x="6528676" y="3496760"/>
            <a:ext cx="2095130" cy="14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Cancel&amp;revise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7F100D-9651-4903-A7A3-F32C37309B78}"/>
              </a:ext>
            </a:extLst>
          </p:cNvPr>
          <p:cNvSpPr/>
          <p:nvPr/>
        </p:nvSpPr>
        <p:spPr>
          <a:xfrm>
            <a:off x="9252013" y="3496760"/>
            <a:ext cx="2095130" cy="14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OrderQuery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747CD0-9CE5-4763-BF83-D96CA635ECF9}"/>
              </a:ext>
            </a:extLst>
          </p:cNvPr>
          <p:cNvSpPr/>
          <p:nvPr/>
        </p:nvSpPr>
        <p:spPr>
          <a:xfrm>
            <a:off x="3568196" y="3513275"/>
            <a:ext cx="2095130" cy="14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  </a:t>
            </a:r>
            <a:r>
              <a:rPr lang="en-US" altLang="zh-TW" dirty="0" err="1"/>
              <a:t>TripOrder</a:t>
            </a:r>
            <a:r>
              <a:rPr lang="en-US" altLang="zh-TW" dirty="0"/>
              <a:t>	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00AB210-2FFE-4376-BCD2-9780AB1AE1D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890837" y="2730321"/>
            <a:ext cx="4199245" cy="7664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188D0AB-43A0-46CA-A699-91D8A3BAA92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615761" y="2730321"/>
            <a:ext cx="1474321" cy="7829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3EA0A13-ED31-47F4-9AB6-5CDA8D7418BC}"/>
              </a:ext>
            </a:extLst>
          </p:cNvPr>
          <p:cNvCxnSpPr>
            <a:endCxn id="8" idx="0"/>
          </p:cNvCxnSpPr>
          <p:nvPr/>
        </p:nvCxnSpPr>
        <p:spPr>
          <a:xfrm>
            <a:off x="6090082" y="2730321"/>
            <a:ext cx="1486159" cy="7664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AF9BB68-6B4F-4BB6-9CD6-C1B835DF1F27}"/>
              </a:ext>
            </a:extLst>
          </p:cNvPr>
          <p:cNvCxnSpPr>
            <a:endCxn id="9" idx="0"/>
          </p:cNvCxnSpPr>
          <p:nvPr/>
        </p:nvCxnSpPr>
        <p:spPr>
          <a:xfrm>
            <a:off x="6090082" y="2730321"/>
            <a:ext cx="4209496" cy="7664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4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B88AF-A670-4D1C-AA97-261C924D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0FD01-71F5-4B3D-9A28-69A2D2FB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E350B-2CBB-4510-86FD-3F08794E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亮點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6E6D8-3CE0-45E8-B418-D29EA30F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76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9ACCA-A392-4D58-85E7-53D98444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8B2FC-7590-490E-8194-34A26B4D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31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CA61E-2248-41D7-A4D7-82A325ED6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126284"/>
          </a:xfrm>
        </p:spPr>
        <p:txBody>
          <a:bodyPr>
            <a:normAutofit/>
          </a:bodyPr>
          <a:lstStyle/>
          <a:p>
            <a:pPr algn="ctr"/>
            <a:r>
              <a:rPr lang="zh-TW" altLang="en-US" sz="6400" dirty="0"/>
              <a:t>自選題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CF3443-3FDE-4E77-A601-3FBD116D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51095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altLang="zh-TW" sz="3000" dirty="0"/>
              <a:t>OOXX_GAME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343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C6C6C-3A9B-4D21-9CB8-2879C624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EA694-3F4B-4229-8500-31F6A4C9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36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E350B-2CBB-4510-86FD-3F08794E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亮點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6E6D8-3CE0-45E8-B418-D29EA30F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屬於互動遊戲</a:t>
            </a:r>
            <a:endParaRPr lang="en-US" altLang="zh-TW" dirty="0"/>
          </a:p>
          <a:p>
            <a:r>
              <a:rPr lang="zh-TW" altLang="en-US" dirty="0"/>
              <a:t>有簡易</a:t>
            </a:r>
            <a:r>
              <a:rPr lang="en-US" altLang="zh-TW" dirty="0"/>
              <a:t>AI</a:t>
            </a:r>
            <a:r>
              <a:rPr lang="zh-TW" altLang="en-US" dirty="0"/>
              <a:t>當作對手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9305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54</Words>
  <Application>Microsoft Office PowerPoint</Application>
  <PresentationFormat>寬螢幕</PresentationFormat>
  <Paragraphs>23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OOP期末PROJECT 報告</vt:lpstr>
      <vt:lpstr>指定題</vt:lpstr>
      <vt:lpstr>架構</vt:lpstr>
      <vt:lpstr>技術</vt:lpstr>
      <vt:lpstr>亮點</vt:lpstr>
      <vt:lpstr>分工</vt:lpstr>
      <vt:lpstr>自選題</vt:lpstr>
      <vt:lpstr>架構</vt:lpstr>
      <vt:lpstr>亮點</vt:lpstr>
      <vt:lpstr>分工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OOP期末PROJECT 報告</dc:title>
  <dc:creator>User</dc:creator>
  <cp:lastModifiedBy>User</cp:lastModifiedBy>
  <cp:revision>17</cp:revision>
  <dcterms:created xsi:type="dcterms:W3CDTF">2020-06-20T02:25:42Z</dcterms:created>
  <dcterms:modified xsi:type="dcterms:W3CDTF">2020-06-20T05:52:27Z</dcterms:modified>
</cp:coreProperties>
</file>