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9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9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標題</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2f573a6b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2f573a6b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ca81abd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ca81abd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彭</a:t>
            </a:r>
            <a:endParaRPr/>
          </a:p>
          <a:p>
            <a:pPr indent="0" lvl="0" marL="0" rtl="0" algn="l">
              <a:spcBef>
                <a:spcPts val="0"/>
              </a:spcBef>
              <a:spcAft>
                <a:spcPts val="0"/>
              </a:spcAft>
              <a:buNone/>
            </a:pPr>
            <a:r>
              <a:rPr lang="es"/>
              <a:t>提到有些資料只有零元，然後最大值那邊有到 36 億。</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9f8b8e023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9f8b8e023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彭</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9f8b8e023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9f8b8e023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彭</a:t>
            </a:r>
            <a:endParaRPr/>
          </a:p>
          <a:p>
            <a:pPr indent="0" lvl="0" marL="0" rtl="0" algn="l">
              <a:spcBef>
                <a:spcPts val="0"/>
              </a:spcBef>
              <a:spcAft>
                <a:spcPts val="0"/>
              </a:spcAft>
              <a:buNone/>
            </a:pPr>
            <a:r>
              <a:rPr lang="es"/>
              <a:t>講</a:t>
            </a:r>
            <a:r>
              <a:rPr lang="es"/>
              <a:t>我們覺得里程數應該會是評量二手車價格一個重要的指標</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cf8c9a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cf8c9a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福特 雪弗蘭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2cf8c9a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2cf8c9a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sedan </a:t>
            </a:r>
            <a:r>
              <a:rPr lang="es"/>
              <a:t>房車</a:t>
            </a:r>
            <a:endParaRPr/>
          </a:p>
          <a:p>
            <a:pPr indent="0" lvl="0" marL="0" rtl="0" algn="l">
              <a:spcBef>
                <a:spcPts val="0"/>
              </a:spcBef>
              <a:spcAft>
                <a:spcPts val="0"/>
              </a:spcAft>
              <a:buNone/>
            </a:pPr>
            <a:r>
              <a:rPr lang="es"/>
              <a:t>SUV 休旅車</a:t>
            </a:r>
            <a:endParaRPr/>
          </a:p>
          <a:p>
            <a:pPr indent="0" lvl="0" marL="0" rtl="0" algn="l">
              <a:spcBef>
                <a:spcPts val="0"/>
              </a:spcBef>
              <a:spcAft>
                <a:spcPts val="0"/>
              </a:spcAft>
              <a:buNone/>
            </a:pPr>
            <a:r>
              <a:rPr lang="es"/>
              <a:t>pickup 貨卡</a:t>
            </a:r>
            <a:endParaRPr/>
          </a:p>
          <a:p>
            <a:pPr indent="0" lvl="0" marL="0" rtl="0" algn="l">
              <a:spcBef>
                <a:spcPts val="0"/>
              </a:spcBef>
              <a:spcAft>
                <a:spcPts val="0"/>
              </a:spcAft>
              <a:buNone/>
            </a:pPr>
            <a:r>
              <a:rPr lang="es"/>
              <a:t>truck 卡車</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2cf8c9a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2cf8c9a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cf8c9a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cf8c9a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詹</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9f8b8e02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9f8b8e02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這個部分拿來說明我們怎麼生出我們的資料集</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2c4ca5a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2c4ca5a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目錄</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2c4ca5a5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2c4ca5a5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ans"/>
                <a:ea typeface="Josefin Sans"/>
                <a:cs typeface="Josefin Sans"/>
                <a:sym typeface="Josefin Sans"/>
              </a:rPr>
              <a:t>entry id 是資料編號, id是url編號</a:t>
            </a:r>
            <a:br>
              <a:rPr lang="es">
                <a:latin typeface="Josefin Sans"/>
                <a:ea typeface="Josefin Sans"/>
                <a:cs typeface="Josefin Sans"/>
                <a:sym typeface="Josefin Sans"/>
              </a:rPr>
            </a:br>
            <a:r>
              <a:rPr lang="es">
                <a:latin typeface="Josefin Sans"/>
                <a:ea typeface="Josefin Sans"/>
                <a:cs typeface="Josefin Sans"/>
                <a:sym typeface="Josefin Sans"/>
              </a:rPr>
              <a:t>url 是資料來源的網頁連結, img_url 是汽車實體照片連結, region_url 是資料來源網頁所屬的地區, </a:t>
            </a:r>
            <a:endParaRPr>
              <a:latin typeface="Josefin Sans"/>
              <a:ea typeface="Josefin Sans"/>
              <a:cs typeface="Josefin Sans"/>
              <a:sym typeface="Josefin Sans"/>
            </a:endParaRPr>
          </a:p>
          <a:p>
            <a:pPr indent="0" lvl="0" marL="0" rtl="0" algn="l">
              <a:spcBef>
                <a:spcPts val="0"/>
              </a:spcBef>
              <a:spcAft>
                <a:spcPts val="0"/>
              </a:spcAft>
              <a:buNone/>
            </a:pPr>
            <a:r>
              <a:rPr lang="es">
                <a:latin typeface="Josefin Sans"/>
                <a:ea typeface="Josefin Sans"/>
                <a:cs typeface="Josefin Sans"/>
                <a:sym typeface="Josefin Sans"/>
              </a:rPr>
              <a:t>VIN =</a:t>
            </a:r>
            <a:r>
              <a:rPr lang="es">
                <a:latin typeface="Josefin Sans"/>
                <a:ea typeface="Josefin Sans"/>
                <a:cs typeface="Josefin Sans"/>
                <a:sym typeface="Josefin Sans"/>
              </a:rPr>
              <a:t> </a:t>
            </a:r>
            <a:r>
              <a:rPr lang="es">
                <a:highlight>
                  <a:srgbClr val="FFFFFF"/>
                </a:highlight>
                <a:latin typeface="Josefin Sans"/>
                <a:ea typeface="Josefin Sans"/>
                <a:cs typeface="Josefin Sans"/>
                <a:sym typeface="Josefin Sans"/>
              </a:rPr>
              <a:t>vehicle identification number 是車牌號碼，內容是亂碼</a:t>
            </a:r>
            <a:endParaRPr>
              <a:highlight>
                <a:srgbClr val="FFFFFF"/>
              </a:highlight>
              <a:latin typeface="Josefin Sans"/>
              <a:ea typeface="Josefin Sans"/>
              <a:cs typeface="Josefin Sans"/>
              <a:sym typeface="Josefin Sans"/>
            </a:endParaRPr>
          </a:p>
          <a:p>
            <a:pPr indent="0" lvl="0" marL="0" rtl="0" algn="l">
              <a:spcBef>
                <a:spcPts val="0"/>
              </a:spcBef>
              <a:spcAft>
                <a:spcPts val="0"/>
              </a:spcAft>
              <a:buNone/>
            </a:pPr>
            <a:r>
              <a:rPr lang="es">
                <a:highlight>
                  <a:srgbClr val="FFFFFF"/>
                </a:highlight>
              </a:rPr>
              <a:t>description是商品的介紹</a:t>
            </a:r>
            <a:endParaRPr>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9f8b8e023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9f8b8e023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9f8b8e023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9f8b8e023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經過</a:t>
            </a:r>
            <a:r>
              <a:rPr lang="es"/>
              <a:t>feature seletion後，</a:t>
            </a:r>
            <a:r>
              <a:rPr lang="es"/>
              <a:t>畫出features的缺值 (nan) 情況</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9f8b8e023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9f8b8e023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9f8b8e023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9f8b8e023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口頭講如果不做這步的話 RMSE 會到十幾萬。</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b2ca81ab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b2ca81ab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9f8b8e023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9f8b8e023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9f8b8e023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9f8b8e023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9f8b8e023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9f8b8e023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9f8b8e02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a9f8b8e02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說明我們使用的各種models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2c4ca5a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2c4ca5a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9f8b8e02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9f8b8e02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我不知道為什麼我 Adaboost 做的那麼爛 QQ</a:t>
            </a:r>
            <a:endParaRPr/>
          </a:p>
          <a:p>
            <a:pPr indent="0" lvl="0" marL="0" rtl="0" algn="l">
              <a:spcBef>
                <a:spcPts val="0"/>
              </a:spcBef>
              <a:spcAft>
                <a:spcPts val="0"/>
              </a:spcAft>
              <a:buNone/>
            </a:pPr>
            <a:r>
              <a:rPr lang="es"/>
              <a:t>我用 random forest 就跟上面表格的結果差不多</a:t>
            </a:r>
            <a:endParaRPr/>
          </a:p>
          <a:p>
            <a:pPr indent="0" lvl="0" marL="0" rtl="0" algn="l">
              <a:spcBef>
                <a:spcPts val="0"/>
              </a:spcBef>
              <a:spcAft>
                <a:spcPts val="0"/>
              </a:spcAft>
              <a:buNone/>
            </a:pPr>
            <a:r>
              <a:rPr lang="es"/>
              <a:t>結果 adaboost 就會變得比 KNN 爛...</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我本來以為adaboost應該要比最上面兩個好的</a:t>
            </a:r>
            <a:endParaRPr/>
          </a:p>
          <a:p>
            <a:pPr indent="0" lvl="0" marL="0" rtl="0" algn="l">
              <a:spcBef>
                <a:spcPts val="0"/>
              </a:spcBef>
              <a:spcAft>
                <a:spcPts val="0"/>
              </a:spcAft>
              <a:buNone/>
            </a:pPr>
            <a:r>
              <a:rPr lang="es"/>
              <a:t>這樣的話是不是adaboost就不要做fine-tuning了</a:t>
            </a:r>
            <a:endParaRPr/>
          </a:p>
          <a:p>
            <a:pPr indent="0" lvl="0" marL="0" rtl="0" algn="l">
              <a:spcBef>
                <a:spcPts val="0"/>
              </a:spcBef>
              <a:spcAft>
                <a:spcPts val="0"/>
              </a:spcAft>
              <a:buNone/>
            </a:pPr>
            <a:r>
              <a:rPr lang="es"/>
              <a:t>試試看gradient-boosting吧?</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gradient-boosting 用預設參數是 RMSE 3967, MAE 2800</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9f8b8e02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9f8b8e02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留下結果比較好的model，並且做fine-tuning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2dc6696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2dc6696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專注在tree數量的tuning，花費時間較久</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973ad0c1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973ad0c1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lr = 0.2 </a:t>
            </a:r>
            <a:r>
              <a:rPr lang="es"/>
              <a:t>收斂較快，當樹的數量太多時會overfit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2f4d08e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b2f4d08e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9f8b8e023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9f8b8e023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xgboost</a:t>
            </a:r>
            <a:endParaRPr/>
          </a:p>
          <a:p>
            <a:pPr indent="0" lvl="0" marL="0" rtl="0" algn="l">
              <a:spcBef>
                <a:spcPts val="0"/>
              </a:spcBef>
              <a:spcAft>
                <a:spcPts val="0"/>
              </a:spcAft>
              <a:buNone/>
            </a:pPr>
            <a:r>
              <a:rPr lang="es"/>
              <a:t>max_depth : </a:t>
            </a:r>
            <a:r>
              <a:rPr lang="es"/>
              <a:t>控制overfit</a:t>
            </a:r>
            <a:endParaRPr/>
          </a:p>
          <a:p>
            <a:pPr indent="0" lvl="0" marL="0" rtl="0" algn="l">
              <a:spcBef>
                <a:spcPts val="0"/>
              </a:spcBef>
              <a:spcAft>
                <a:spcPts val="0"/>
              </a:spcAft>
              <a:buNone/>
            </a:pPr>
            <a:r>
              <a:rPr lang="es"/>
              <a:t>原理和gradient boosting 相同</a:t>
            </a:r>
            <a:endParaRPr/>
          </a:p>
          <a:p>
            <a:pPr indent="0" lvl="0" marL="0" rtl="0" algn="l">
              <a:spcBef>
                <a:spcPts val="0"/>
              </a:spcBef>
              <a:spcAft>
                <a:spcPts val="0"/>
              </a:spcAft>
              <a:buNone/>
            </a:pPr>
            <a:r>
              <a:rPr lang="es"/>
              <a:t>差別在優化時會運用到二階泰勒展開</a:t>
            </a:r>
            <a:endParaRPr/>
          </a:p>
          <a:p>
            <a:pPr indent="0" lvl="0" marL="0" rtl="0" algn="l">
              <a:spcBef>
                <a:spcPts val="0"/>
              </a:spcBef>
              <a:spcAft>
                <a:spcPts val="0"/>
              </a:spcAft>
              <a:buNone/>
            </a:pPr>
            <a:r>
              <a:rPr lang="es"/>
              <a:t>有並行化處理</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b2dc6696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b2dc6696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實現xgboost所有功能</a:t>
            </a:r>
            <a:endParaRPr/>
          </a:p>
          <a:p>
            <a:pPr indent="0" lvl="0" marL="0" rtl="0" algn="l">
              <a:spcBef>
                <a:spcPts val="0"/>
              </a:spcBef>
              <a:spcAft>
                <a:spcPts val="0"/>
              </a:spcAft>
              <a:buNone/>
            </a:pPr>
            <a:r>
              <a:rPr lang="es"/>
              <a:t>訓練效率更快</a:t>
            </a:r>
            <a:endParaRPr/>
          </a:p>
          <a:p>
            <a:pPr indent="0" lvl="0" marL="0" rtl="0" algn="l">
              <a:spcBef>
                <a:spcPts val="0"/>
              </a:spcBef>
              <a:spcAft>
                <a:spcPts val="0"/>
              </a:spcAft>
              <a:buNone/>
            </a:pPr>
            <a:r>
              <a:rPr lang="es"/>
              <a:t>低記憶體</a:t>
            </a:r>
            <a:endParaRPr/>
          </a:p>
          <a:p>
            <a:pPr indent="0" lvl="0" marL="0" rtl="0" algn="l">
              <a:spcBef>
                <a:spcPts val="0"/>
              </a:spcBef>
              <a:spcAft>
                <a:spcPts val="0"/>
              </a:spcAft>
              <a:buNone/>
            </a:pPr>
            <a:r>
              <a:rPr lang="es"/>
              <a:t>準確率優化</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b2dc6696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b2dc6696c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a9f8b8e02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a9f8b8e02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fine-tuning</a:t>
            </a:r>
            <a:r>
              <a:rPr lang="es"/>
              <a:t>的結果 + stacking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a9f8b8e023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a9f8b8e023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詹</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a9f8b8e023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a9f8b8e023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a9f8b8e023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a9f8b8e023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列出前十個重要的features</a:t>
            </a:r>
            <a:endParaRPr/>
          </a:p>
          <a:p>
            <a:pPr indent="0" lvl="0" marL="0" rtl="0" algn="l">
              <a:spcBef>
                <a:spcPts val="0"/>
              </a:spcBef>
              <a:spcAft>
                <a:spcPts val="0"/>
              </a:spcAft>
              <a:buNone/>
            </a:pPr>
            <a:r>
              <a:rPr lang="es"/>
              <a:t>odometer, year是最重要的feature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a9f8b8e023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a9f8b8e023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2c4ca5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2c4ca5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詹</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c4ca5a5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c4ca5a5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c4ca5a5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c4ca5a5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2c4ca5a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2c4ca5a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講這個資料集比其他的資料集好在哪。</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9f8b8e0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9f8b8e0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這個部分應該是拿來畫feature跟做一些分析之類的</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80150" y="2020088"/>
            <a:ext cx="8183700" cy="4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Josefin Sans"/>
              <a:buNone/>
              <a:defRPr b="1" sz="3600">
                <a:latin typeface="Josefin Sans"/>
                <a:ea typeface="Josefin Sans"/>
                <a:cs typeface="Josefin Sans"/>
                <a:sym typeface="Josefi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243850" y="2379913"/>
            <a:ext cx="4656300" cy="3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Josefin Slab Thin"/>
              <a:buNone/>
              <a:defRPr sz="1400">
                <a:latin typeface="Josefin Slab Thin"/>
                <a:ea typeface="Josefin Slab Thin"/>
                <a:cs typeface="Josefin Slab Thin"/>
                <a:sym typeface="Josefin Slab Thin"/>
              </a:defRPr>
            </a:lvl1pPr>
            <a:lvl2pPr lvl="1"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a:buNone/>
              <a:defRPr sz="1400">
                <a:latin typeface="Josefin Slab"/>
                <a:ea typeface="Josefin Slab"/>
                <a:cs typeface="Josefin Slab"/>
                <a:sym typeface="Josefin Slab"/>
              </a:defRPr>
            </a:lvl9pPr>
          </a:lstStyle>
          <a:p/>
        </p:txBody>
      </p:sp>
      <p:sp>
        <p:nvSpPr>
          <p:cNvPr id="12" name="Google Shape;12;p2"/>
          <p:cNvSpPr/>
          <p:nvPr/>
        </p:nvSpPr>
        <p:spPr>
          <a:xfrm>
            <a:off x="7321790" y="-9925"/>
            <a:ext cx="1299900" cy="518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1_1_2_1">
    <p:bg>
      <p:bgPr>
        <a:solidFill>
          <a:schemeClr val="dk1"/>
        </a:solidFill>
      </p:bgPr>
    </p:bg>
    <p:spTree>
      <p:nvGrpSpPr>
        <p:cNvPr id="96"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0" y="1652100"/>
            <a:ext cx="4017300" cy="2446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491"/>
              </a:solidFill>
            </a:endParaRPr>
          </a:p>
        </p:txBody>
      </p:sp>
      <p:sp>
        <p:nvSpPr>
          <p:cNvPr id="99" name="Google Shape;99;p11"/>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0" name="Google Shape;100;p11"/>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0"/>
              </a:spcBef>
              <a:spcAft>
                <a:spcPts val="0"/>
              </a:spcAft>
              <a:buClr>
                <a:schemeClr val="dk1"/>
              </a:buClr>
              <a:buSzPts val="1200"/>
              <a:buNone/>
              <a:defRPr>
                <a:solidFill>
                  <a:schemeClr val="dk1"/>
                </a:solidFill>
              </a:defRPr>
            </a:lvl3pPr>
            <a:lvl4pPr lvl="3" rtl="0">
              <a:lnSpc>
                <a:spcPct val="100000"/>
              </a:lnSpc>
              <a:spcBef>
                <a:spcPts val="0"/>
              </a:spcBef>
              <a:spcAft>
                <a:spcPts val="0"/>
              </a:spcAft>
              <a:buClr>
                <a:schemeClr val="dk1"/>
              </a:buClr>
              <a:buSzPts val="1200"/>
              <a:buNone/>
              <a:defRPr>
                <a:solidFill>
                  <a:schemeClr val="dk1"/>
                </a:solidFill>
              </a:defRPr>
            </a:lvl4pPr>
            <a:lvl5pPr lvl="4" rtl="0">
              <a:lnSpc>
                <a:spcPct val="100000"/>
              </a:lnSpc>
              <a:spcBef>
                <a:spcPts val="0"/>
              </a:spcBef>
              <a:spcAft>
                <a:spcPts val="0"/>
              </a:spcAft>
              <a:buClr>
                <a:schemeClr val="dk1"/>
              </a:buClr>
              <a:buSzPts val="1200"/>
              <a:buNone/>
              <a:defRPr>
                <a:solidFill>
                  <a:schemeClr val="dk1"/>
                </a:solidFill>
              </a:defRPr>
            </a:lvl5pPr>
            <a:lvl6pPr lvl="5" rtl="0">
              <a:lnSpc>
                <a:spcPct val="100000"/>
              </a:lnSpc>
              <a:spcBef>
                <a:spcPts val="0"/>
              </a:spcBef>
              <a:spcAft>
                <a:spcPts val="0"/>
              </a:spcAft>
              <a:buClr>
                <a:schemeClr val="dk1"/>
              </a:buClr>
              <a:buSzPts val="1200"/>
              <a:buNone/>
              <a:defRPr>
                <a:solidFill>
                  <a:schemeClr val="dk1"/>
                </a:solidFill>
              </a:defRPr>
            </a:lvl6pPr>
            <a:lvl7pPr lvl="6" rtl="0">
              <a:lnSpc>
                <a:spcPct val="100000"/>
              </a:lnSpc>
              <a:spcBef>
                <a:spcPts val="0"/>
              </a:spcBef>
              <a:spcAft>
                <a:spcPts val="0"/>
              </a:spcAft>
              <a:buClr>
                <a:schemeClr val="dk1"/>
              </a:buClr>
              <a:buSzPts val="1200"/>
              <a:buNone/>
              <a:defRPr>
                <a:solidFill>
                  <a:schemeClr val="dk1"/>
                </a:solidFill>
              </a:defRPr>
            </a:lvl7pPr>
            <a:lvl8pPr lvl="7" rtl="0">
              <a:lnSpc>
                <a:spcPct val="100000"/>
              </a:lnSpc>
              <a:spcBef>
                <a:spcPts val="0"/>
              </a:spcBef>
              <a:spcAft>
                <a:spcPts val="0"/>
              </a:spcAft>
              <a:buClr>
                <a:schemeClr val="dk1"/>
              </a:buClr>
              <a:buSzPts val="1200"/>
              <a:buNone/>
              <a:defRPr>
                <a:solidFill>
                  <a:schemeClr val="dk1"/>
                </a:solidFill>
              </a:defRPr>
            </a:lvl8pPr>
            <a:lvl9pPr lvl="8" rtl="0">
              <a:lnSpc>
                <a:spcPct val="100000"/>
              </a:lnSpc>
              <a:spcBef>
                <a:spcPts val="0"/>
              </a:spcBef>
              <a:spcAft>
                <a:spcPts val="0"/>
              </a:spcAft>
              <a:buClr>
                <a:schemeClr val="dk1"/>
              </a:buClr>
              <a:buSzPts val="1200"/>
              <a:buNone/>
              <a:defRPr>
                <a:solidFill>
                  <a:schemeClr val="dk1"/>
                </a:solidFill>
              </a:defRPr>
            </a:lvl9pPr>
          </a:lstStyle>
          <a:p/>
        </p:txBody>
      </p:sp>
      <p:sp>
        <p:nvSpPr>
          <p:cNvPr id="101" name="Google Shape;101;p11"/>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103" name="Google Shape;103;p1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1_1_2_1_1">
    <p:bg>
      <p:bgPr>
        <a:solidFill>
          <a:schemeClr val="dk1"/>
        </a:solidFill>
      </p:bgPr>
    </p:bg>
    <p:spTree>
      <p:nvGrpSpPr>
        <p:cNvPr id="104" name="Shape 104"/>
        <p:cNvGrpSpPr/>
        <p:nvPr/>
      </p:nvGrpSpPr>
      <p:grpSpPr>
        <a:xfrm>
          <a:off x="0" y="0"/>
          <a:ext cx="0" cy="0"/>
          <a:chOff x="0" y="0"/>
          <a:chExt cx="0" cy="0"/>
        </a:xfrm>
      </p:grpSpPr>
      <p:sp>
        <p:nvSpPr>
          <p:cNvPr id="105" name="Google Shape;105;p12"/>
          <p:cNvSpPr/>
          <p:nvPr/>
        </p:nvSpPr>
        <p:spPr>
          <a:xfrm>
            <a:off x="0" y="0"/>
            <a:ext cx="9144000" cy="51435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3429000" y="1652100"/>
            <a:ext cx="5715000" cy="2446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491"/>
              </a:solidFill>
            </a:endParaRPr>
          </a:p>
        </p:txBody>
      </p:sp>
      <p:sp>
        <p:nvSpPr>
          <p:cNvPr id="107" name="Google Shape;107;p12"/>
          <p:cNvSpPr txBox="1"/>
          <p:nvPr>
            <p:ph idx="1" type="subTitle"/>
          </p:nvPr>
        </p:nvSpPr>
        <p:spPr>
          <a:xfrm>
            <a:off x="3731150" y="1983150"/>
            <a:ext cx="5031000" cy="178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0"/>
              </a:spcBef>
              <a:spcAft>
                <a:spcPts val="0"/>
              </a:spcAft>
              <a:buClr>
                <a:schemeClr val="dk1"/>
              </a:buClr>
              <a:buSzPts val="1200"/>
              <a:buNone/>
              <a:defRPr>
                <a:solidFill>
                  <a:schemeClr val="dk1"/>
                </a:solidFill>
              </a:defRPr>
            </a:lvl3pPr>
            <a:lvl4pPr lvl="3" rtl="0">
              <a:lnSpc>
                <a:spcPct val="100000"/>
              </a:lnSpc>
              <a:spcBef>
                <a:spcPts val="0"/>
              </a:spcBef>
              <a:spcAft>
                <a:spcPts val="0"/>
              </a:spcAft>
              <a:buClr>
                <a:schemeClr val="dk1"/>
              </a:buClr>
              <a:buSzPts val="1200"/>
              <a:buNone/>
              <a:defRPr>
                <a:solidFill>
                  <a:schemeClr val="dk1"/>
                </a:solidFill>
              </a:defRPr>
            </a:lvl4pPr>
            <a:lvl5pPr lvl="4" rtl="0">
              <a:lnSpc>
                <a:spcPct val="100000"/>
              </a:lnSpc>
              <a:spcBef>
                <a:spcPts val="0"/>
              </a:spcBef>
              <a:spcAft>
                <a:spcPts val="0"/>
              </a:spcAft>
              <a:buClr>
                <a:schemeClr val="dk1"/>
              </a:buClr>
              <a:buSzPts val="1200"/>
              <a:buNone/>
              <a:defRPr>
                <a:solidFill>
                  <a:schemeClr val="dk1"/>
                </a:solidFill>
              </a:defRPr>
            </a:lvl5pPr>
            <a:lvl6pPr lvl="5" rtl="0">
              <a:lnSpc>
                <a:spcPct val="100000"/>
              </a:lnSpc>
              <a:spcBef>
                <a:spcPts val="0"/>
              </a:spcBef>
              <a:spcAft>
                <a:spcPts val="0"/>
              </a:spcAft>
              <a:buClr>
                <a:schemeClr val="dk1"/>
              </a:buClr>
              <a:buSzPts val="1200"/>
              <a:buNone/>
              <a:defRPr>
                <a:solidFill>
                  <a:schemeClr val="dk1"/>
                </a:solidFill>
              </a:defRPr>
            </a:lvl6pPr>
            <a:lvl7pPr lvl="6" rtl="0">
              <a:lnSpc>
                <a:spcPct val="100000"/>
              </a:lnSpc>
              <a:spcBef>
                <a:spcPts val="0"/>
              </a:spcBef>
              <a:spcAft>
                <a:spcPts val="0"/>
              </a:spcAft>
              <a:buClr>
                <a:schemeClr val="dk1"/>
              </a:buClr>
              <a:buSzPts val="1200"/>
              <a:buNone/>
              <a:defRPr>
                <a:solidFill>
                  <a:schemeClr val="dk1"/>
                </a:solidFill>
              </a:defRPr>
            </a:lvl7pPr>
            <a:lvl8pPr lvl="7" rtl="0">
              <a:lnSpc>
                <a:spcPct val="100000"/>
              </a:lnSpc>
              <a:spcBef>
                <a:spcPts val="0"/>
              </a:spcBef>
              <a:spcAft>
                <a:spcPts val="0"/>
              </a:spcAft>
              <a:buClr>
                <a:schemeClr val="dk1"/>
              </a:buClr>
              <a:buSzPts val="1200"/>
              <a:buNone/>
              <a:defRPr>
                <a:solidFill>
                  <a:schemeClr val="dk1"/>
                </a:solidFill>
              </a:defRPr>
            </a:lvl8pPr>
            <a:lvl9pPr lvl="8" rtl="0">
              <a:lnSpc>
                <a:spcPct val="100000"/>
              </a:lnSpc>
              <a:spcBef>
                <a:spcPts val="0"/>
              </a:spcBef>
              <a:spcAft>
                <a:spcPts val="0"/>
              </a:spcAft>
              <a:buClr>
                <a:schemeClr val="dk1"/>
              </a:buClr>
              <a:buSzPts val="1200"/>
              <a:buNone/>
              <a:defRPr>
                <a:solidFill>
                  <a:schemeClr val="dk1"/>
                </a:solidFill>
              </a:defRPr>
            </a:lvl9pPr>
          </a:lstStyle>
          <a:p/>
        </p:txBody>
      </p:sp>
      <p:sp>
        <p:nvSpPr>
          <p:cNvPr id="108" name="Google Shape;108;p12"/>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110" name="Google Shape;110;p1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type="blank">
  <p:cSld name="BLANK">
    <p:bg>
      <p:bgPr>
        <a:solidFill>
          <a:schemeClr val="dk1"/>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6" name="Shape 116"/>
        <p:cNvGrpSpPr/>
        <p:nvPr/>
      </p:nvGrpSpPr>
      <p:grpSpPr>
        <a:xfrm>
          <a:off x="0" y="0"/>
          <a:ext cx="0" cy="0"/>
          <a:chOff x="0" y="0"/>
          <a:chExt cx="0" cy="0"/>
        </a:xfrm>
      </p:grpSpPr>
      <p:sp>
        <p:nvSpPr>
          <p:cNvPr id="117" name="Google Shape;11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rgbClr val="435D74"/>
                </a:solidFill>
                <a:latin typeface="Proxima Nova"/>
                <a:ea typeface="Proxima Nova"/>
                <a:cs typeface="Proxima Nova"/>
                <a:sym typeface="Proxima Nova"/>
              </a:defRPr>
            </a:lvl1pPr>
            <a:lvl2pPr lvl="1" algn="r">
              <a:buNone/>
              <a:defRPr sz="1300">
                <a:solidFill>
                  <a:srgbClr val="435D74"/>
                </a:solidFill>
                <a:latin typeface="Proxima Nova"/>
                <a:ea typeface="Proxima Nova"/>
                <a:cs typeface="Proxima Nova"/>
                <a:sym typeface="Proxima Nova"/>
              </a:defRPr>
            </a:lvl2pPr>
            <a:lvl3pPr lvl="2" algn="r">
              <a:buNone/>
              <a:defRPr sz="1300">
                <a:solidFill>
                  <a:srgbClr val="435D74"/>
                </a:solidFill>
                <a:latin typeface="Proxima Nova"/>
                <a:ea typeface="Proxima Nova"/>
                <a:cs typeface="Proxima Nova"/>
                <a:sym typeface="Proxima Nova"/>
              </a:defRPr>
            </a:lvl3pPr>
            <a:lvl4pPr lvl="3" algn="r">
              <a:buNone/>
              <a:defRPr sz="1300">
                <a:solidFill>
                  <a:srgbClr val="435D74"/>
                </a:solidFill>
                <a:latin typeface="Proxima Nova"/>
                <a:ea typeface="Proxima Nova"/>
                <a:cs typeface="Proxima Nova"/>
                <a:sym typeface="Proxima Nova"/>
              </a:defRPr>
            </a:lvl4pPr>
            <a:lvl5pPr lvl="4" algn="r">
              <a:buNone/>
              <a:defRPr sz="1300">
                <a:solidFill>
                  <a:srgbClr val="435D74"/>
                </a:solidFill>
                <a:latin typeface="Proxima Nova"/>
                <a:ea typeface="Proxima Nova"/>
                <a:cs typeface="Proxima Nova"/>
                <a:sym typeface="Proxima Nova"/>
              </a:defRPr>
            </a:lvl5pPr>
            <a:lvl6pPr lvl="5" algn="r">
              <a:buNone/>
              <a:defRPr sz="1300">
                <a:solidFill>
                  <a:srgbClr val="435D74"/>
                </a:solidFill>
                <a:latin typeface="Proxima Nova"/>
                <a:ea typeface="Proxima Nova"/>
                <a:cs typeface="Proxima Nova"/>
                <a:sym typeface="Proxima Nova"/>
              </a:defRPr>
            </a:lvl6pPr>
            <a:lvl7pPr lvl="6" algn="r">
              <a:buNone/>
              <a:defRPr sz="1300">
                <a:solidFill>
                  <a:srgbClr val="435D74"/>
                </a:solidFill>
                <a:latin typeface="Proxima Nova"/>
                <a:ea typeface="Proxima Nova"/>
                <a:cs typeface="Proxima Nova"/>
                <a:sym typeface="Proxima Nova"/>
              </a:defRPr>
            </a:lvl7pPr>
            <a:lvl8pPr lvl="7" algn="r">
              <a:buNone/>
              <a:defRPr sz="1300">
                <a:solidFill>
                  <a:srgbClr val="435D74"/>
                </a:solidFill>
                <a:latin typeface="Proxima Nova"/>
                <a:ea typeface="Proxima Nova"/>
                <a:cs typeface="Proxima Nova"/>
                <a:sym typeface="Proxima Nova"/>
              </a:defRPr>
            </a:lvl8pPr>
            <a:lvl9pPr lvl="8" algn="r">
              <a:buNone/>
              <a:defRPr sz="1300">
                <a:solidFill>
                  <a:srgbClr val="435D7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2602214" y="870125"/>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5" name="Google Shape;15;p3"/>
          <p:cNvSpPr txBox="1"/>
          <p:nvPr>
            <p:ph idx="1" type="subTitle"/>
          </p:nvPr>
        </p:nvSpPr>
        <p:spPr>
          <a:xfrm>
            <a:off x="2602213" y="1285173"/>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 name="Google Shape;16;p3"/>
          <p:cNvSpPr txBox="1"/>
          <p:nvPr>
            <p:ph hasCustomPrompt="1" idx="2" type="title"/>
          </p:nvPr>
        </p:nvSpPr>
        <p:spPr>
          <a:xfrm>
            <a:off x="2602224" y="520635"/>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idx="3" type="ctrTitle"/>
          </p:nvPr>
        </p:nvSpPr>
        <p:spPr>
          <a:xfrm>
            <a:off x="4899589" y="866725"/>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8" name="Google Shape;18;p3"/>
          <p:cNvSpPr txBox="1"/>
          <p:nvPr>
            <p:ph idx="4" type="subTitle"/>
          </p:nvPr>
        </p:nvSpPr>
        <p:spPr>
          <a:xfrm>
            <a:off x="4899584" y="1279883"/>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 name="Google Shape;19;p3"/>
          <p:cNvSpPr txBox="1"/>
          <p:nvPr>
            <p:ph hasCustomPrompt="1" idx="5" type="title"/>
          </p:nvPr>
        </p:nvSpPr>
        <p:spPr>
          <a:xfrm>
            <a:off x="4899599" y="51723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idx="6" type="ctrTitle"/>
          </p:nvPr>
        </p:nvSpPr>
        <p:spPr>
          <a:xfrm>
            <a:off x="2602214" y="3918425"/>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1" name="Google Shape;21;p3"/>
          <p:cNvSpPr txBox="1"/>
          <p:nvPr>
            <p:ph idx="7" type="subTitle"/>
          </p:nvPr>
        </p:nvSpPr>
        <p:spPr>
          <a:xfrm>
            <a:off x="2602213" y="4331573"/>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 name="Google Shape;22;p3"/>
          <p:cNvSpPr txBox="1"/>
          <p:nvPr>
            <p:ph hasCustomPrompt="1" idx="8" type="title"/>
          </p:nvPr>
        </p:nvSpPr>
        <p:spPr>
          <a:xfrm>
            <a:off x="2602224" y="3568922"/>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p:nvPr>
            <p:ph idx="9" type="ctrTitle"/>
          </p:nvPr>
        </p:nvSpPr>
        <p:spPr>
          <a:xfrm>
            <a:off x="4899589" y="3918425"/>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297775"/>
              </a:buClr>
              <a:buSzPts val="1200"/>
              <a:buNone/>
              <a:defRPr sz="1200"/>
            </a:lvl1pPr>
            <a:lvl2pPr lvl="1" rtl="0">
              <a:spcBef>
                <a:spcPts val="0"/>
              </a:spcBef>
              <a:spcAft>
                <a:spcPts val="0"/>
              </a:spcAft>
              <a:buClr>
                <a:srgbClr val="297775"/>
              </a:buClr>
              <a:buSzPts val="1200"/>
              <a:buNone/>
              <a:defRPr sz="1200">
                <a:solidFill>
                  <a:srgbClr val="297775"/>
                </a:solidFill>
              </a:defRPr>
            </a:lvl2pPr>
            <a:lvl3pPr lvl="2" rtl="0">
              <a:spcBef>
                <a:spcPts val="0"/>
              </a:spcBef>
              <a:spcAft>
                <a:spcPts val="0"/>
              </a:spcAft>
              <a:buClr>
                <a:srgbClr val="297775"/>
              </a:buClr>
              <a:buSzPts val="1200"/>
              <a:buNone/>
              <a:defRPr sz="1200">
                <a:solidFill>
                  <a:srgbClr val="297775"/>
                </a:solidFill>
              </a:defRPr>
            </a:lvl3pPr>
            <a:lvl4pPr lvl="3" rtl="0">
              <a:spcBef>
                <a:spcPts val="0"/>
              </a:spcBef>
              <a:spcAft>
                <a:spcPts val="0"/>
              </a:spcAft>
              <a:buClr>
                <a:srgbClr val="297775"/>
              </a:buClr>
              <a:buSzPts val="1200"/>
              <a:buNone/>
              <a:defRPr sz="1200">
                <a:solidFill>
                  <a:srgbClr val="297775"/>
                </a:solidFill>
              </a:defRPr>
            </a:lvl4pPr>
            <a:lvl5pPr lvl="4" rtl="0">
              <a:spcBef>
                <a:spcPts val="0"/>
              </a:spcBef>
              <a:spcAft>
                <a:spcPts val="0"/>
              </a:spcAft>
              <a:buClr>
                <a:srgbClr val="297775"/>
              </a:buClr>
              <a:buSzPts val="1200"/>
              <a:buNone/>
              <a:defRPr sz="1200">
                <a:solidFill>
                  <a:srgbClr val="297775"/>
                </a:solidFill>
              </a:defRPr>
            </a:lvl5pPr>
            <a:lvl6pPr lvl="5" rtl="0">
              <a:spcBef>
                <a:spcPts val="0"/>
              </a:spcBef>
              <a:spcAft>
                <a:spcPts val="0"/>
              </a:spcAft>
              <a:buClr>
                <a:srgbClr val="297775"/>
              </a:buClr>
              <a:buSzPts val="1200"/>
              <a:buNone/>
              <a:defRPr sz="1200">
                <a:solidFill>
                  <a:srgbClr val="297775"/>
                </a:solidFill>
              </a:defRPr>
            </a:lvl6pPr>
            <a:lvl7pPr lvl="6" rtl="0">
              <a:spcBef>
                <a:spcPts val="0"/>
              </a:spcBef>
              <a:spcAft>
                <a:spcPts val="0"/>
              </a:spcAft>
              <a:buClr>
                <a:srgbClr val="297775"/>
              </a:buClr>
              <a:buSzPts val="1200"/>
              <a:buNone/>
              <a:defRPr sz="1200">
                <a:solidFill>
                  <a:srgbClr val="297775"/>
                </a:solidFill>
              </a:defRPr>
            </a:lvl7pPr>
            <a:lvl8pPr lvl="7" rtl="0">
              <a:spcBef>
                <a:spcPts val="0"/>
              </a:spcBef>
              <a:spcAft>
                <a:spcPts val="0"/>
              </a:spcAft>
              <a:buClr>
                <a:srgbClr val="297775"/>
              </a:buClr>
              <a:buSzPts val="1200"/>
              <a:buNone/>
              <a:defRPr sz="1200">
                <a:solidFill>
                  <a:srgbClr val="297775"/>
                </a:solidFill>
              </a:defRPr>
            </a:lvl8pPr>
            <a:lvl9pPr lvl="8" rtl="0">
              <a:spcBef>
                <a:spcPts val="0"/>
              </a:spcBef>
              <a:spcAft>
                <a:spcPts val="0"/>
              </a:spcAft>
              <a:buClr>
                <a:srgbClr val="297775"/>
              </a:buClr>
              <a:buSzPts val="1200"/>
              <a:buNone/>
              <a:defRPr sz="1200">
                <a:solidFill>
                  <a:srgbClr val="297775"/>
                </a:solidFill>
              </a:defRPr>
            </a:lvl9pPr>
          </a:lstStyle>
          <a:p/>
        </p:txBody>
      </p:sp>
      <p:sp>
        <p:nvSpPr>
          <p:cNvPr id="24" name="Google Shape;24;p3"/>
          <p:cNvSpPr txBox="1"/>
          <p:nvPr>
            <p:ph idx="13" type="subTitle"/>
          </p:nvPr>
        </p:nvSpPr>
        <p:spPr>
          <a:xfrm>
            <a:off x="4899588" y="4333473"/>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 name="Google Shape;25;p3"/>
          <p:cNvSpPr txBox="1"/>
          <p:nvPr>
            <p:ph hasCustomPrompt="1" idx="14" type="title"/>
          </p:nvPr>
        </p:nvSpPr>
        <p:spPr>
          <a:xfrm>
            <a:off x="4899599" y="3568935"/>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p:nvPr/>
        </p:nvSpPr>
        <p:spPr>
          <a:xfrm>
            <a:off x="219000" y="1953395"/>
            <a:ext cx="8706000" cy="1238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0" y="2063077"/>
            <a:ext cx="9144000" cy="99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idx="15"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30" name="Google Shape;30;p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5">
    <p:bg>
      <p:bgPr>
        <a:solidFill>
          <a:schemeClr val="dk1"/>
        </a:solidFill>
      </p:bgPr>
    </p:bg>
    <p:spTree>
      <p:nvGrpSpPr>
        <p:cNvPr id="31" name="Shape 31"/>
        <p:cNvGrpSpPr/>
        <p:nvPr/>
      </p:nvGrpSpPr>
      <p:grpSpPr>
        <a:xfrm>
          <a:off x="0" y="0"/>
          <a:ext cx="0" cy="0"/>
          <a:chOff x="0" y="0"/>
          <a:chExt cx="0" cy="0"/>
        </a:xfrm>
      </p:grpSpPr>
      <p:sp>
        <p:nvSpPr>
          <p:cNvPr id="32" name="Google Shape;32;p4"/>
          <p:cNvSpPr/>
          <p:nvPr/>
        </p:nvSpPr>
        <p:spPr>
          <a:xfrm>
            <a:off x="788150" y="751850"/>
            <a:ext cx="3867300" cy="3643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ctrTitle"/>
          </p:nvPr>
        </p:nvSpPr>
        <p:spPr>
          <a:xfrm>
            <a:off x="5155260" y="822700"/>
            <a:ext cx="30909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34" name="Google Shape;34;p4"/>
          <p:cNvSpPr txBox="1"/>
          <p:nvPr>
            <p:ph idx="1" type="subTitle"/>
          </p:nvPr>
        </p:nvSpPr>
        <p:spPr>
          <a:xfrm>
            <a:off x="5115400" y="2760425"/>
            <a:ext cx="3130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35" name="Google Shape;35;p4"/>
          <p:cNvSpPr/>
          <p:nvPr/>
        </p:nvSpPr>
        <p:spPr>
          <a:xfrm>
            <a:off x="928100" y="618350"/>
            <a:ext cx="3597000" cy="390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38" name="Google Shape;38;p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9" name="Shape 39"/>
        <p:cNvGrpSpPr/>
        <p:nvPr/>
      </p:nvGrpSpPr>
      <p:grpSpPr>
        <a:xfrm>
          <a:off x="0" y="0"/>
          <a:ext cx="0" cy="0"/>
          <a:chOff x="0" y="0"/>
          <a:chExt cx="0" cy="0"/>
        </a:xfrm>
      </p:grpSpPr>
      <p:sp>
        <p:nvSpPr>
          <p:cNvPr id="40" name="Google Shape;40;p5"/>
          <p:cNvSpPr/>
          <p:nvPr/>
        </p:nvSpPr>
        <p:spPr>
          <a:xfrm>
            <a:off x="0" y="0"/>
            <a:ext cx="9144000" cy="104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0" y="4098000"/>
            <a:ext cx="9144000" cy="104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829350" y="1479089"/>
            <a:ext cx="7485300" cy="0"/>
          </a:xfrm>
          <a:prstGeom prst="straightConnector1">
            <a:avLst/>
          </a:prstGeom>
          <a:noFill/>
          <a:ln cap="flat" cmpd="sng" w="19050">
            <a:solidFill>
              <a:schemeClr val="lt1"/>
            </a:solidFill>
            <a:prstDash val="solid"/>
            <a:round/>
            <a:headEnd len="med" w="med" type="none"/>
            <a:tailEnd len="med" w="med" type="none"/>
          </a:ln>
        </p:spPr>
      </p:cxnSp>
      <p:cxnSp>
        <p:nvCxnSpPr>
          <p:cNvPr id="43" name="Google Shape;43;p5"/>
          <p:cNvCxnSpPr/>
          <p:nvPr/>
        </p:nvCxnSpPr>
        <p:spPr>
          <a:xfrm>
            <a:off x="829350" y="3650700"/>
            <a:ext cx="7485300" cy="0"/>
          </a:xfrm>
          <a:prstGeom prst="straightConnector1">
            <a:avLst/>
          </a:prstGeom>
          <a:noFill/>
          <a:ln cap="flat" cmpd="sng" w="19050">
            <a:solidFill>
              <a:schemeClr val="lt1"/>
            </a:solidFill>
            <a:prstDash val="solid"/>
            <a:round/>
            <a:headEnd len="med" w="med" type="none"/>
            <a:tailEnd len="med" w="med" type="none"/>
          </a:ln>
        </p:spPr>
      </p:cxnSp>
      <p:sp>
        <p:nvSpPr>
          <p:cNvPr id="44" name="Google Shape;44;p5"/>
          <p:cNvSpPr txBox="1"/>
          <p:nvPr>
            <p:ph type="ctrTitle"/>
          </p:nvPr>
        </p:nvSpPr>
        <p:spPr>
          <a:xfrm>
            <a:off x="4785150" y="2783311"/>
            <a:ext cx="1623000" cy="70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45" name="Google Shape;45;p5"/>
          <p:cNvSpPr txBox="1"/>
          <p:nvPr>
            <p:ph idx="1" type="subTitle"/>
          </p:nvPr>
        </p:nvSpPr>
        <p:spPr>
          <a:xfrm>
            <a:off x="2396925" y="2334500"/>
            <a:ext cx="4224900" cy="66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Josefin Slab Thin"/>
              <a:buNone/>
              <a:defRPr sz="1400">
                <a:latin typeface="Josefin Slab Thin"/>
                <a:ea typeface="Josefin Slab Thin"/>
                <a:cs typeface="Josefin Slab Thin"/>
                <a:sym typeface="Josefin Slab Thin"/>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 name="Google Shape;46;p5"/>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48" name="Google Shape;48;p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2_1">
    <p:bg>
      <p:bgPr>
        <a:solidFill>
          <a:schemeClr val="dk1"/>
        </a:solidFill>
      </p:bgPr>
    </p:bg>
    <p:spTree>
      <p:nvGrpSpPr>
        <p:cNvPr id="49" name="Shape 49"/>
        <p:cNvGrpSpPr/>
        <p:nvPr/>
      </p:nvGrpSpPr>
      <p:grpSpPr>
        <a:xfrm>
          <a:off x="0" y="0"/>
          <a:ext cx="0" cy="0"/>
          <a:chOff x="0" y="0"/>
          <a:chExt cx="0" cy="0"/>
        </a:xfrm>
      </p:grpSpPr>
      <p:sp>
        <p:nvSpPr>
          <p:cNvPr id="50" name="Google Shape;50;p6"/>
          <p:cNvSpPr/>
          <p:nvPr/>
        </p:nvSpPr>
        <p:spPr>
          <a:xfrm>
            <a:off x="6101583" y="1133150"/>
            <a:ext cx="1407000" cy="401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764800" y="1133150"/>
            <a:ext cx="1407000" cy="401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3704725" y="133500"/>
            <a:ext cx="1734600" cy="3643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530392" y="2638725"/>
            <a:ext cx="2055300" cy="223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3548189" y="2638863"/>
            <a:ext cx="2055300" cy="223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6558918" y="2638787"/>
            <a:ext cx="2055300" cy="223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a:off x="649092" y="3508150"/>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solidFill>
                  <a:schemeClr val="dk1"/>
                </a:solidFill>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57" name="Google Shape;57;p6"/>
          <p:cNvSpPr txBox="1"/>
          <p:nvPr>
            <p:ph type="ctrTitle"/>
          </p:nvPr>
        </p:nvSpPr>
        <p:spPr>
          <a:xfrm>
            <a:off x="248442" y="3269816"/>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1600"/>
              <a:buNone/>
              <a:defRPr sz="1600">
                <a:solidFill>
                  <a:schemeClr val="dk1"/>
                </a:solidFill>
              </a:defRPr>
            </a:lvl1pPr>
            <a:lvl2pPr lvl="1" rtl="0" algn="ctr">
              <a:spcBef>
                <a:spcPts val="0"/>
              </a:spcBef>
              <a:spcAft>
                <a:spcPts val="0"/>
              </a:spcAft>
              <a:buClr>
                <a:schemeClr val="dk1"/>
              </a:buClr>
              <a:buSzPts val="1600"/>
              <a:buNone/>
              <a:defRPr sz="1600">
                <a:solidFill>
                  <a:schemeClr val="dk1"/>
                </a:solidFill>
              </a:defRPr>
            </a:lvl2pPr>
            <a:lvl3pPr lvl="2" rtl="0" algn="ctr">
              <a:spcBef>
                <a:spcPts val="0"/>
              </a:spcBef>
              <a:spcAft>
                <a:spcPts val="0"/>
              </a:spcAft>
              <a:buClr>
                <a:schemeClr val="dk1"/>
              </a:buClr>
              <a:buSzPts val="1600"/>
              <a:buNone/>
              <a:defRPr sz="1600">
                <a:solidFill>
                  <a:schemeClr val="dk1"/>
                </a:solidFill>
              </a:defRPr>
            </a:lvl3pPr>
            <a:lvl4pPr lvl="3" rtl="0" algn="ctr">
              <a:spcBef>
                <a:spcPts val="0"/>
              </a:spcBef>
              <a:spcAft>
                <a:spcPts val="0"/>
              </a:spcAft>
              <a:buClr>
                <a:schemeClr val="dk1"/>
              </a:buClr>
              <a:buSzPts val="1600"/>
              <a:buNone/>
              <a:defRPr sz="1600">
                <a:solidFill>
                  <a:schemeClr val="dk1"/>
                </a:solidFill>
              </a:defRPr>
            </a:lvl4pPr>
            <a:lvl5pPr lvl="4" rtl="0" algn="ctr">
              <a:spcBef>
                <a:spcPts val="0"/>
              </a:spcBef>
              <a:spcAft>
                <a:spcPts val="0"/>
              </a:spcAft>
              <a:buClr>
                <a:schemeClr val="dk1"/>
              </a:buClr>
              <a:buSzPts val="1600"/>
              <a:buNone/>
              <a:defRPr sz="1600">
                <a:solidFill>
                  <a:schemeClr val="dk1"/>
                </a:solidFill>
              </a:defRPr>
            </a:lvl5pPr>
            <a:lvl6pPr lvl="5" rtl="0" algn="ctr">
              <a:spcBef>
                <a:spcPts val="0"/>
              </a:spcBef>
              <a:spcAft>
                <a:spcPts val="0"/>
              </a:spcAft>
              <a:buClr>
                <a:schemeClr val="dk1"/>
              </a:buClr>
              <a:buSzPts val="1600"/>
              <a:buNone/>
              <a:defRPr sz="1600">
                <a:solidFill>
                  <a:schemeClr val="dk1"/>
                </a:solidFill>
              </a:defRPr>
            </a:lvl6pPr>
            <a:lvl7pPr lvl="6" rtl="0" algn="ctr">
              <a:spcBef>
                <a:spcPts val="0"/>
              </a:spcBef>
              <a:spcAft>
                <a:spcPts val="0"/>
              </a:spcAft>
              <a:buClr>
                <a:schemeClr val="dk1"/>
              </a:buClr>
              <a:buSzPts val="1600"/>
              <a:buNone/>
              <a:defRPr sz="1600">
                <a:solidFill>
                  <a:schemeClr val="dk1"/>
                </a:solidFill>
              </a:defRPr>
            </a:lvl7pPr>
            <a:lvl8pPr lvl="7" rtl="0" algn="ctr">
              <a:spcBef>
                <a:spcPts val="0"/>
              </a:spcBef>
              <a:spcAft>
                <a:spcPts val="0"/>
              </a:spcAft>
              <a:buClr>
                <a:schemeClr val="dk1"/>
              </a:buClr>
              <a:buSzPts val="1600"/>
              <a:buNone/>
              <a:defRPr sz="1600">
                <a:solidFill>
                  <a:schemeClr val="dk1"/>
                </a:solidFill>
              </a:defRPr>
            </a:lvl8pPr>
            <a:lvl9pPr lvl="8" rtl="0" algn="ctr">
              <a:spcBef>
                <a:spcPts val="0"/>
              </a:spcBef>
              <a:spcAft>
                <a:spcPts val="0"/>
              </a:spcAft>
              <a:buClr>
                <a:schemeClr val="dk1"/>
              </a:buClr>
              <a:buSzPts val="1600"/>
              <a:buNone/>
              <a:defRPr sz="1600">
                <a:solidFill>
                  <a:schemeClr val="dk1"/>
                </a:solidFill>
              </a:defRPr>
            </a:lvl9pPr>
          </a:lstStyle>
          <a:p/>
        </p:txBody>
      </p:sp>
      <p:sp>
        <p:nvSpPr>
          <p:cNvPr id="58" name="Google Shape;58;p6"/>
          <p:cNvSpPr txBox="1"/>
          <p:nvPr>
            <p:ph idx="2" type="subTitle"/>
          </p:nvPr>
        </p:nvSpPr>
        <p:spPr>
          <a:xfrm>
            <a:off x="6677568" y="3508150"/>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solidFill>
                  <a:schemeClr val="dk1"/>
                </a:solidFill>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59" name="Google Shape;59;p6"/>
          <p:cNvSpPr txBox="1"/>
          <p:nvPr>
            <p:ph idx="3" type="ctrTitle"/>
          </p:nvPr>
        </p:nvSpPr>
        <p:spPr>
          <a:xfrm>
            <a:off x="6276918" y="3269816"/>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1600"/>
              <a:buNone/>
              <a:defRPr sz="1600">
                <a:solidFill>
                  <a:schemeClr val="dk1"/>
                </a:solidFill>
              </a:defRPr>
            </a:lvl1pPr>
            <a:lvl2pPr lvl="1" rtl="0" algn="ctr">
              <a:spcBef>
                <a:spcPts val="0"/>
              </a:spcBef>
              <a:spcAft>
                <a:spcPts val="0"/>
              </a:spcAft>
              <a:buClr>
                <a:schemeClr val="dk1"/>
              </a:buClr>
              <a:buSzPts val="1600"/>
              <a:buNone/>
              <a:defRPr sz="1600">
                <a:solidFill>
                  <a:schemeClr val="dk1"/>
                </a:solidFill>
              </a:defRPr>
            </a:lvl2pPr>
            <a:lvl3pPr lvl="2" rtl="0" algn="ctr">
              <a:spcBef>
                <a:spcPts val="0"/>
              </a:spcBef>
              <a:spcAft>
                <a:spcPts val="0"/>
              </a:spcAft>
              <a:buClr>
                <a:schemeClr val="dk1"/>
              </a:buClr>
              <a:buSzPts val="1600"/>
              <a:buNone/>
              <a:defRPr sz="1600">
                <a:solidFill>
                  <a:schemeClr val="dk1"/>
                </a:solidFill>
              </a:defRPr>
            </a:lvl3pPr>
            <a:lvl4pPr lvl="3" rtl="0" algn="ctr">
              <a:spcBef>
                <a:spcPts val="0"/>
              </a:spcBef>
              <a:spcAft>
                <a:spcPts val="0"/>
              </a:spcAft>
              <a:buClr>
                <a:schemeClr val="dk1"/>
              </a:buClr>
              <a:buSzPts val="1600"/>
              <a:buNone/>
              <a:defRPr sz="1600">
                <a:solidFill>
                  <a:schemeClr val="dk1"/>
                </a:solidFill>
              </a:defRPr>
            </a:lvl4pPr>
            <a:lvl5pPr lvl="4" rtl="0" algn="ctr">
              <a:spcBef>
                <a:spcPts val="0"/>
              </a:spcBef>
              <a:spcAft>
                <a:spcPts val="0"/>
              </a:spcAft>
              <a:buClr>
                <a:schemeClr val="dk1"/>
              </a:buClr>
              <a:buSzPts val="1600"/>
              <a:buNone/>
              <a:defRPr sz="1600">
                <a:solidFill>
                  <a:schemeClr val="dk1"/>
                </a:solidFill>
              </a:defRPr>
            </a:lvl5pPr>
            <a:lvl6pPr lvl="5" rtl="0" algn="ctr">
              <a:spcBef>
                <a:spcPts val="0"/>
              </a:spcBef>
              <a:spcAft>
                <a:spcPts val="0"/>
              </a:spcAft>
              <a:buClr>
                <a:schemeClr val="dk1"/>
              </a:buClr>
              <a:buSzPts val="1600"/>
              <a:buNone/>
              <a:defRPr sz="1600">
                <a:solidFill>
                  <a:schemeClr val="dk1"/>
                </a:solidFill>
              </a:defRPr>
            </a:lvl6pPr>
            <a:lvl7pPr lvl="6" rtl="0" algn="ctr">
              <a:spcBef>
                <a:spcPts val="0"/>
              </a:spcBef>
              <a:spcAft>
                <a:spcPts val="0"/>
              </a:spcAft>
              <a:buClr>
                <a:schemeClr val="dk1"/>
              </a:buClr>
              <a:buSzPts val="1600"/>
              <a:buNone/>
              <a:defRPr sz="1600">
                <a:solidFill>
                  <a:schemeClr val="dk1"/>
                </a:solidFill>
              </a:defRPr>
            </a:lvl7pPr>
            <a:lvl8pPr lvl="7" rtl="0" algn="ctr">
              <a:spcBef>
                <a:spcPts val="0"/>
              </a:spcBef>
              <a:spcAft>
                <a:spcPts val="0"/>
              </a:spcAft>
              <a:buClr>
                <a:schemeClr val="dk1"/>
              </a:buClr>
              <a:buSzPts val="1600"/>
              <a:buNone/>
              <a:defRPr sz="1600">
                <a:solidFill>
                  <a:schemeClr val="dk1"/>
                </a:solidFill>
              </a:defRPr>
            </a:lvl8pPr>
            <a:lvl9pPr lvl="8" rtl="0" algn="ctr">
              <a:spcBef>
                <a:spcPts val="0"/>
              </a:spcBef>
              <a:spcAft>
                <a:spcPts val="0"/>
              </a:spcAft>
              <a:buClr>
                <a:schemeClr val="dk1"/>
              </a:buClr>
              <a:buSzPts val="1600"/>
              <a:buNone/>
              <a:defRPr sz="1600">
                <a:solidFill>
                  <a:schemeClr val="dk1"/>
                </a:solidFill>
              </a:defRPr>
            </a:lvl9pPr>
          </a:lstStyle>
          <a:p/>
        </p:txBody>
      </p:sp>
      <p:sp>
        <p:nvSpPr>
          <p:cNvPr id="60" name="Google Shape;60;p6"/>
          <p:cNvSpPr txBox="1"/>
          <p:nvPr>
            <p:ph idx="4" type="subTitle"/>
          </p:nvPr>
        </p:nvSpPr>
        <p:spPr>
          <a:xfrm>
            <a:off x="3666842" y="3508150"/>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solidFill>
                  <a:schemeClr val="dk1"/>
                </a:solidFill>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61" name="Google Shape;61;p6"/>
          <p:cNvSpPr txBox="1"/>
          <p:nvPr>
            <p:ph idx="5" type="ctrTitle"/>
          </p:nvPr>
        </p:nvSpPr>
        <p:spPr>
          <a:xfrm>
            <a:off x="3266192" y="3269816"/>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1600"/>
              <a:buNone/>
              <a:defRPr sz="1600">
                <a:solidFill>
                  <a:schemeClr val="dk1"/>
                </a:solidFill>
              </a:defRPr>
            </a:lvl1pPr>
            <a:lvl2pPr lvl="1" rtl="0" algn="ctr">
              <a:spcBef>
                <a:spcPts val="0"/>
              </a:spcBef>
              <a:spcAft>
                <a:spcPts val="0"/>
              </a:spcAft>
              <a:buClr>
                <a:schemeClr val="dk1"/>
              </a:buClr>
              <a:buSzPts val="1600"/>
              <a:buNone/>
              <a:defRPr sz="1600">
                <a:solidFill>
                  <a:schemeClr val="dk1"/>
                </a:solidFill>
              </a:defRPr>
            </a:lvl2pPr>
            <a:lvl3pPr lvl="2" rtl="0" algn="ctr">
              <a:spcBef>
                <a:spcPts val="0"/>
              </a:spcBef>
              <a:spcAft>
                <a:spcPts val="0"/>
              </a:spcAft>
              <a:buClr>
                <a:schemeClr val="dk1"/>
              </a:buClr>
              <a:buSzPts val="1600"/>
              <a:buNone/>
              <a:defRPr sz="1600">
                <a:solidFill>
                  <a:schemeClr val="dk1"/>
                </a:solidFill>
              </a:defRPr>
            </a:lvl3pPr>
            <a:lvl4pPr lvl="3" rtl="0" algn="ctr">
              <a:spcBef>
                <a:spcPts val="0"/>
              </a:spcBef>
              <a:spcAft>
                <a:spcPts val="0"/>
              </a:spcAft>
              <a:buClr>
                <a:schemeClr val="dk1"/>
              </a:buClr>
              <a:buSzPts val="1600"/>
              <a:buNone/>
              <a:defRPr sz="1600">
                <a:solidFill>
                  <a:schemeClr val="dk1"/>
                </a:solidFill>
              </a:defRPr>
            </a:lvl4pPr>
            <a:lvl5pPr lvl="4" rtl="0" algn="ctr">
              <a:spcBef>
                <a:spcPts val="0"/>
              </a:spcBef>
              <a:spcAft>
                <a:spcPts val="0"/>
              </a:spcAft>
              <a:buClr>
                <a:schemeClr val="dk1"/>
              </a:buClr>
              <a:buSzPts val="1600"/>
              <a:buNone/>
              <a:defRPr sz="1600">
                <a:solidFill>
                  <a:schemeClr val="dk1"/>
                </a:solidFill>
              </a:defRPr>
            </a:lvl5pPr>
            <a:lvl6pPr lvl="5" rtl="0" algn="ctr">
              <a:spcBef>
                <a:spcPts val="0"/>
              </a:spcBef>
              <a:spcAft>
                <a:spcPts val="0"/>
              </a:spcAft>
              <a:buClr>
                <a:schemeClr val="dk1"/>
              </a:buClr>
              <a:buSzPts val="1600"/>
              <a:buNone/>
              <a:defRPr sz="1600">
                <a:solidFill>
                  <a:schemeClr val="dk1"/>
                </a:solidFill>
              </a:defRPr>
            </a:lvl6pPr>
            <a:lvl7pPr lvl="6" rtl="0" algn="ctr">
              <a:spcBef>
                <a:spcPts val="0"/>
              </a:spcBef>
              <a:spcAft>
                <a:spcPts val="0"/>
              </a:spcAft>
              <a:buClr>
                <a:schemeClr val="dk1"/>
              </a:buClr>
              <a:buSzPts val="1600"/>
              <a:buNone/>
              <a:defRPr sz="1600">
                <a:solidFill>
                  <a:schemeClr val="dk1"/>
                </a:solidFill>
              </a:defRPr>
            </a:lvl7pPr>
            <a:lvl8pPr lvl="7" rtl="0" algn="ctr">
              <a:spcBef>
                <a:spcPts val="0"/>
              </a:spcBef>
              <a:spcAft>
                <a:spcPts val="0"/>
              </a:spcAft>
              <a:buClr>
                <a:schemeClr val="dk1"/>
              </a:buClr>
              <a:buSzPts val="1600"/>
              <a:buNone/>
              <a:defRPr sz="1600">
                <a:solidFill>
                  <a:schemeClr val="dk1"/>
                </a:solidFill>
              </a:defRPr>
            </a:lvl8pPr>
            <a:lvl9pPr lvl="8" rtl="0" algn="ctr">
              <a:spcBef>
                <a:spcPts val="0"/>
              </a:spcBef>
              <a:spcAft>
                <a:spcPts val="0"/>
              </a:spcAft>
              <a:buClr>
                <a:schemeClr val="dk1"/>
              </a:buClr>
              <a:buSzPts val="1600"/>
              <a:buNone/>
              <a:defRPr sz="1600">
                <a:solidFill>
                  <a:schemeClr val="dk1"/>
                </a:solidFill>
              </a:defRPr>
            </a:lvl9pPr>
          </a:lstStyle>
          <a:p/>
        </p:txBody>
      </p:sp>
      <p:sp>
        <p:nvSpPr>
          <p:cNvPr id="62" name="Google Shape;62;p6"/>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txBox="1"/>
          <p:nvPr>
            <p:ph idx="6"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64" name="Google Shape;64;p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3">
    <p:bg>
      <p:bgPr>
        <a:solidFill>
          <a:schemeClr val="dk1"/>
        </a:solidFill>
      </p:bgPr>
    </p:bg>
    <p:spTree>
      <p:nvGrpSpPr>
        <p:cNvPr id="65" name="Shape 65"/>
        <p:cNvGrpSpPr/>
        <p:nvPr/>
      </p:nvGrpSpPr>
      <p:grpSpPr>
        <a:xfrm>
          <a:off x="0" y="0"/>
          <a:ext cx="0" cy="0"/>
          <a:chOff x="0" y="0"/>
          <a:chExt cx="0" cy="0"/>
        </a:xfrm>
      </p:grpSpPr>
      <p:sp>
        <p:nvSpPr>
          <p:cNvPr id="66" name="Google Shape;66;p7"/>
          <p:cNvSpPr/>
          <p:nvPr/>
        </p:nvSpPr>
        <p:spPr>
          <a:xfrm>
            <a:off x="0" y="0"/>
            <a:ext cx="9144000" cy="51435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682050" y="1340375"/>
            <a:ext cx="7526100" cy="14865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56225" y="3026125"/>
            <a:ext cx="7526100" cy="14865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txBox="1"/>
          <p:nvPr>
            <p:ph idx="1" type="subTitle"/>
          </p:nvPr>
        </p:nvSpPr>
        <p:spPr>
          <a:xfrm>
            <a:off x="3496225" y="1777412"/>
            <a:ext cx="4239600" cy="63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338987"/>
              </a:buClr>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0" name="Google Shape;70;p7"/>
          <p:cNvSpPr txBox="1"/>
          <p:nvPr>
            <p:ph type="ctrTitle"/>
          </p:nvPr>
        </p:nvSpPr>
        <p:spPr>
          <a:xfrm>
            <a:off x="2166692" y="2133255"/>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338987"/>
              </a:buClr>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 name="Google Shape;71;p7"/>
          <p:cNvSpPr txBox="1"/>
          <p:nvPr>
            <p:ph idx="2" type="subTitle"/>
          </p:nvPr>
        </p:nvSpPr>
        <p:spPr>
          <a:xfrm>
            <a:off x="1614200" y="3472738"/>
            <a:ext cx="4031700" cy="637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338987"/>
              </a:buClr>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72" name="Google Shape;72;p7"/>
          <p:cNvSpPr txBox="1"/>
          <p:nvPr>
            <p:ph idx="3" type="ctrTitle"/>
          </p:nvPr>
        </p:nvSpPr>
        <p:spPr>
          <a:xfrm>
            <a:off x="5124663" y="3758315"/>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338987"/>
              </a:buClr>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3" name="Google Shape;73;p7"/>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4"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75" name="Google Shape;75;p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
    <p:bg>
      <p:bgPr>
        <a:solidFill>
          <a:schemeClr val="dk1"/>
        </a:solidFill>
      </p:bgPr>
    </p:bg>
    <p:spTree>
      <p:nvGrpSpPr>
        <p:cNvPr id="76" name="Shape 76"/>
        <p:cNvGrpSpPr/>
        <p:nvPr/>
      </p:nvGrpSpPr>
      <p:grpSpPr>
        <a:xfrm>
          <a:off x="0" y="0"/>
          <a:ext cx="0" cy="0"/>
          <a:chOff x="0" y="0"/>
          <a:chExt cx="0" cy="0"/>
        </a:xfrm>
      </p:grpSpPr>
      <p:sp>
        <p:nvSpPr>
          <p:cNvPr id="77" name="Google Shape;77;p8"/>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79" name="Google Shape;79;p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17">
    <p:bg>
      <p:bgPr>
        <a:solidFill>
          <a:schemeClr val="dk1"/>
        </a:solidFill>
      </p:bgPr>
    </p:bg>
    <p:spTree>
      <p:nvGrpSpPr>
        <p:cNvPr id="80" name="Shape 80"/>
        <p:cNvGrpSpPr/>
        <p:nvPr/>
      </p:nvGrpSpPr>
      <p:grpSpPr>
        <a:xfrm>
          <a:off x="0" y="0"/>
          <a:ext cx="0" cy="0"/>
          <a:chOff x="0" y="0"/>
          <a:chExt cx="0" cy="0"/>
        </a:xfrm>
      </p:grpSpPr>
      <p:sp>
        <p:nvSpPr>
          <p:cNvPr id="81" name="Google Shape;81;p9"/>
          <p:cNvSpPr/>
          <p:nvPr/>
        </p:nvSpPr>
        <p:spPr>
          <a:xfrm>
            <a:off x="0" y="0"/>
            <a:ext cx="9144000" cy="51435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5045125" y="3196350"/>
            <a:ext cx="4123500" cy="1566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 type="subTitle"/>
          </p:nvPr>
        </p:nvSpPr>
        <p:spPr>
          <a:xfrm>
            <a:off x="6054575" y="4117388"/>
            <a:ext cx="2244000" cy="63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1000">
                <a:solidFill>
                  <a:schemeClr val="dk1"/>
                </a:solidFill>
              </a:defRPr>
            </a:lvl1pPr>
            <a:lvl2pPr lvl="1" rtl="0" algn="r">
              <a:lnSpc>
                <a:spcPct val="100000"/>
              </a:lnSpc>
              <a:spcBef>
                <a:spcPts val="0"/>
              </a:spcBef>
              <a:spcAft>
                <a:spcPts val="0"/>
              </a:spcAft>
              <a:buClr>
                <a:schemeClr val="dk1"/>
              </a:buClr>
              <a:buSzPts val="1000"/>
              <a:buNone/>
              <a:defRPr sz="1000">
                <a:solidFill>
                  <a:schemeClr val="dk1"/>
                </a:solidFill>
              </a:defRPr>
            </a:lvl2pPr>
            <a:lvl3pPr lvl="2" rtl="0" algn="r">
              <a:lnSpc>
                <a:spcPct val="100000"/>
              </a:lnSpc>
              <a:spcBef>
                <a:spcPts val="0"/>
              </a:spcBef>
              <a:spcAft>
                <a:spcPts val="0"/>
              </a:spcAft>
              <a:buClr>
                <a:schemeClr val="dk1"/>
              </a:buClr>
              <a:buSzPts val="1000"/>
              <a:buNone/>
              <a:defRPr sz="1000">
                <a:solidFill>
                  <a:schemeClr val="dk1"/>
                </a:solidFill>
              </a:defRPr>
            </a:lvl3pPr>
            <a:lvl4pPr lvl="3" rtl="0" algn="r">
              <a:lnSpc>
                <a:spcPct val="100000"/>
              </a:lnSpc>
              <a:spcBef>
                <a:spcPts val="0"/>
              </a:spcBef>
              <a:spcAft>
                <a:spcPts val="0"/>
              </a:spcAft>
              <a:buClr>
                <a:schemeClr val="dk1"/>
              </a:buClr>
              <a:buSzPts val="1000"/>
              <a:buNone/>
              <a:defRPr sz="1000">
                <a:solidFill>
                  <a:schemeClr val="dk1"/>
                </a:solidFill>
              </a:defRPr>
            </a:lvl4pPr>
            <a:lvl5pPr lvl="4" rtl="0" algn="r">
              <a:lnSpc>
                <a:spcPct val="100000"/>
              </a:lnSpc>
              <a:spcBef>
                <a:spcPts val="0"/>
              </a:spcBef>
              <a:spcAft>
                <a:spcPts val="0"/>
              </a:spcAft>
              <a:buClr>
                <a:schemeClr val="dk1"/>
              </a:buClr>
              <a:buSzPts val="1000"/>
              <a:buNone/>
              <a:defRPr sz="1000">
                <a:solidFill>
                  <a:schemeClr val="dk1"/>
                </a:solidFill>
              </a:defRPr>
            </a:lvl5pPr>
            <a:lvl6pPr lvl="5" rtl="0" algn="r">
              <a:lnSpc>
                <a:spcPct val="100000"/>
              </a:lnSpc>
              <a:spcBef>
                <a:spcPts val="0"/>
              </a:spcBef>
              <a:spcAft>
                <a:spcPts val="0"/>
              </a:spcAft>
              <a:buClr>
                <a:schemeClr val="dk1"/>
              </a:buClr>
              <a:buSzPts val="1000"/>
              <a:buNone/>
              <a:defRPr sz="1000">
                <a:solidFill>
                  <a:schemeClr val="dk1"/>
                </a:solidFill>
              </a:defRPr>
            </a:lvl6pPr>
            <a:lvl7pPr lvl="6" rtl="0" algn="r">
              <a:lnSpc>
                <a:spcPct val="100000"/>
              </a:lnSpc>
              <a:spcBef>
                <a:spcPts val="0"/>
              </a:spcBef>
              <a:spcAft>
                <a:spcPts val="0"/>
              </a:spcAft>
              <a:buClr>
                <a:schemeClr val="dk1"/>
              </a:buClr>
              <a:buSzPts val="1000"/>
              <a:buNone/>
              <a:defRPr sz="1000">
                <a:solidFill>
                  <a:schemeClr val="dk1"/>
                </a:solidFill>
              </a:defRPr>
            </a:lvl7pPr>
            <a:lvl8pPr lvl="7" rtl="0" algn="r">
              <a:lnSpc>
                <a:spcPct val="100000"/>
              </a:lnSpc>
              <a:spcBef>
                <a:spcPts val="0"/>
              </a:spcBef>
              <a:spcAft>
                <a:spcPts val="0"/>
              </a:spcAft>
              <a:buClr>
                <a:schemeClr val="dk1"/>
              </a:buClr>
              <a:buSzPts val="1000"/>
              <a:buNone/>
              <a:defRPr sz="1000">
                <a:solidFill>
                  <a:schemeClr val="dk1"/>
                </a:solidFill>
              </a:defRPr>
            </a:lvl8pPr>
            <a:lvl9pPr lvl="8" rtl="0" algn="r">
              <a:lnSpc>
                <a:spcPct val="100000"/>
              </a:lnSpc>
              <a:spcBef>
                <a:spcPts val="0"/>
              </a:spcBef>
              <a:spcAft>
                <a:spcPts val="0"/>
              </a:spcAft>
              <a:buClr>
                <a:schemeClr val="dk1"/>
              </a:buClr>
              <a:buSzPts val="1000"/>
              <a:buNone/>
              <a:defRPr sz="1000">
                <a:solidFill>
                  <a:schemeClr val="dk1"/>
                </a:solidFill>
              </a:defRPr>
            </a:lvl9pPr>
          </a:lstStyle>
          <a:p/>
        </p:txBody>
      </p:sp>
      <p:sp>
        <p:nvSpPr>
          <p:cNvPr id="84" name="Google Shape;84;p9"/>
          <p:cNvSpPr txBox="1"/>
          <p:nvPr>
            <p:ph hasCustomPrompt="1" type="title"/>
          </p:nvPr>
        </p:nvSpPr>
        <p:spPr>
          <a:xfrm>
            <a:off x="4285350" y="4176788"/>
            <a:ext cx="1682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6000"/>
              <a:buNone/>
              <a:defRPr sz="6000">
                <a:solidFill>
                  <a:schemeClr val="dk1"/>
                </a:solidFill>
              </a:defRPr>
            </a:lvl1pPr>
            <a:lvl2pPr lvl="1"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9"/>
          <p:cNvSpPr/>
          <p:nvPr/>
        </p:nvSpPr>
        <p:spPr>
          <a:xfrm>
            <a:off x="0" y="506075"/>
            <a:ext cx="4123500" cy="1566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2" type="subTitle"/>
          </p:nvPr>
        </p:nvSpPr>
        <p:spPr>
          <a:xfrm>
            <a:off x="1243500" y="628885"/>
            <a:ext cx="2603700" cy="63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1000">
                <a:solidFill>
                  <a:schemeClr val="dk1"/>
                </a:solidFill>
              </a:defRPr>
            </a:lvl1pPr>
            <a:lvl2pPr lvl="1" rtl="0" algn="r">
              <a:lnSpc>
                <a:spcPct val="100000"/>
              </a:lnSpc>
              <a:spcBef>
                <a:spcPts val="0"/>
              </a:spcBef>
              <a:spcAft>
                <a:spcPts val="0"/>
              </a:spcAft>
              <a:buClr>
                <a:schemeClr val="dk1"/>
              </a:buClr>
              <a:buSzPts val="1000"/>
              <a:buNone/>
              <a:defRPr sz="1000">
                <a:solidFill>
                  <a:schemeClr val="dk1"/>
                </a:solidFill>
              </a:defRPr>
            </a:lvl2pPr>
            <a:lvl3pPr lvl="2" rtl="0" algn="r">
              <a:lnSpc>
                <a:spcPct val="100000"/>
              </a:lnSpc>
              <a:spcBef>
                <a:spcPts val="0"/>
              </a:spcBef>
              <a:spcAft>
                <a:spcPts val="0"/>
              </a:spcAft>
              <a:buClr>
                <a:schemeClr val="dk1"/>
              </a:buClr>
              <a:buSzPts val="1000"/>
              <a:buNone/>
              <a:defRPr sz="1000">
                <a:solidFill>
                  <a:schemeClr val="dk1"/>
                </a:solidFill>
              </a:defRPr>
            </a:lvl3pPr>
            <a:lvl4pPr lvl="3" rtl="0" algn="r">
              <a:lnSpc>
                <a:spcPct val="100000"/>
              </a:lnSpc>
              <a:spcBef>
                <a:spcPts val="0"/>
              </a:spcBef>
              <a:spcAft>
                <a:spcPts val="0"/>
              </a:spcAft>
              <a:buClr>
                <a:schemeClr val="dk1"/>
              </a:buClr>
              <a:buSzPts val="1000"/>
              <a:buNone/>
              <a:defRPr sz="1000">
                <a:solidFill>
                  <a:schemeClr val="dk1"/>
                </a:solidFill>
              </a:defRPr>
            </a:lvl4pPr>
            <a:lvl5pPr lvl="4" rtl="0" algn="r">
              <a:lnSpc>
                <a:spcPct val="100000"/>
              </a:lnSpc>
              <a:spcBef>
                <a:spcPts val="0"/>
              </a:spcBef>
              <a:spcAft>
                <a:spcPts val="0"/>
              </a:spcAft>
              <a:buClr>
                <a:schemeClr val="dk1"/>
              </a:buClr>
              <a:buSzPts val="1000"/>
              <a:buNone/>
              <a:defRPr sz="1000">
                <a:solidFill>
                  <a:schemeClr val="dk1"/>
                </a:solidFill>
              </a:defRPr>
            </a:lvl5pPr>
            <a:lvl6pPr lvl="5" rtl="0" algn="r">
              <a:lnSpc>
                <a:spcPct val="100000"/>
              </a:lnSpc>
              <a:spcBef>
                <a:spcPts val="0"/>
              </a:spcBef>
              <a:spcAft>
                <a:spcPts val="0"/>
              </a:spcAft>
              <a:buClr>
                <a:schemeClr val="dk1"/>
              </a:buClr>
              <a:buSzPts val="1000"/>
              <a:buNone/>
              <a:defRPr sz="1000">
                <a:solidFill>
                  <a:schemeClr val="dk1"/>
                </a:solidFill>
              </a:defRPr>
            </a:lvl6pPr>
            <a:lvl7pPr lvl="6" rtl="0" algn="r">
              <a:lnSpc>
                <a:spcPct val="100000"/>
              </a:lnSpc>
              <a:spcBef>
                <a:spcPts val="0"/>
              </a:spcBef>
              <a:spcAft>
                <a:spcPts val="0"/>
              </a:spcAft>
              <a:buClr>
                <a:schemeClr val="dk1"/>
              </a:buClr>
              <a:buSzPts val="1000"/>
              <a:buNone/>
              <a:defRPr sz="1000">
                <a:solidFill>
                  <a:schemeClr val="dk1"/>
                </a:solidFill>
              </a:defRPr>
            </a:lvl7pPr>
            <a:lvl8pPr lvl="7" rtl="0" algn="r">
              <a:lnSpc>
                <a:spcPct val="100000"/>
              </a:lnSpc>
              <a:spcBef>
                <a:spcPts val="0"/>
              </a:spcBef>
              <a:spcAft>
                <a:spcPts val="0"/>
              </a:spcAft>
              <a:buClr>
                <a:schemeClr val="dk1"/>
              </a:buClr>
              <a:buSzPts val="1000"/>
              <a:buNone/>
              <a:defRPr sz="1000">
                <a:solidFill>
                  <a:schemeClr val="dk1"/>
                </a:solidFill>
              </a:defRPr>
            </a:lvl8pPr>
            <a:lvl9pPr lvl="8" rtl="0" algn="r">
              <a:lnSpc>
                <a:spcPct val="100000"/>
              </a:lnSpc>
              <a:spcBef>
                <a:spcPts val="0"/>
              </a:spcBef>
              <a:spcAft>
                <a:spcPts val="0"/>
              </a:spcAft>
              <a:buClr>
                <a:schemeClr val="dk1"/>
              </a:buClr>
              <a:buSzPts val="1000"/>
              <a:buNone/>
              <a:defRPr sz="1000">
                <a:solidFill>
                  <a:schemeClr val="dk1"/>
                </a:solidFill>
              </a:defRPr>
            </a:lvl9pPr>
          </a:lstStyle>
          <a:p/>
        </p:txBody>
      </p:sp>
      <p:sp>
        <p:nvSpPr>
          <p:cNvPr id="87" name="Google Shape;87;p9"/>
          <p:cNvSpPr txBox="1"/>
          <p:nvPr>
            <p:ph hasCustomPrompt="1" idx="3" type="title"/>
          </p:nvPr>
        </p:nvSpPr>
        <p:spPr>
          <a:xfrm>
            <a:off x="-525725" y="706180"/>
            <a:ext cx="1682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6000"/>
              <a:buNone/>
              <a:defRPr sz="6000">
                <a:solidFill>
                  <a:schemeClr val="dk1"/>
                </a:solidFill>
              </a:defRPr>
            </a:lvl1pPr>
            <a:lvl2pPr lvl="1"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88" name="Google Shape;88;p9"/>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txBox="1"/>
          <p:nvPr>
            <p:ph idx="4"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90" name="Google Shape;90;p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2">
    <p:bg>
      <p:bgPr>
        <a:solidFill>
          <a:schemeClr val="dk1"/>
        </a:solidFill>
      </p:bgPr>
    </p:bg>
    <p:spTree>
      <p:nvGrpSpPr>
        <p:cNvPr id="91" name="Shape 91"/>
        <p:cNvGrpSpPr/>
        <p:nvPr/>
      </p:nvGrpSpPr>
      <p:grpSpPr>
        <a:xfrm>
          <a:off x="0" y="0"/>
          <a:ext cx="0" cy="0"/>
          <a:chOff x="0" y="0"/>
          <a:chExt cx="0" cy="0"/>
        </a:xfrm>
      </p:grpSpPr>
      <p:sp>
        <p:nvSpPr>
          <p:cNvPr id="92" name="Google Shape;92;p1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1"/>
              </a:buClr>
              <a:buSzPts val="1200"/>
              <a:buChar char="●"/>
              <a:defRPr>
                <a:solidFill>
                  <a:srgbClr val="338987"/>
                </a:solidFill>
              </a:defRPr>
            </a:lvl1pPr>
            <a:lvl2pPr indent="-304800" lvl="1" marL="914400" rtl="0">
              <a:spcBef>
                <a:spcPts val="1600"/>
              </a:spcBef>
              <a:spcAft>
                <a:spcPts val="0"/>
              </a:spcAft>
              <a:buClr>
                <a:schemeClr val="dk1"/>
              </a:buClr>
              <a:buSzPts val="1200"/>
              <a:buChar char="○"/>
              <a:defRPr>
                <a:solidFill>
                  <a:srgbClr val="338987"/>
                </a:solidFill>
              </a:defRPr>
            </a:lvl2pPr>
            <a:lvl3pPr indent="-304800" lvl="2" marL="1371600" rtl="0">
              <a:spcBef>
                <a:spcPts val="1600"/>
              </a:spcBef>
              <a:spcAft>
                <a:spcPts val="0"/>
              </a:spcAft>
              <a:buClr>
                <a:schemeClr val="dk1"/>
              </a:buClr>
              <a:buSzPts val="1200"/>
              <a:buChar char="■"/>
              <a:defRPr>
                <a:solidFill>
                  <a:srgbClr val="338987"/>
                </a:solidFill>
              </a:defRPr>
            </a:lvl3pPr>
            <a:lvl4pPr indent="-304800" lvl="3" marL="1828800" rtl="0">
              <a:spcBef>
                <a:spcPts val="1600"/>
              </a:spcBef>
              <a:spcAft>
                <a:spcPts val="0"/>
              </a:spcAft>
              <a:buClr>
                <a:schemeClr val="dk1"/>
              </a:buClr>
              <a:buSzPts val="1200"/>
              <a:buChar char="●"/>
              <a:defRPr>
                <a:solidFill>
                  <a:srgbClr val="338987"/>
                </a:solidFill>
              </a:defRPr>
            </a:lvl4pPr>
            <a:lvl5pPr indent="-304800" lvl="4" marL="2286000" rtl="0">
              <a:spcBef>
                <a:spcPts val="1600"/>
              </a:spcBef>
              <a:spcAft>
                <a:spcPts val="0"/>
              </a:spcAft>
              <a:buClr>
                <a:schemeClr val="dk1"/>
              </a:buClr>
              <a:buSzPts val="1200"/>
              <a:buChar char="○"/>
              <a:defRPr>
                <a:solidFill>
                  <a:srgbClr val="338987"/>
                </a:solidFill>
              </a:defRPr>
            </a:lvl5pPr>
            <a:lvl6pPr indent="-304800" lvl="5" marL="2743200" rtl="0">
              <a:spcBef>
                <a:spcPts val="1600"/>
              </a:spcBef>
              <a:spcAft>
                <a:spcPts val="0"/>
              </a:spcAft>
              <a:buClr>
                <a:schemeClr val="dk1"/>
              </a:buClr>
              <a:buSzPts val="1200"/>
              <a:buChar char="■"/>
              <a:defRPr>
                <a:solidFill>
                  <a:srgbClr val="338987"/>
                </a:solidFill>
              </a:defRPr>
            </a:lvl6pPr>
            <a:lvl7pPr indent="-304800" lvl="6" marL="3200400" rtl="0">
              <a:spcBef>
                <a:spcPts val="1600"/>
              </a:spcBef>
              <a:spcAft>
                <a:spcPts val="0"/>
              </a:spcAft>
              <a:buClr>
                <a:schemeClr val="dk1"/>
              </a:buClr>
              <a:buSzPts val="1200"/>
              <a:buChar char="●"/>
              <a:defRPr>
                <a:solidFill>
                  <a:srgbClr val="338987"/>
                </a:solidFill>
              </a:defRPr>
            </a:lvl7pPr>
            <a:lvl8pPr indent="-304800" lvl="7" marL="3657600" rtl="0">
              <a:spcBef>
                <a:spcPts val="1600"/>
              </a:spcBef>
              <a:spcAft>
                <a:spcPts val="0"/>
              </a:spcAft>
              <a:buClr>
                <a:schemeClr val="dk1"/>
              </a:buClr>
              <a:buSzPts val="1200"/>
              <a:buChar char="○"/>
              <a:defRPr>
                <a:solidFill>
                  <a:srgbClr val="338987"/>
                </a:solidFill>
              </a:defRPr>
            </a:lvl8pPr>
            <a:lvl9pPr indent="-304800" lvl="8" marL="4114800" rtl="0">
              <a:spcBef>
                <a:spcPts val="1600"/>
              </a:spcBef>
              <a:spcAft>
                <a:spcPts val="1600"/>
              </a:spcAft>
              <a:buClr>
                <a:schemeClr val="dk1"/>
              </a:buClr>
              <a:buSzPts val="1200"/>
              <a:buChar char="■"/>
              <a:defRPr>
                <a:solidFill>
                  <a:srgbClr val="338987"/>
                </a:solidFill>
              </a:defRPr>
            </a:lvl9pPr>
          </a:lstStyle>
          <a:p/>
        </p:txBody>
      </p:sp>
      <p:sp>
        <p:nvSpPr>
          <p:cNvPr id="93" name="Google Shape;93;p10"/>
          <p:cNvSpPr/>
          <p:nvPr/>
        </p:nvSpPr>
        <p:spPr>
          <a:xfrm>
            <a:off x="7220630" y="0"/>
            <a:ext cx="1299900" cy="8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100"/>
              <a:buNone/>
              <a:defRPr sz="1100"/>
            </a:lvl1pPr>
            <a:lvl2pPr lvl="1" rtl="0" algn="r">
              <a:spcBef>
                <a:spcPts val="0"/>
              </a:spcBef>
              <a:spcAft>
                <a:spcPts val="0"/>
              </a:spcAft>
              <a:buSzPts val="900"/>
              <a:buNone/>
              <a:defRPr sz="900"/>
            </a:lvl2pPr>
            <a:lvl3pPr lvl="2" rtl="0" algn="r">
              <a:spcBef>
                <a:spcPts val="0"/>
              </a:spcBef>
              <a:spcAft>
                <a:spcPts val="0"/>
              </a:spcAft>
              <a:buSzPts val="900"/>
              <a:buNone/>
              <a:defRPr sz="900"/>
            </a:lvl3pPr>
            <a:lvl4pPr lvl="3" rtl="0" algn="r">
              <a:spcBef>
                <a:spcPts val="0"/>
              </a:spcBef>
              <a:spcAft>
                <a:spcPts val="0"/>
              </a:spcAft>
              <a:buSzPts val="900"/>
              <a:buNone/>
              <a:defRPr sz="900"/>
            </a:lvl4pPr>
            <a:lvl5pPr lvl="4" rtl="0" algn="r">
              <a:spcBef>
                <a:spcPts val="0"/>
              </a:spcBef>
              <a:spcAft>
                <a:spcPts val="0"/>
              </a:spcAft>
              <a:buSzPts val="900"/>
              <a:buNone/>
              <a:defRPr sz="900"/>
            </a:lvl5pPr>
            <a:lvl6pPr lvl="5" rtl="0" algn="r">
              <a:spcBef>
                <a:spcPts val="0"/>
              </a:spcBef>
              <a:spcAft>
                <a:spcPts val="0"/>
              </a:spcAft>
              <a:buSzPts val="900"/>
              <a:buNone/>
              <a:defRPr sz="900"/>
            </a:lvl6pPr>
            <a:lvl7pPr lvl="6" rtl="0" algn="r">
              <a:spcBef>
                <a:spcPts val="0"/>
              </a:spcBef>
              <a:spcAft>
                <a:spcPts val="0"/>
              </a:spcAft>
              <a:buSzPts val="900"/>
              <a:buNone/>
              <a:defRPr sz="900"/>
            </a:lvl7pPr>
            <a:lvl8pPr lvl="7" rtl="0" algn="r">
              <a:spcBef>
                <a:spcPts val="0"/>
              </a:spcBef>
              <a:spcAft>
                <a:spcPts val="0"/>
              </a:spcAft>
              <a:buSzPts val="900"/>
              <a:buNone/>
              <a:defRPr sz="900"/>
            </a:lvl8pPr>
            <a:lvl9pPr lvl="8" rtl="0" algn="r">
              <a:spcBef>
                <a:spcPts val="0"/>
              </a:spcBef>
              <a:spcAft>
                <a:spcPts val="0"/>
              </a:spcAft>
              <a:buSzPts val="900"/>
              <a:buNone/>
              <a:defRPr sz="900"/>
            </a:lvl9pPr>
          </a:lstStyle>
          <a:p/>
        </p:txBody>
      </p:sp>
      <p:sp>
        <p:nvSpPr>
          <p:cNvPr id="95" name="Google Shape;95;p1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lvl="0" rtl="0" algn="r">
              <a:buNone/>
              <a:defRPr b="1" sz="1100">
                <a:solidFill>
                  <a:schemeClr val="lt1"/>
                </a:solidFill>
                <a:latin typeface="Josefin Sans"/>
                <a:ea typeface="Josefin Sans"/>
                <a:cs typeface="Josefin Sans"/>
                <a:sym typeface="Josefin Sans"/>
              </a:defRPr>
            </a:lvl1pPr>
            <a:lvl2pPr lvl="1" rtl="0" algn="r">
              <a:buNone/>
              <a:defRPr b="1" sz="1100">
                <a:solidFill>
                  <a:schemeClr val="lt1"/>
                </a:solidFill>
                <a:latin typeface="Josefin Sans"/>
                <a:ea typeface="Josefin Sans"/>
                <a:cs typeface="Josefin Sans"/>
                <a:sym typeface="Josefin Sans"/>
              </a:defRPr>
            </a:lvl2pPr>
            <a:lvl3pPr lvl="2" rtl="0" algn="r">
              <a:buNone/>
              <a:defRPr b="1" sz="1100">
                <a:solidFill>
                  <a:schemeClr val="lt1"/>
                </a:solidFill>
                <a:latin typeface="Josefin Sans"/>
                <a:ea typeface="Josefin Sans"/>
                <a:cs typeface="Josefin Sans"/>
                <a:sym typeface="Josefin Sans"/>
              </a:defRPr>
            </a:lvl3pPr>
            <a:lvl4pPr lvl="3" rtl="0" algn="r">
              <a:buNone/>
              <a:defRPr b="1" sz="1100">
                <a:solidFill>
                  <a:schemeClr val="lt1"/>
                </a:solidFill>
                <a:latin typeface="Josefin Sans"/>
                <a:ea typeface="Josefin Sans"/>
                <a:cs typeface="Josefin Sans"/>
                <a:sym typeface="Josefin Sans"/>
              </a:defRPr>
            </a:lvl4pPr>
            <a:lvl5pPr lvl="4" rtl="0" algn="r">
              <a:buNone/>
              <a:defRPr b="1" sz="1100">
                <a:solidFill>
                  <a:schemeClr val="lt1"/>
                </a:solidFill>
                <a:latin typeface="Josefin Sans"/>
                <a:ea typeface="Josefin Sans"/>
                <a:cs typeface="Josefin Sans"/>
                <a:sym typeface="Josefin Sans"/>
              </a:defRPr>
            </a:lvl5pPr>
            <a:lvl6pPr lvl="5" rtl="0" algn="r">
              <a:buNone/>
              <a:defRPr b="1" sz="1100">
                <a:solidFill>
                  <a:schemeClr val="lt1"/>
                </a:solidFill>
                <a:latin typeface="Josefin Sans"/>
                <a:ea typeface="Josefin Sans"/>
                <a:cs typeface="Josefin Sans"/>
                <a:sym typeface="Josefin Sans"/>
              </a:defRPr>
            </a:lvl6pPr>
            <a:lvl7pPr lvl="6" rtl="0" algn="r">
              <a:buNone/>
              <a:defRPr b="1" sz="1100">
                <a:solidFill>
                  <a:schemeClr val="lt1"/>
                </a:solidFill>
                <a:latin typeface="Josefin Sans"/>
                <a:ea typeface="Josefin Sans"/>
                <a:cs typeface="Josefin Sans"/>
                <a:sym typeface="Josefin Sans"/>
              </a:defRPr>
            </a:lvl7pPr>
            <a:lvl8pPr lvl="7" rtl="0" algn="r">
              <a:buNone/>
              <a:defRPr b="1" sz="1100">
                <a:solidFill>
                  <a:schemeClr val="lt1"/>
                </a:solidFill>
                <a:latin typeface="Josefin Sans"/>
                <a:ea typeface="Josefin Sans"/>
                <a:cs typeface="Josefin Sans"/>
                <a:sym typeface="Josefin Sans"/>
              </a:defRPr>
            </a:lvl8pPr>
            <a:lvl9pPr lvl="8" rtl="0" algn="r">
              <a:buNone/>
              <a:defRPr b="1" sz="1100">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800"/>
              <a:buFont typeface="Josefin Sans"/>
              <a:buNone/>
              <a:defRPr b="1" sz="2800">
                <a:solidFill>
                  <a:schemeClr val="lt1"/>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1pPr>
            <a:lvl2pPr indent="-304800" lvl="1" marL="9144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2pPr>
            <a:lvl3pPr indent="-304800" lvl="2" marL="13716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3pPr>
            <a:lvl4pPr indent="-304800" lvl="3" marL="1828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4pPr>
            <a:lvl5pPr indent="-304800" lvl="4" marL="22860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5pPr>
            <a:lvl6pPr indent="-304800" lvl="5" marL="27432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6pPr>
            <a:lvl7pPr indent="-304800" lvl="6" marL="32004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7pPr>
            <a:lvl8pPr indent="-304800" lvl="7" marL="36576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8pPr>
            <a:lvl9pPr indent="-304800" lvl="8" marL="4114800" rtl="0">
              <a:lnSpc>
                <a:spcPct val="115000"/>
              </a:lnSpc>
              <a:spcBef>
                <a:spcPts val="1600"/>
              </a:spcBef>
              <a:spcAft>
                <a:spcPts val="160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112" name="Shape 112"/>
        <p:cNvGrpSpPr/>
        <p:nvPr/>
      </p:nvGrpSpPr>
      <p:grpSpPr>
        <a:xfrm>
          <a:off x="0" y="0"/>
          <a:ext cx="0" cy="0"/>
          <a:chOff x="0" y="0"/>
          <a:chExt cx="0" cy="0"/>
        </a:xfrm>
      </p:grpSpPr>
      <p:sp>
        <p:nvSpPr>
          <p:cNvPr id="113" name="Google Shape;113;p1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14" name="Google Shape;114;p1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indent="-304800" lvl="1" marL="9144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indent="-304800" lvl="2" marL="13716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indent="-304800" lvl="3" marL="1828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indent="-304800" lvl="4" marL="22860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indent="-304800" lvl="5" marL="27432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indent="-304800" lvl="6" marL="32004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indent="-304800" lvl="7" marL="36576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indent="-304800" lvl="8" marL="411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p:txBody>
      </p:sp>
      <p:sp>
        <p:nvSpPr>
          <p:cNvPr id="115" name="Google Shape;115;p1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hyperlink" Target="http://bit.ly/2X9RQ9U" TargetMode="External"/><Relationship Id="rId4" Type="http://schemas.openxmlformats.org/officeDocument/2006/relationships/image" Target="../media/image9.png"/><Relationship Id="rId5" Type="http://schemas.openxmlformats.org/officeDocument/2006/relationships/hyperlink" Target="https://www.kaggle.com/austinreese/craigslist-carstrucks-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ars.usnews.com/pics/size/640x420/static/images/article/201612/126392/1_Wavebreakmedia_Ltd_640x420.jp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6"/>
          <p:cNvSpPr txBox="1"/>
          <p:nvPr>
            <p:ph idx="1" type="subTitle"/>
          </p:nvPr>
        </p:nvSpPr>
        <p:spPr>
          <a:xfrm>
            <a:off x="2243850" y="3299939"/>
            <a:ext cx="4656300" cy="1320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sz="1900"/>
              <a:t>第16組</a:t>
            </a:r>
            <a:endParaRPr sz="1900"/>
          </a:p>
          <a:p>
            <a:pPr indent="0" lvl="0" marL="0" rtl="0" algn="ctr">
              <a:spcBef>
                <a:spcPts val="0"/>
              </a:spcBef>
              <a:spcAft>
                <a:spcPts val="0"/>
              </a:spcAft>
              <a:buNone/>
            </a:pPr>
            <a:r>
              <a:rPr lang="es"/>
              <a:t>資工三 王昱凱</a:t>
            </a:r>
            <a:endParaRPr/>
          </a:p>
          <a:p>
            <a:pPr indent="0" lvl="0" marL="0" rtl="0" algn="ctr">
              <a:spcBef>
                <a:spcPts val="0"/>
              </a:spcBef>
              <a:spcAft>
                <a:spcPts val="0"/>
              </a:spcAft>
              <a:buNone/>
            </a:pPr>
            <a:r>
              <a:rPr lang="es"/>
              <a:t>資工三 謝宗儒</a:t>
            </a:r>
            <a:endParaRPr/>
          </a:p>
          <a:p>
            <a:pPr indent="0" lvl="0" marL="0" rtl="0" algn="ctr">
              <a:spcBef>
                <a:spcPts val="0"/>
              </a:spcBef>
              <a:spcAft>
                <a:spcPts val="0"/>
              </a:spcAft>
              <a:buNone/>
            </a:pPr>
            <a:r>
              <a:rPr lang="es"/>
              <a:t>資工二 彭光湞</a:t>
            </a:r>
            <a:endParaRPr/>
          </a:p>
          <a:p>
            <a:pPr indent="0" lvl="0" marL="0" rtl="0" algn="ctr">
              <a:spcBef>
                <a:spcPts val="0"/>
              </a:spcBef>
              <a:spcAft>
                <a:spcPts val="0"/>
              </a:spcAft>
              <a:buNone/>
            </a:pPr>
            <a:r>
              <a:rPr lang="es"/>
              <a:t>電機二 詹侑昕</a:t>
            </a:r>
            <a:endParaRPr/>
          </a:p>
        </p:txBody>
      </p:sp>
      <p:sp>
        <p:nvSpPr>
          <p:cNvPr id="123" name="Google Shape;123;p16"/>
          <p:cNvSpPr txBox="1"/>
          <p:nvPr>
            <p:ph type="ctrTitle"/>
          </p:nvPr>
        </p:nvSpPr>
        <p:spPr>
          <a:xfrm>
            <a:off x="480150" y="2020088"/>
            <a:ext cx="8183700" cy="4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Used Cars Prediction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1" type="body"/>
          </p:nvPr>
        </p:nvSpPr>
        <p:spPr>
          <a:xfrm>
            <a:off x="632050" y="1275900"/>
            <a:ext cx="5380200" cy="174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chemeClr val="lt1"/>
                </a:solidFill>
                <a:latin typeface="Josefin Sans"/>
                <a:ea typeface="Josefin Sans"/>
                <a:cs typeface="Josefin Sans"/>
                <a:sym typeface="Josefin Sans"/>
              </a:rPr>
              <a:t>Continuously distributed data feature :</a:t>
            </a:r>
            <a:endParaRPr b="1" sz="1500">
              <a:solidFill>
                <a:schemeClr val="lt1"/>
              </a:solidFill>
              <a:latin typeface="Josefin Sans"/>
              <a:ea typeface="Josefin Sans"/>
              <a:cs typeface="Josefin Sans"/>
              <a:sym typeface="Josefin Sans"/>
            </a:endParaRPr>
          </a:p>
          <a:p>
            <a:pPr indent="457200" lvl="0" marL="0" rtl="0" algn="l">
              <a:lnSpc>
                <a:spcPct val="100000"/>
              </a:lnSpc>
              <a:spcBef>
                <a:spcPts val="0"/>
              </a:spcBef>
              <a:spcAft>
                <a:spcPts val="0"/>
              </a:spcAft>
              <a:buNone/>
            </a:pPr>
            <a:r>
              <a:rPr b="1" lang="es" sz="1500">
                <a:solidFill>
                  <a:schemeClr val="lt1"/>
                </a:solidFill>
                <a:latin typeface="Josefin Sans"/>
                <a:ea typeface="Josefin Sans"/>
                <a:cs typeface="Josefin Sans"/>
                <a:sym typeface="Josefin Sans"/>
              </a:rPr>
              <a:t>Price, Year, Odometer</a:t>
            </a:r>
            <a:endParaRPr b="1" sz="1500">
              <a:solidFill>
                <a:schemeClr val="lt1"/>
              </a:solidFill>
              <a:latin typeface="Josefin Sans"/>
              <a:ea typeface="Josefin Sans"/>
              <a:cs typeface="Josefin Sans"/>
              <a:sym typeface="Josefin Sans"/>
            </a:endParaRPr>
          </a:p>
          <a:p>
            <a:pPr indent="457200" lvl="0" marL="0" rtl="0" algn="l">
              <a:lnSpc>
                <a:spcPct val="100000"/>
              </a:lnSpc>
              <a:spcBef>
                <a:spcPts val="0"/>
              </a:spcBef>
              <a:spcAft>
                <a:spcPts val="0"/>
              </a:spcAft>
              <a:buNone/>
            </a:pPr>
            <a:r>
              <a:t/>
            </a:r>
            <a:endParaRPr b="1" sz="1500">
              <a:solidFill>
                <a:schemeClr val="lt1"/>
              </a:solidFill>
              <a:latin typeface="Josefin Sans"/>
              <a:ea typeface="Josefin Sans"/>
              <a:cs typeface="Josefin Sans"/>
              <a:sym typeface="Josefin Sans"/>
            </a:endParaRPr>
          </a:p>
          <a:p>
            <a:pPr indent="0" lvl="0" marL="0" rtl="0" algn="l">
              <a:lnSpc>
                <a:spcPct val="100000"/>
              </a:lnSpc>
              <a:spcBef>
                <a:spcPts val="0"/>
              </a:spcBef>
              <a:spcAft>
                <a:spcPts val="0"/>
              </a:spcAft>
              <a:buNone/>
            </a:pPr>
            <a:r>
              <a:t/>
            </a:r>
            <a:endParaRPr b="1" sz="1500">
              <a:solidFill>
                <a:schemeClr val="lt1"/>
              </a:solidFill>
              <a:latin typeface="Josefin Sans"/>
              <a:ea typeface="Josefin Sans"/>
              <a:cs typeface="Josefin Sans"/>
              <a:sym typeface="Josefin Sans"/>
            </a:endParaRPr>
          </a:p>
          <a:p>
            <a:pPr indent="0" lvl="0" marL="0" rtl="0" algn="l">
              <a:lnSpc>
                <a:spcPct val="100000"/>
              </a:lnSpc>
              <a:spcBef>
                <a:spcPts val="0"/>
              </a:spcBef>
              <a:spcAft>
                <a:spcPts val="0"/>
              </a:spcAft>
              <a:buNone/>
            </a:pPr>
            <a:r>
              <a:rPr b="1" lang="es" sz="1500">
                <a:solidFill>
                  <a:schemeClr val="lt1"/>
                </a:solidFill>
                <a:latin typeface="Josefin Sans"/>
                <a:ea typeface="Josefin Sans"/>
                <a:cs typeface="Josefin Sans"/>
                <a:sym typeface="Josefin Sans"/>
              </a:rPr>
              <a:t>Discontinuously distributed data feature :</a:t>
            </a:r>
            <a:br>
              <a:rPr b="1" lang="es" sz="1500">
                <a:solidFill>
                  <a:schemeClr val="lt1"/>
                </a:solidFill>
                <a:latin typeface="Josefin Sans"/>
                <a:ea typeface="Josefin Sans"/>
                <a:cs typeface="Josefin Sans"/>
                <a:sym typeface="Josefin Sans"/>
              </a:rPr>
            </a:br>
            <a:r>
              <a:rPr b="1" lang="es" sz="1500">
                <a:solidFill>
                  <a:schemeClr val="lt1"/>
                </a:solidFill>
                <a:latin typeface="Josefin Sans"/>
                <a:ea typeface="Josefin Sans"/>
                <a:cs typeface="Josefin Sans"/>
                <a:sym typeface="Josefin Sans"/>
              </a:rPr>
              <a:t>	Model, Manufacturer, Type, Drive,</a:t>
            </a:r>
            <a:endParaRPr b="1" sz="1500">
              <a:solidFill>
                <a:schemeClr val="lt1"/>
              </a:solidFill>
              <a:latin typeface="Josefin Sans"/>
              <a:ea typeface="Josefin Sans"/>
              <a:cs typeface="Josefin Sans"/>
              <a:sym typeface="Josefin Sans"/>
            </a:endParaRPr>
          </a:p>
          <a:p>
            <a:pPr indent="0" lvl="0" marL="0" rtl="0" algn="l">
              <a:lnSpc>
                <a:spcPct val="100000"/>
              </a:lnSpc>
              <a:spcBef>
                <a:spcPts val="0"/>
              </a:spcBef>
              <a:spcAft>
                <a:spcPts val="0"/>
              </a:spcAft>
              <a:buNone/>
            </a:pPr>
            <a:r>
              <a:rPr b="1" lang="es" sz="1500">
                <a:solidFill>
                  <a:schemeClr val="lt1"/>
                </a:solidFill>
                <a:latin typeface="Josefin Sans"/>
                <a:ea typeface="Josefin Sans"/>
                <a:cs typeface="Josefin Sans"/>
                <a:sym typeface="Josefin Sans"/>
              </a:rPr>
              <a:t>         Transmission, Status, Condition, Color</a:t>
            </a:r>
            <a:endParaRPr b="1" sz="1500">
              <a:solidFill>
                <a:schemeClr val="lt1"/>
              </a:solidFill>
              <a:latin typeface="Josefin Sans"/>
              <a:ea typeface="Josefin Sans"/>
              <a:cs typeface="Josefin Sans"/>
              <a:sym typeface="Josefin Sans"/>
            </a:endParaRPr>
          </a:p>
          <a:p>
            <a:pPr indent="0" lvl="0" marL="0" rtl="0" algn="ctr">
              <a:lnSpc>
                <a:spcPct val="100000"/>
              </a:lnSpc>
              <a:spcBef>
                <a:spcPts val="0"/>
              </a:spcBef>
              <a:spcAft>
                <a:spcPts val="0"/>
              </a:spcAft>
              <a:buNone/>
            </a:pPr>
            <a:r>
              <a:t/>
            </a:r>
            <a:endParaRPr b="1" sz="1300">
              <a:solidFill>
                <a:schemeClr val="lt1"/>
              </a:solidFill>
              <a:latin typeface="Josefin Sans"/>
              <a:ea typeface="Josefin Sans"/>
              <a:cs typeface="Josefin Sans"/>
              <a:sym typeface="Josefin Sans"/>
            </a:endParaRPr>
          </a:p>
          <a:p>
            <a:pPr indent="0" lvl="0" marL="0" rtl="0" algn="r">
              <a:lnSpc>
                <a:spcPct val="100000"/>
              </a:lnSpc>
              <a:spcBef>
                <a:spcPts val="0"/>
              </a:spcBef>
              <a:spcAft>
                <a:spcPts val="0"/>
              </a:spcAft>
              <a:buNone/>
            </a:pPr>
            <a:r>
              <a:t/>
            </a:r>
            <a:endParaRPr b="1" sz="1300">
              <a:solidFill>
                <a:schemeClr val="lt1"/>
              </a:solidFill>
              <a:latin typeface="Josefin Sans"/>
              <a:ea typeface="Josefin Sans"/>
              <a:cs typeface="Josefin Sans"/>
              <a:sym typeface="Josefin Sans"/>
            </a:endParaRPr>
          </a:p>
          <a:p>
            <a:pPr indent="0" lvl="0" marL="0" rtl="0" algn="r">
              <a:lnSpc>
                <a:spcPct val="100000"/>
              </a:lnSpc>
              <a:spcBef>
                <a:spcPts val="0"/>
              </a:spcBef>
              <a:spcAft>
                <a:spcPts val="0"/>
              </a:spcAft>
              <a:buNone/>
            </a:pPr>
            <a:r>
              <a:t/>
            </a:r>
            <a:endParaRPr b="1" sz="1300">
              <a:solidFill>
                <a:schemeClr val="lt1"/>
              </a:solidFill>
              <a:latin typeface="Josefin Sans"/>
              <a:ea typeface="Josefin Sans"/>
              <a:cs typeface="Josefin Sans"/>
              <a:sym typeface="Josefin Sans"/>
            </a:endParaRPr>
          </a:p>
          <a:p>
            <a:pPr indent="0" lvl="0" marL="0" rtl="0" algn="r">
              <a:lnSpc>
                <a:spcPct val="100000"/>
              </a:lnSpc>
              <a:spcBef>
                <a:spcPts val="0"/>
              </a:spcBef>
              <a:spcAft>
                <a:spcPts val="0"/>
              </a:spcAft>
              <a:buNone/>
            </a:pPr>
            <a:r>
              <a:rPr b="1" lang="es" sz="1300">
                <a:solidFill>
                  <a:schemeClr val="lt1"/>
                </a:solidFill>
                <a:latin typeface="Josefin Sans"/>
                <a:ea typeface="Josefin Sans"/>
                <a:cs typeface="Josefin Sans"/>
                <a:sym typeface="Josefin Sans"/>
              </a:rPr>
              <a:t>  </a:t>
            </a:r>
            <a:endParaRPr sz="1400"/>
          </a:p>
        </p:txBody>
      </p:sp>
      <p:sp>
        <p:nvSpPr>
          <p:cNvPr id="222" name="Google Shape;222;p25"/>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Features</a:t>
            </a:r>
            <a:endParaRPr/>
          </a:p>
        </p:txBody>
      </p:sp>
      <p:sp>
        <p:nvSpPr>
          <p:cNvPr id="223" name="Google Shape;223;p25"/>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Price </a:t>
            </a:r>
            <a:endParaRPr/>
          </a:p>
          <a:p>
            <a:pPr indent="0" lvl="0" marL="0" rtl="0" algn="r">
              <a:spcBef>
                <a:spcPts val="0"/>
              </a:spcBef>
              <a:spcAft>
                <a:spcPts val="0"/>
              </a:spcAft>
              <a:buNone/>
            </a:pPr>
            <a:r>
              <a:rPr lang="es"/>
              <a:t>Distribution</a:t>
            </a:r>
            <a:endParaRPr/>
          </a:p>
        </p:txBody>
      </p:sp>
      <p:sp>
        <p:nvSpPr>
          <p:cNvPr id="229" name="Google Shape;229;p26"/>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30" name="Google Shape;230;p26"/>
          <p:cNvPicPr preferRelativeResize="0"/>
          <p:nvPr/>
        </p:nvPicPr>
        <p:blipFill>
          <a:blip r:embed="rId3">
            <a:alphaModFix/>
          </a:blip>
          <a:stretch>
            <a:fillRect/>
          </a:stretch>
        </p:blipFill>
        <p:spPr>
          <a:xfrm>
            <a:off x="866450" y="866725"/>
            <a:ext cx="7411099" cy="415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6" name="Google Shape;236;p27"/>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Year </a:t>
            </a:r>
            <a:endParaRPr/>
          </a:p>
          <a:p>
            <a:pPr indent="0" lvl="0" marL="0" rtl="0" algn="r">
              <a:spcBef>
                <a:spcPts val="0"/>
              </a:spcBef>
              <a:spcAft>
                <a:spcPts val="0"/>
              </a:spcAft>
              <a:buNone/>
            </a:pPr>
            <a:r>
              <a:rPr lang="es"/>
              <a:t>Distribution</a:t>
            </a:r>
            <a:endParaRPr/>
          </a:p>
        </p:txBody>
      </p:sp>
      <p:sp>
        <p:nvSpPr>
          <p:cNvPr id="237" name="Google Shape;237;p27"/>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38" name="Google Shape;238;p27"/>
          <p:cNvPicPr preferRelativeResize="0"/>
          <p:nvPr/>
        </p:nvPicPr>
        <p:blipFill>
          <a:blip r:embed="rId3">
            <a:alphaModFix/>
          </a:blip>
          <a:stretch>
            <a:fillRect/>
          </a:stretch>
        </p:blipFill>
        <p:spPr>
          <a:xfrm>
            <a:off x="892000" y="866725"/>
            <a:ext cx="7411099" cy="415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4" name="Google Shape;244;p28"/>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Odometer</a:t>
            </a:r>
            <a:endParaRPr/>
          </a:p>
          <a:p>
            <a:pPr indent="0" lvl="0" marL="0" rtl="0" algn="r">
              <a:spcBef>
                <a:spcPts val="0"/>
              </a:spcBef>
              <a:spcAft>
                <a:spcPts val="0"/>
              </a:spcAft>
              <a:buNone/>
            </a:pPr>
            <a:r>
              <a:rPr lang="es"/>
              <a:t> Distribution</a:t>
            </a:r>
            <a:endParaRPr/>
          </a:p>
        </p:txBody>
      </p:sp>
      <p:sp>
        <p:nvSpPr>
          <p:cNvPr id="245" name="Google Shape;245;p28"/>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46" name="Google Shape;246;p28"/>
          <p:cNvPicPr preferRelativeResize="0"/>
          <p:nvPr/>
        </p:nvPicPr>
        <p:blipFill>
          <a:blip r:embed="rId3">
            <a:alphaModFix/>
          </a:blip>
          <a:stretch>
            <a:fillRect/>
          </a:stretch>
        </p:blipFill>
        <p:spPr>
          <a:xfrm>
            <a:off x="892000" y="866725"/>
            <a:ext cx="7411100" cy="4152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2" name="Google Shape;252;p29"/>
          <p:cNvSpPr txBox="1"/>
          <p:nvPr>
            <p:ph type="ctrTitle"/>
          </p:nvPr>
        </p:nvSpPr>
        <p:spPr>
          <a:xfrm>
            <a:off x="5569530" y="140075"/>
            <a:ext cx="2866800" cy="4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r">
              <a:spcBef>
                <a:spcPts val="0"/>
              </a:spcBef>
              <a:spcAft>
                <a:spcPts val="0"/>
              </a:spcAft>
              <a:buNone/>
            </a:pPr>
            <a:r>
              <a:rPr lang="es"/>
              <a:t>Count Model </a:t>
            </a:r>
            <a:endParaRPr/>
          </a:p>
          <a:p>
            <a:pPr indent="0" lvl="0" marL="0" rtl="0" algn="r">
              <a:spcBef>
                <a:spcPts val="0"/>
              </a:spcBef>
              <a:spcAft>
                <a:spcPts val="0"/>
              </a:spcAft>
              <a:buNone/>
            </a:pPr>
            <a:r>
              <a:rPr lang="es"/>
              <a:t>&amp; Manufacturer </a:t>
            </a:r>
            <a:endParaRPr/>
          </a:p>
        </p:txBody>
      </p:sp>
      <p:sp>
        <p:nvSpPr>
          <p:cNvPr id="253" name="Google Shape;253;p29"/>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54" name="Google Shape;254;p29"/>
          <p:cNvPicPr preferRelativeResize="0"/>
          <p:nvPr/>
        </p:nvPicPr>
        <p:blipFill rotWithShape="1">
          <a:blip r:embed="rId3">
            <a:alphaModFix/>
          </a:blip>
          <a:srcRect b="0" l="6292" r="7029" t="0"/>
          <a:stretch/>
        </p:blipFill>
        <p:spPr>
          <a:xfrm>
            <a:off x="642050" y="829250"/>
            <a:ext cx="7794274" cy="408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0" name="Google Shape;260;p30"/>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Type &amp; Drive</a:t>
            </a:r>
            <a:endParaRPr/>
          </a:p>
          <a:p>
            <a:pPr indent="0" lvl="0" marL="0" rtl="0" algn="r">
              <a:spcBef>
                <a:spcPts val="0"/>
              </a:spcBef>
              <a:spcAft>
                <a:spcPts val="0"/>
              </a:spcAft>
              <a:buNone/>
            </a:pPr>
            <a:r>
              <a:rPr lang="es"/>
              <a:t>&amp; Transmission</a:t>
            </a:r>
            <a:endParaRPr/>
          </a:p>
        </p:txBody>
      </p:sp>
      <p:sp>
        <p:nvSpPr>
          <p:cNvPr id="261" name="Google Shape;261;p30"/>
          <p:cNvSpPr txBox="1"/>
          <p:nvPr>
            <p:ph idx="12" type="sldNum"/>
          </p:nvPr>
        </p:nvSpPr>
        <p:spPr>
          <a:xfrm>
            <a:off x="7887564" y="471809"/>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62" name="Google Shape;262;p30"/>
          <p:cNvPicPr preferRelativeResize="0"/>
          <p:nvPr/>
        </p:nvPicPr>
        <p:blipFill rotWithShape="1">
          <a:blip r:embed="rId3">
            <a:alphaModFix/>
          </a:blip>
          <a:srcRect b="0" l="6292" r="7029" t="0"/>
          <a:stretch/>
        </p:blipFill>
        <p:spPr>
          <a:xfrm>
            <a:off x="642050" y="918100"/>
            <a:ext cx="7794225" cy="390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8" name="Google Shape;268;p31"/>
          <p:cNvSpPr txBox="1"/>
          <p:nvPr>
            <p:ph type="ctrTitle"/>
          </p:nvPr>
        </p:nvSpPr>
        <p:spPr>
          <a:xfrm>
            <a:off x="5569480" y="1714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Status</a:t>
            </a:r>
            <a:endParaRPr/>
          </a:p>
          <a:p>
            <a:pPr indent="0" lvl="0" marL="0" rtl="0" algn="r">
              <a:spcBef>
                <a:spcPts val="0"/>
              </a:spcBef>
              <a:spcAft>
                <a:spcPts val="0"/>
              </a:spcAft>
              <a:buNone/>
            </a:pPr>
            <a:r>
              <a:rPr lang="es"/>
              <a:t>&amp; Condition</a:t>
            </a:r>
            <a:endParaRPr/>
          </a:p>
          <a:p>
            <a:pPr indent="0" lvl="0" marL="0" rtl="0" algn="r">
              <a:spcBef>
                <a:spcPts val="0"/>
              </a:spcBef>
              <a:spcAft>
                <a:spcPts val="0"/>
              </a:spcAft>
              <a:buNone/>
            </a:pPr>
            <a:r>
              <a:rPr lang="es"/>
              <a:t>&amp; Color</a:t>
            </a:r>
            <a:endParaRPr/>
          </a:p>
        </p:txBody>
      </p:sp>
      <p:sp>
        <p:nvSpPr>
          <p:cNvPr id="269" name="Google Shape;269;p31"/>
          <p:cNvSpPr txBox="1"/>
          <p:nvPr>
            <p:ph idx="12" type="sldNum"/>
          </p:nvPr>
        </p:nvSpPr>
        <p:spPr>
          <a:xfrm>
            <a:off x="788756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70" name="Google Shape;270;p31"/>
          <p:cNvPicPr preferRelativeResize="0"/>
          <p:nvPr/>
        </p:nvPicPr>
        <p:blipFill rotWithShape="1">
          <a:blip r:embed="rId3">
            <a:alphaModFix/>
          </a:blip>
          <a:srcRect b="0" l="6292" r="7029" t="0"/>
          <a:stretch/>
        </p:blipFill>
        <p:spPr>
          <a:xfrm>
            <a:off x="642050" y="918100"/>
            <a:ext cx="7794225" cy="390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6" name="Google Shape;276;p32"/>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Model</a:t>
            </a:r>
            <a:endParaRPr/>
          </a:p>
        </p:txBody>
      </p:sp>
      <p:sp>
        <p:nvSpPr>
          <p:cNvPr id="277" name="Google Shape;277;p32"/>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78" name="Google Shape;278;p32"/>
          <p:cNvPicPr preferRelativeResize="0"/>
          <p:nvPr/>
        </p:nvPicPr>
        <p:blipFill rotWithShape="1">
          <a:blip r:embed="rId3">
            <a:alphaModFix/>
          </a:blip>
          <a:srcRect b="0" l="17297" r="17603" t="0"/>
          <a:stretch/>
        </p:blipFill>
        <p:spPr>
          <a:xfrm>
            <a:off x="2307449" y="335563"/>
            <a:ext cx="4529018" cy="447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a:t>
            </a:r>
            <a:r>
              <a:rPr lang="es"/>
              <a:t>tep 4</a:t>
            </a:r>
            <a:endParaRPr/>
          </a:p>
        </p:txBody>
      </p:sp>
      <p:sp>
        <p:nvSpPr>
          <p:cNvPr id="284" name="Google Shape;284;p33"/>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85" name="Google Shape;285;p33"/>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Data Preparation</a:t>
            </a:r>
            <a:endParaRPr/>
          </a:p>
        </p:txBody>
      </p:sp>
      <p:sp>
        <p:nvSpPr>
          <p:cNvPr id="286" name="Google Shape;286;p33"/>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04</a:t>
            </a:r>
            <a:endParaRPr sz="3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4" type="subTitle"/>
          </p:nvPr>
        </p:nvSpPr>
        <p:spPr>
          <a:xfrm>
            <a:off x="3317659" y="1403158"/>
            <a:ext cx="19767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2"/>
                </a:solidFill>
              </a:rPr>
              <a:t>刪除不完整的row</a:t>
            </a:r>
            <a:endParaRPr/>
          </a:p>
        </p:txBody>
      </p:sp>
      <p:sp>
        <p:nvSpPr>
          <p:cNvPr id="292" name="Google Shape;292;p34"/>
          <p:cNvSpPr txBox="1"/>
          <p:nvPr>
            <p:ph idx="5" type="title"/>
          </p:nvPr>
        </p:nvSpPr>
        <p:spPr>
          <a:xfrm>
            <a:off x="3317674" y="79291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Delete rows</a:t>
            </a:r>
            <a:endParaRPr sz="2400"/>
          </a:p>
        </p:txBody>
      </p:sp>
      <p:sp>
        <p:nvSpPr>
          <p:cNvPr id="293" name="Google Shape;293;p34"/>
          <p:cNvSpPr txBox="1"/>
          <p:nvPr>
            <p:ph idx="15"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Preprocessing</a:t>
            </a:r>
            <a:endParaRPr/>
          </a:p>
        </p:txBody>
      </p:sp>
      <p:sp>
        <p:nvSpPr>
          <p:cNvPr id="294" name="Google Shape;294;p34"/>
          <p:cNvSpPr txBox="1"/>
          <p:nvPr>
            <p:ph idx="1" type="subTitle"/>
          </p:nvPr>
        </p:nvSpPr>
        <p:spPr>
          <a:xfrm>
            <a:off x="567863" y="1405048"/>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2"/>
                </a:solidFill>
              </a:rPr>
              <a:t>決定要用的feature</a:t>
            </a:r>
            <a:endParaRPr>
              <a:solidFill>
                <a:schemeClr val="lt2"/>
              </a:solidFill>
            </a:endParaRPr>
          </a:p>
        </p:txBody>
      </p:sp>
      <p:sp>
        <p:nvSpPr>
          <p:cNvPr id="295" name="Google Shape;295;p34"/>
          <p:cNvSpPr txBox="1"/>
          <p:nvPr>
            <p:ph idx="2" type="title"/>
          </p:nvPr>
        </p:nvSpPr>
        <p:spPr>
          <a:xfrm>
            <a:off x="567874" y="79291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F</a:t>
            </a:r>
            <a:r>
              <a:rPr lang="es" sz="2400"/>
              <a:t>eature selection</a:t>
            </a:r>
            <a:endParaRPr sz="2400"/>
          </a:p>
        </p:txBody>
      </p:sp>
      <p:sp>
        <p:nvSpPr>
          <p:cNvPr id="296" name="Google Shape;296;p34"/>
          <p:cNvSpPr txBox="1"/>
          <p:nvPr>
            <p:ph idx="8" type="title"/>
          </p:nvPr>
        </p:nvSpPr>
        <p:spPr>
          <a:xfrm>
            <a:off x="1230624" y="356892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One-hot encoding</a:t>
            </a:r>
            <a:endParaRPr sz="2400"/>
          </a:p>
        </p:txBody>
      </p:sp>
      <p:sp>
        <p:nvSpPr>
          <p:cNvPr id="297" name="Google Shape;297;p34"/>
          <p:cNvSpPr txBox="1"/>
          <p:nvPr>
            <p:ph idx="14" type="title"/>
          </p:nvPr>
        </p:nvSpPr>
        <p:spPr>
          <a:xfrm>
            <a:off x="6804599" y="3568935"/>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Train-Test split</a:t>
            </a:r>
            <a:endParaRPr sz="2400"/>
          </a:p>
        </p:txBody>
      </p:sp>
      <p:sp>
        <p:nvSpPr>
          <p:cNvPr id="298" name="Google Shape;298;p34"/>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99" name="Google Shape;299;p34"/>
          <p:cNvSpPr/>
          <p:nvPr/>
        </p:nvSpPr>
        <p:spPr>
          <a:xfrm>
            <a:off x="2252047" y="839424"/>
            <a:ext cx="765422" cy="481201"/>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433935" y="3617224"/>
            <a:ext cx="765422" cy="481201"/>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a:off x="2762585" y="3617224"/>
            <a:ext cx="765422" cy="481201"/>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txBox="1"/>
          <p:nvPr/>
        </p:nvSpPr>
        <p:spPr>
          <a:xfrm>
            <a:off x="3596475" y="3264350"/>
            <a:ext cx="2552100" cy="13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Josefin Sans"/>
                <a:ea typeface="Josefin Sans"/>
                <a:cs typeface="Josefin Sans"/>
                <a:sym typeface="Josefin Sans"/>
              </a:rPr>
              <a:t>delete inappropriate</a:t>
            </a:r>
            <a:endParaRPr b="1" sz="2400">
              <a:solidFill>
                <a:schemeClr val="lt1"/>
              </a:solidFill>
              <a:latin typeface="Josefin Sans"/>
              <a:ea typeface="Josefin Sans"/>
              <a:cs typeface="Josefin Sans"/>
              <a:sym typeface="Josefin Sans"/>
            </a:endParaRPr>
          </a:p>
          <a:p>
            <a:pPr indent="0" lvl="0" marL="0" rtl="0" algn="l">
              <a:spcBef>
                <a:spcPts val="0"/>
              </a:spcBef>
              <a:spcAft>
                <a:spcPts val="0"/>
              </a:spcAft>
              <a:buNone/>
            </a:pPr>
            <a:r>
              <a:rPr b="1" lang="es" sz="2400">
                <a:solidFill>
                  <a:schemeClr val="lt1"/>
                </a:solidFill>
                <a:latin typeface="Josefin Sans"/>
                <a:ea typeface="Josefin Sans"/>
                <a:cs typeface="Josefin Sans"/>
                <a:sym typeface="Josefin Sans"/>
              </a:rPr>
              <a:t>features</a:t>
            </a:r>
            <a:endParaRPr>
              <a:latin typeface="Josefin Slab Thin"/>
              <a:ea typeface="Josefin Slab Thin"/>
              <a:cs typeface="Josefin Slab Thin"/>
              <a:sym typeface="Josefin Slab Thin"/>
            </a:endParaRPr>
          </a:p>
        </p:txBody>
      </p:sp>
      <p:sp>
        <p:nvSpPr>
          <p:cNvPr id="303" name="Google Shape;303;p34"/>
          <p:cNvSpPr/>
          <p:nvPr/>
        </p:nvSpPr>
        <p:spPr>
          <a:xfrm>
            <a:off x="5848535" y="3617224"/>
            <a:ext cx="765422" cy="481201"/>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txBox="1"/>
          <p:nvPr/>
        </p:nvSpPr>
        <p:spPr>
          <a:xfrm>
            <a:off x="3661450" y="4468775"/>
            <a:ext cx="2107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2"/>
                </a:solidFill>
                <a:latin typeface="Josefin Slab Thin"/>
                <a:ea typeface="Josefin Slab Thin"/>
                <a:cs typeface="Josefin Slab Thin"/>
                <a:sym typeface="Josefin Slab Thin"/>
              </a:rPr>
              <a:t>刪除</a:t>
            </a:r>
            <a:r>
              <a:rPr lang="es" sz="1000">
                <a:solidFill>
                  <a:schemeClr val="lt2"/>
                </a:solidFill>
                <a:latin typeface="Josefin Slab Thin"/>
                <a:ea typeface="Josefin Slab Thin"/>
                <a:cs typeface="Josefin Slab Thin"/>
                <a:sym typeface="Josefin Slab Thin"/>
              </a:rPr>
              <a:t>明顯不益於訓練的feature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17"/>
          <p:cNvSpPr txBox="1"/>
          <p:nvPr>
            <p:ph idx="6" type="ctrTitle"/>
          </p:nvPr>
        </p:nvSpPr>
        <p:spPr>
          <a:xfrm>
            <a:off x="3695089" y="1095025"/>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Data Exploration</a:t>
            </a:r>
            <a:endParaRPr/>
          </a:p>
        </p:txBody>
      </p:sp>
      <p:sp>
        <p:nvSpPr>
          <p:cNvPr id="129" name="Google Shape;129;p17"/>
          <p:cNvSpPr txBox="1"/>
          <p:nvPr>
            <p:ph idx="8" type="title"/>
          </p:nvPr>
        </p:nvSpPr>
        <p:spPr>
          <a:xfrm>
            <a:off x="3695099" y="517222"/>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03</a:t>
            </a:r>
            <a:endParaRPr/>
          </a:p>
        </p:txBody>
      </p:sp>
      <p:sp>
        <p:nvSpPr>
          <p:cNvPr id="130" name="Google Shape;130;p17"/>
          <p:cNvSpPr txBox="1"/>
          <p:nvPr>
            <p:ph idx="15" type="ctrTitle"/>
          </p:nvPr>
        </p:nvSpPr>
        <p:spPr>
          <a:xfrm>
            <a:off x="7334128" y="129625"/>
            <a:ext cx="11022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Procedure</a:t>
            </a:r>
            <a:endParaRPr sz="3600"/>
          </a:p>
        </p:txBody>
      </p:sp>
      <p:sp>
        <p:nvSpPr>
          <p:cNvPr id="131" name="Google Shape;131;p17"/>
          <p:cNvSpPr txBox="1"/>
          <p:nvPr>
            <p:ph type="ctrTitle"/>
          </p:nvPr>
        </p:nvSpPr>
        <p:spPr>
          <a:xfrm>
            <a:off x="345239" y="1095025"/>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Frame the Problem</a:t>
            </a:r>
            <a:endParaRPr/>
          </a:p>
        </p:txBody>
      </p:sp>
      <p:sp>
        <p:nvSpPr>
          <p:cNvPr id="132" name="Google Shape;132;p17"/>
          <p:cNvSpPr txBox="1"/>
          <p:nvPr>
            <p:ph idx="2" type="title"/>
          </p:nvPr>
        </p:nvSpPr>
        <p:spPr>
          <a:xfrm>
            <a:off x="345249" y="517235"/>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01</a:t>
            </a:r>
            <a:endParaRPr/>
          </a:p>
        </p:txBody>
      </p:sp>
      <p:sp>
        <p:nvSpPr>
          <p:cNvPr id="133" name="Google Shape;133;p17"/>
          <p:cNvSpPr txBox="1"/>
          <p:nvPr>
            <p:ph idx="3" type="ctrTitle"/>
          </p:nvPr>
        </p:nvSpPr>
        <p:spPr>
          <a:xfrm>
            <a:off x="2099039" y="1095025"/>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Get the Data</a:t>
            </a:r>
            <a:endParaRPr/>
          </a:p>
        </p:txBody>
      </p:sp>
      <p:sp>
        <p:nvSpPr>
          <p:cNvPr id="134" name="Google Shape;134;p17"/>
          <p:cNvSpPr txBox="1"/>
          <p:nvPr>
            <p:ph idx="5" type="title"/>
          </p:nvPr>
        </p:nvSpPr>
        <p:spPr>
          <a:xfrm>
            <a:off x="2048174" y="51723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02</a:t>
            </a:r>
            <a:endParaRPr/>
          </a:p>
        </p:txBody>
      </p:sp>
      <p:sp>
        <p:nvSpPr>
          <p:cNvPr id="135" name="Google Shape;135;p17"/>
          <p:cNvSpPr txBox="1"/>
          <p:nvPr>
            <p:ph idx="9" type="ctrTitle"/>
          </p:nvPr>
        </p:nvSpPr>
        <p:spPr>
          <a:xfrm>
            <a:off x="5398064" y="1095025"/>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Data Preparation</a:t>
            </a:r>
            <a:endParaRPr/>
          </a:p>
        </p:txBody>
      </p:sp>
      <p:sp>
        <p:nvSpPr>
          <p:cNvPr id="136" name="Google Shape;136;p17"/>
          <p:cNvSpPr txBox="1"/>
          <p:nvPr>
            <p:ph idx="14" type="title"/>
          </p:nvPr>
        </p:nvSpPr>
        <p:spPr>
          <a:xfrm>
            <a:off x="5398074" y="517235"/>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04</a:t>
            </a:r>
            <a:endParaRPr/>
          </a:p>
        </p:txBody>
      </p:sp>
      <p:pic>
        <p:nvPicPr>
          <p:cNvPr id="137" name="Google Shape;137;p17"/>
          <p:cNvPicPr preferRelativeResize="0"/>
          <p:nvPr/>
        </p:nvPicPr>
        <p:blipFill rotWithShape="1">
          <a:blip r:embed="rId3">
            <a:alphaModFix/>
          </a:blip>
          <a:srcRect b="39838" l="0" r="0" t="39836"/>
          <a:stretch/>
        </p:blipFill>
        <p:spPr>
          <a:xfrm>
            <a:off x="0" y="2049025"/>
            <a:ext cx="9144000" cy="1045459"/>
          </a:xfrm>
          <a:prstGeom prst="rect">
            <a:avLst/>
          </a:prstGeom>
          <a:noFill/>
          <a:ln>
            <a:noFill/>
          </a:ln>
        </p:spPr>
      </p:pic>
      <p:sp>
        <p:nvSpPr>
          <p:cNvPr id="138" name="Google Shape;138;p17"/>
          <p:cNvSpPr/>
          <p:nvPr/>
        </p:nvSpPr>
        <p:spPr>
          <a:xfrm>
            <a:off x="-50" y="2051589"/>
            <a:ext cx="9144000" cy="10455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40" name="Google Shape;140;p17"/>
          <p:cNvSpPr txBox="1"/>
          <p:nvPr>
            <p:ph idx="2" type="title"/>
          </p:nvPr>
        </p:nvSpPr>
        <p:spPr>
          <a:xfrm>
            <a:off x="1010449" y="356806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05</a:t>
            </a:r>
            <a:endParaRPr/>
          </a:p>
        </p:txBody>
      </p:sp>
      <p:sp>
        <p:nvSpPr>
          <p:cNvPr id="141" name="Google Shape;141;p17"/>
          <p:cNvSpPr txBox="1"/>
          <p:nvPr>
            <p:ph idx="6" type="ctrTitle"/>
          </p:nvPr>
        </p:nvSpPr>
        <p:spPr>
          <a:xfrm>
            <a:off x="1010439" y="414585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Models </a:t>
            </a:r>
            <a:r>
              <a:rPr lang="es"/>
              <a:t>Exploration</a:t>
            </a:r>
            <a:endParaRPr/>
          </a:p>
        </p:txBody>
      </p:sp>
      <p:sp>
        <p:nvSpPr>
          <p:cNvPr id="142" name="Google Shape;142;p17"/>
          <p:cNvSpPr txBox="1"/>
          <p:nvPr>
            <p:ph idx="6" type="ctrTitle"/>
          </p:nvPr>
        </p:nvSpPr>
        <p:spPr>
          <a:xfrm>
            <a:off x="2849914" y="414585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Models Fine-Tuning</a:t>
            </a:r>
            <a:endParaRPr/>
          </a:p>
        </p:txBody>
      </p:sp>
      <p:sp>
        <p:nvSpPr>
          <p:cNvPr id="143" name="Google Shape;143;p17"/>
          <p:cNvSpPr txBox="1"/>
          <p:nvPr>
            <p:ph idx="2" type="title"/>
          </p:nvPr>
        </p:nvSpPr>
        <p:spPr>
          <a:xfrm>
            <a:off x="2849937" y="356806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06</a:t>
            </a:r>
            <a:endParaRPr/>
          </a:p>
        </p:txBody>
      </p:sp>
      <p:sp>
        <p:nvSpPr>
          <p:cNvPr id="144" name="Google Shape;144;p17"/>
          <p:cNvSpPr txBox="1"/>
          <p:nvPr>
            <p:ph idx="2" type="title"/>
          </p:nvPr>
        </p:nvSpPr>
        <p:spPr>
          <a:xfrm>
            <a:off x="4748824" y="356806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07</a:t>
            </a:r>
            <a:endParaRPr/>
          </a:p>
        </p:txBody>
      </p:sp>
      <p:sp>
        <p:nvSpPr>
          <p:cNvPr id="145" name="Google Shape;145;p17"/>
          <p:cNvSpPr txBox="1"/>
          <p:nvPr>
            <p:ph idx="6" type="ctrTitle"/>
          </p:nvPr>
        </p:nvSpPr>
        <p:spPr>
          <a:xfrm>
            <a:off x="4748814" y="414585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Present Solution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Feature Selection</a:t>
            </a:r>
            <a:endParaRPr/>
          </a:p>
        </p:txBody>
      </p:sp>
      <p:sp>
        <p:nvSpPr>
          <p:cNvPr id="310" name="Google Shape;310;p35"/>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Feature</a:t>
            </a:r>
            <a:endParaRPr/>
          </a:p>
          <a:p>
            <a:pPr indent="0" lvl="0" marL="0" rtl="0" algn="r">
              <a:spcBef>
                <a:spcPts val="0"/>
              </a:spcBef>
              <a:spcAft>
                <a:spcPts val="0"/>
              </a:spcAft>
              <a:buNone/>
            </a:pPr>
            <a:r>
              <a:rPr lang="es"/>
              <a:t>Selection</a:t>
            </a:r>
            <a:endParaRPr/>
          </a:p>
        </p:txBody>
      </p:sp>
      <p:sp>
        <p:nvSpPr>
          <p:cNvPr id="312" name="Google Shape;312;p35"/>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13" name="Google Shape;313;p35"/>
          <p:cNvSpPr txBox="1"/>
          <p:nvPr/>
        </p:nvSpPr>
        <p:spPr>
          <a:xfrm>
            <a:off x="4698500" y="1187875"/>
            <a:ext cx="39318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先刪除對訓練沒有幫助的 features</a:t>
            </a:r>
            <a:endParaRPr sz="2000">
              <a:latin typeface="Josefin Slab Thin"/>
              <a:ea typeface="Josefin Slab Thin"/>
              <a:cs typeface="Josefin Slab Thin"/>
              <a:sym typeface="Josefin Slab Thin"/>
            </a:endParaRPr>
          </a:p>
        </p:txBody>
      </p:sp>
      <p:sp>
        <p:nvSpPr>
          <p:cNvPr id="314" name="Google Shape;314;p35"/>
          <p:cNvSpPr txBox="1"/>
          <p:nvPr/>
        </p:nvSpPr>
        <p:spPr>
          <a:xfrm>
            <a:off x="5023350" y="1769875"/>
            <a:ext cx="3528000" cy="2411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entry ID</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ID</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Url(Url)</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image_URL(Url)</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region_URL(String)</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VIN</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description(String)</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latitude</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longtitude</a:t>
            </a:r>
            <a:endParaRPr>
              <a:latin typeface="Josefin Slab Thin"/>
              <a:ea typeface="Josefin Slab Thin"/>
              <a:cs typeface="Josefin Slab Thin"/>
              <a:sym typeface="Josefin Slab Thin"/>
            </a:endParaRPr>
          </a:p>
          <a:p>
            <a:pPr indent="-317500" lvl="0" marL="457200" rtl="0" algn="l">
              <a:lnSpc>
                <a:spcPct val="115000"/>
              </a:lnSpc>
              <a:spcBef>
                <a:spcPts val="0"/>
              </a:spcBef>
              <a:spcAft>
                <a:spcPts val="0"/>
              </a:spcAft>
              <a:buSzPts val="1400"/>
              <a:buFont typeface="Josefin Slab Thin"/>
              <a:buChar char="●"/>
            </a:pPr>
            <a:r>
              <a:rPr lang="es">
                <a:latin typeface="Josefin Slab Thin"/>
                <a:ea typeface="Josefin Slab Thin"/>
                <a:cs typeface="Josefin Slab Thin"/>
                <a:sym typeface="Josefin Slab Thin"/>
              </a:rPr>
              <a:t>posting_date</a:t>
            </a:r>
            <a:endParaRPr>
              <a:latin typeface="Josefin Slab Thin"/>
              <a:ea typeface="Josefin Slab Thin"/>
              <a:cs typeface="Josefin Slab Thin"/>
              <a:sym typeface="Josefin Slab Thin"/>
            </a:endParaRPr>
          </a:p>
          <a:p>
            <a:pPr indent="0" lvl="0" marL="0" rtl="0" algn="l">
              <a:lnSpc>
                <a:spcPct val="115000"/>
              </a:lnSpc>
              <a:spcBef>
                <a:spcPts val="0"/>
              </a:spcBef>
              <a:spcAft>
                <a:spcPts val="0"/>
              </a:spcAft>
              <a:buNone/>
            </a:pPr>
            <a:r>
              <a:t/>
            </a:r>
            <a:endParaRPr>
              <a:latin typeface="Josefin Slab Thin"/>
              <a:ea typeface="Josefin Slab Thin"/>
              <a:cs typeface="Josefin Slab Thin"/>
              <a:sym typeface="Josefin Slab Thin"/>
            </a:endParaRPr>
          </a:p>
          <a:p>
            <a:pPr indent="0" lvl="0" marL="0" rtl="0" algn="l">
              <a:lnSpc>
                <a:spcPct val="115000"/>
              </a:lnSpc>
              <a:spcBef>
                <a:spcPts val="0"/>
              </a:spcBef>
              <a:spcAft>
                <a:spcPts val="0"/>
              </a:spcAft>
              <a:buNone/>
            </a:pPr>
            <a:r>
              <a:rPr lang="es">
                <a:latin typeface="Josefin Slab Thin"/>
                <a:ea typeface="Josefin Slab Thin"/>
                <a:cs typeface="Josefin Slab Thin"/>
                <a:sym typeface="Josefin Slab Thin"/>
              </a:rPr>
              <a:t>26 columns         16 columns</a:t>
            </a:r>
            <a:endParaRPr>
              <a:latin typeface="Josefin Slab Thin"/>
              <a:ea typeface="Josefin Slab Thin"/>
              <a:cs typeface="Josefin Slab Thin"/>
              <a:sym typeface="Josefin Slab Thin"/>
            </a:endParaRPr>
          </a:p>
        </p:txBody>
      </p:sp>
      <p:sp>
        <p:nvSpPr>
          <p:cNvPr id="315" name="Google Shape;315;p35"/>
          <p:cNvSpPr/>
          <p:nvPr/>
        </p:nvSpPr>
        <p:spPr>
          <a:xfrm>
            <a:off x="6081925" y="4644600"/>
            <a:ext cx="237600" cy="1545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ctrTitle"/>
          </p:nvPr>
        </p:nvSpPr>
        <p:spPr>
          <a:xfrm>
            <a:off x="556953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Feature</a:t>
            </a:r>
            <a:endParaRPr/>
          </a:p>
          <a:p>
            <a:pPr indent="0" lvl="0" marL="0" rtl="0" algn="r">
              <a:spcBef>
                <a:spcPts val="0"/>
              </a:spcBef>
              <a:spcAft>
                <a:spcPts val="0"/>
              </a:spcAft>
              <a:buNone/>
            </a:pPr>
            <a:r>
              <a:rPr lang="es"/>
              <a:t>Selection </a:t>
            </a:r>
            <a:endParaRPr/>
          </a:p>
        </p:txBody>
      </p:sp>
      <p:sp>
        <p:nvSpPr>
          <p:cNvPr id="321" name="Google Shape;321;p36"/>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22" name="Google Shape;322;p36"/>
          <p:cNvSpPr/>
          <p:nvPr/>
        </p:nvSpPr>
        <p:spPr>
          <a:xfrm>
            <a:off x="1571588" y="2165551"/>
            <a:ext cx="6022500" cy="130500"/>
          </a:xfrm>
          <a:prstGeom prst="rect">
            <a:avLst/>
          </a:prstGeom>
          <a:solidFill>
            <a:srgbClr val="5B0F00">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3542362" y="2165550"/>
            <a:ext cx="2087400" cy="13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5629638" y="2165550"/>
            <a:ext cx="1036800" cy="13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6666488" y="2165550"/>
            <a:ext cx="927000" cy="13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txBox="1"/>
          <p:nvPr/>
        </p:nvSpPr>
        <p:spPr>
          <a:xfrm flipH="1">
            <a:off x="623238" y="2067439"/>
            <a:ext cx="805800" cy="32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b="1" lang="es" sz="1000">
                <a:solidFill>
                  <a:schemeClr val="lt1"/>
                </a:solidFill>
                <a:latin typeface="Josefin Sans"/>
                <a:ea typeface="Josefin Sans"/>
                <a:cs typeface="Josefin Sans"/>
                <a:sym typeface="Josefin Sans"/>
              </a:rPr>
              <a:t>size</a:t>
            </a:r>
            <a:endParaRPr b="1" sz="1000">
              <a:solidFill>
                <a:schemeClr val="lt1"/>
              </a:solidFill>
              <a:latin typeface="Josefin Sans"/>
              <a:ea typeface="Josefin Sans"/>
              <a:cs typeface="Josefin Sans"/>
              <a:sym typeface="Josefin Sans"/>
            </a:endParaRPr>
          </a:p>
        </p:txBody>
      </p:sp>
      <p:sp>
        <p:nvSpPr>
          <p:cNvPr id="327" name="Google Shape;327;p36"/>
          <p:cNvSpPr/>
          <p:nvPr/>
        </p:nvSpPr>
        <p:spPr>
          <a:xfrm>
            <a:off x="2541275" y="2165550"/>
            <a:ext cx="1036800" cy="13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1631008" y="1621984"/>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5B0F00">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rgbClr val="FDF3E5"/>
              </a:solidFill>
            </a:endParaRPr>
          </a:p>
        </p:txBody>
      </p:sp>
      <p:sp>
        <p:nvSpPr>
          <p:cNvPr id="329" name="Google Shape;329;p36"/>
          <p:cNvSpPr/>
          <p:nvPr/>
        </p:nvSpPr>
        <p:spPr>
          <a:xfrm>
            <a:off x="2656783" y="1621984"/>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DF3E5"/>
              </a:solidFill>
            </a:endParaRPr>
          </a:p>
        </p:txBody>
      </p:sp>
      <p:sp>
        <p:nvSpPr>
          <p:cNvPr id="330" name="Google Shape;330;p36"/>
          <p:cNvSpPr/>
          <p:nvPr/>
        </p:nvSpPr>
        <p:spPr>
          <a:xfrm>
            <a:off x="5101358" y="1577522"/>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DF3E5"/>
              </a:solidFill>
            </a:endParaRPr>
          </a:p>
        </p:txBody>
      </p:sp>
      <p:sp>
        <p:nvSpPr>
          <p:cNvPr id="331" name="Google Shape;331;p36"/>
          <p:cNvSpPr txBox="1"/>
          <p:nvPr/>
        </p:nvSpPr>
        <p:spPr>
          <a:xfrm>
            <a:off x="1247300" y="555800"/>
            <a:ext cx="39405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Josefin Slab Thin"/>
                <a:ea typeface="Josefin Slab Thin"/>
                <a:cs typeface="Josefin Slab Thin"/>
                <a:sym typeface="Josefin Slab Thin"/>
              </a:rPr>
              <a:t>刪除 size 這個 feature</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330200" lvl="0" marL="457200" rtl="0" algn="l">
              <a:spcBef>
                <a:spcPts val="0"/>
              </a:spcBef>
              <a:spcAft>
                <a:spcPts val="0"/>
              </a:spcAft>
              <a:buSzPts val="1600"/>
              <a:buFont typeface="Josefin Slab Thin"/>
              <a:buChar char="-"/>
            </a:pPr>
            <a:r>
              <a:rPr lang="es" sz="1600">
                <a:latin typeface="Josefin Slab Thin"/>
                <a:ea typeface="Josefin Slab Thin"/>
                <a:cs typeface="Josefin Slab Thin"/>
                <a:sym typeface="Josefin Slab Thin"/>
              </a:rPr>
              <a:t>缺值比例太高 （高達 70%）</a:t>
            </a:r>
            <a:endParaRPr sz="1600">
              <a:latin typeface="Josefin Slab Thin"/>
              <a:ea typeface="Josefin Slab Thin"/>
              <a:cs typeface="Josefin Slab Thin"/>
              <a:sym typeface="Josefin Slab Thin"/>
            </a:endParaRPr>
          </a:p>
        </p:txBody>
      </p:sp>
      <p:sp>
        <p:nvSpPr>
          <p:cNvPr id="332" name="Google Shape;332;p36"/>
          <p:cNvSpPr txBox="1"/>
          <p:nvPr/>
        </p:nvSpPr>
        <p:spPr>
          <a:xfrm flipH="1">
            <a:off x="1630988" y="1574439"/>
            <a:ext cx="8058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chemeClr val="dk1"/>
                </a:solidFill>
                <a:latin typeface="Josefin Sans"/>
                <a:ea typeface="Josefin Sans"/>
                <a:cs typeface="Josefin Sans"/>
                <a:sym typeface="Josefin Sans"/>
              </a:rPr>
              <a:t>Other 15%</a:t>
            </a:r>
            <a:endParaRPr b="1" sz="1000">
              <a:solidFill>
                <a:schemeClr val="dk1"/>
              </a:solidFill>
              <a:latin typeface="Josefin Sans"/>
              <a:ea typeface="Josefin Sans"/>
              <a:cs typeface="Josefin Sans"/>
              <a:sym typeface="Josefin Sans"/>
            </a:endParaRPr>
          </a:p>
        </p:txBody>
      </p:sp>
      <p:sp>
        <p:nvSpPr>
          <p:cNvPr id="333" name="Google Shape;333;p36"/>
          <p:cNvSpPr txBox="1"/>
          <p:nvPr/>
        </p:nvSpPr>
        <p:spPr>
          <a:xfrm flipH="1">
            <a:off x="2541279" y="1574450"/>
            <a:ext cx="10368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chemeClr val="dk1"/>
                </a:solidFill>
                <a:latin typeface="Josefin Sans"/>
                <a:ea typeface="Josefin Sans"/>
                <a:cs typeface="Josefin Sans"/>
                <a:sym typeface="Josefin Sans"/>
              </a:rPr>
              <a:t>full-size</a:t>
            </a:r>
            <a:r>
              <a:rPr b="1" lang="es" sz="1000">
                <a:solidFill>
                  <a:schemeClr val="dk1"/>
                </a:solidFill>
                <a:latin typeface="Josefin Sans"/>
                <a:ea typeface="Josefin Sans"/>
                <a:cs typeface="Josefin Sans"/>
                <a:sym typeface="Josefin Sans"/>
              </a:rPr>
              <a:t> 15%</a:t>
            </a:r>
            <a:endParaRPr b="1" sz="1000">
              <a:solidFill>
                <a:schemeClr val="dk1"/>
              </a:solidFill>
              <a:latin typeface="Josefin Sans"/>
              <a:ea typeface="Josefin Sans"/>
              <a:cs typeface="Josefin Sans"/>
              <a:sym typeface="Josefin Sans"/>
            </a:endParaRPr>
          </a:p>
        </p:txBody>
      </p:sp>
      <p:sp>
        <p:nvSpPr>
          <p:cNvPr id="334" name="Google Shape;334;p36"/>
          <p:cNvSpPr txBox="1"/>
          <p:nvPr/>
        </p:nvSpPr>
        <p:spPr>
          <a:xfrm flipH="1">
            <a:off x="4985854" y="1529988"/>
            <a:ext cx="10368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chemeClr val="dk1"/>
                </a:solidFill>
                <a:latin typeface="Josefin Sans"/>
                <a:ea typeface="Josefin Sans"/>
                <a:cs typeface="Josefin Sans"/>
                <a:sym typeface="Josefin Sans"/>
              </a:rPr>
              <a:t>Nan 70%</a:t>
            </a:r>
            <a:endParaRPr b="1" sz="1000">
              <a:solidFill>
                <a:schemeClr val="dk1"/>
              </a:solidFill>
              <a:latin typeface="Josefin Sans"/>
              <a:ea typeface="Josefin Sans"/>
              <a:cs typeface="Josefin Sans"/>
              <a:sym typeface="Josefin Sans"/>
            </a:endParaRPr>
          </a:p>
        </p:txBody>
      </p:sp>
      <p:sp>
        <p:nvSpPr>
          <p:cNvPr id="335" name="Google Shape;335;p36"/>
          <p:cNvSpPr txBox="1"/>
          <p:nvPr/>
        </p:nvSpPr>
        <p:spPr>
          <a:xfrm>
            <a:off x="1247300" y="2763375"/>
            <a:ext cx="3940500" cy="18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Josefin Slab Thin"/>
                <a:ea typeface="Josefin Slab Thin"/>
                <a:cs typeface="Josefin Slab Thin"/>
                <a:sym typeface="Josefin Slab Thin"/>
              </a:rPr>
              <a:t>刪除 region 這個 feature</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330200" lvl="0" marL="457200" rtl="0" algn="l">
              <a:spcBef>
                <a:spcPts val="0"/>
              </a:spcBef>
              <a:spcAft>
                <a:spcPts val="0"/>
              </a:spcAft>
              <a:buSzPts val="1600"/>
              <a:buFont typeface="Josefin Slab Thin"/>
              <a:buChar char="-"/>
            </a:pPr>
            <a:r>
              <a:rPr lang="es" sz="1600">
                <a:latin typeface="Josefin Slab Thin"/>
                <a:ea typeface="Josefin Slab Thin"/>
                <a:cs typeface="Josefin Slab Thin"/>
                <a:sym typeface="Josefin Slab Thin"/>
              </a:rPr>
              <a:t>種類太多太雜</a:t>
            </a:r>
            <a:endParaRPr sz="1600">
              <a:latin typeface="Josefin Slab Thin"/>
              <a:ea typeface="Josefin Slab Thin"/>
              <a:cs typeface="Josefin Slab Thin"/>
              <a:sym typeface="Josefin Slab Thin"/>
            </a:endParaRPr>
          </a:p>
          <a:p>
            <a:pPr indent="-330200" lvl="0" marL="457200" rtl="0" algn="l">
              <a:spcBef>
                <a:spcPts val="0"/>
              </a:spcBef>
              <a:spcAft>
                <a:spcPts val="0"/>
              </a:spcAft>
              <a:buSzPts val="1600"/>
              <a:buFont typeface="Josefin Slab Thin"/>
              <a:buChar char="-"/>
            </a:pPr>
            <a:r>
              <a:rPr lang="es" sz="1600">
                <a:latin typeface="Josefin Slab Thin"/>
                <a:ea typeface="Josefin Slab Thin"/>
                <a:cs typeface="Josefin Slab Thin"/>
                <a:sym typeface="Josefin Slab Thin"/>
              </a:rPr>
              <a:t>對於模型預測幫助不大</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lnSpc>
                <a:spcPct val="115000"/>
              </a:lnSpc>
              <a:spcBef>
                <a:spcPts val="0"/>
              </a:spcBef>
              <a:spcAft>
                <a:spcPts val="0"/>
              </a:spcAft>
              <a:buNone/>
            </a:pPr>
            <a:r>
              <a:rPr lang="es">
                <a:latin typeface="Josefin Slab Thin"/>
                <a:ea typeface="Josefin Slab Thin"/>
                <a:cs typeface="Josefin Slab Thin"/>
                <a:sym typeface="Josefin Slab Thin"/>
              </a:rPr>
              <a:t>16 columns          14 columns</a:t>
            </a:r>
            <a:endParaRPr sz="1600">
              <a:latin typeface="Josefin Slab Thin"/>
              <a:ea typeface="Josefin Slab Thin"/>
              <a:cs typeface="Josefin Slab Thin"/>
              <a:sym typeface="Josefin Slab Thin"/>
            </a:endParaRPr>
          </a:p>
        </p:txBody>
      </p:sp>
      <p:sp>
        <p:nvSpPr>
          <p:cNvPr id="336" name="Google Shape;336;p36"/>
          <p:cNvSpPr/>
          <p:nvPr/>
        </p:nvSpPr>
        <p:spPr>
          <a:xfrm>
            <a:off x="2303675" y="4371375"/>
            <a:ext cx="237600" cy="1545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36"/>
          <p:cNvGrpSpPr/>
          <p:nvPr/>
        </p:nvGrpSpPr>
        <p:grpSpPr>
          <a:xfrm>
            <a:off x="4431892" y="3031007"/>
            <a:ext cx="1293752" cy="734523"/>
            <a:chOff x="1293855" y="3668534"/>
            <a:chExt cx="896137" cy="548930"/>
          </a:xfrm>
        </p:grpSpPr>
        <p:grpSp>
          <p:nvGrpSpPr>
            <p:cNvPr id="338" name="Google Shape;338;p36"/>
            <p:cNvGrpSpPr/>
            <p:nvPr/>
          </p:nvGrpSpPr>
          <p:grpSpPr>
            <a:xfrm>
              <a:off x="2109599" y="3668534"/>
              <a:ext cx="80392" cy="527901"/>
              <a:chOff x="2109599" y="3668534"/>
              <a:chExt cx="80392" cy="527901"/>
            </a:xfrm>
          </p:grpSpPr>
          <p:sp>
            <p:nvSpPr>
              <p:cNvPr id="339" name="Google Shape;339;p36"/>
              <p:cNvSpPr/>
              <p:nvPr/>
            </p:nvSpPr>
            <p:spPr>
              <a:xfrm>
                <a:off x="2109599" y="3668534"/>
                <a:ext cx="80160" cy="46302"/>
              </a:xfrm>
              <a:custGeom>
                <a:rect b="b" l="l" r="r" t="t"/>
                <a:pathLst>
                  <a:path extrusionOk="0" h="2400" w="4155">
                    <a:moveTo>
                      <a:pt x="2238" y="1"/>
                    </a:moveTo>
                    <a:lnTo>
                      <a:pt x="0" y="1263"/>
                    </a:lnTo>
                    <a:lnTo>
                      <a:pt x="1917" y="2399"/>
                    </a:lnTo>
                    <a:lnTo>
                      <a:pt x="4155" y="1137"/>
                    </a:lnTo>
                    <a:lnTo>
                      <a:pt x="223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2109599" y="3692900"/>
                <a:ext cx="36984" cy="503534"/>
              </a:xfrm>
              <a:custGeom>
                <a:rect b="b" l="l" r="r" t="t"/>
                <a:pathLst>
                  <a:path extrusionOk="0" h="26100" w="1917">
                    <a:moveTo>
                      <a:pt x="0" y="0"/>
                    </a:moveTo>
                    <a:lnTo>
                      <a:pt x="12" y="24975"/>
                    </a:lnTo>
                    <a:lnTo>
                      <a:pt x="1917" y="26099"/>
                    </a:lnTo>
                    <a:lnTo>
                      <a:pt x="1917" y="1136"/>
                    </a:lnTo>
                    <a:lnTo>
                      <a:pt x="0"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2146564" y="3690450"/>
                <a:ext cx="43427" cy="505984"/>
              </a:xfrm>
              <a:custGeom>
                <a:rect b="b" l="l" r="r" t="t"/>
                <a:pathLst>
                  <a:path extrusionOk="0" h="26227" w="2251">
                    <a:moveTo>
                      <a:pt x="2239" y="1"/>
                    </a:moveTo>
                    <a:lnTo>
                      <a:pt x="1" y="1263"/>
                    </a:lnTo>
                    <a:lnTo>
                      <a:pt x="1" y="26226"/>
                    </a:lnTo>
                    <a:lnTo>
                      <a:pt x="2250" y="24964"/>
                    </a:lnTo>
                    <a:lnTo>
                      <a:pt x="2239"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36"/>
            <p:cNvGrpSpPr/>
            <p:nvPr/>
          </p:nvGrpSpPr>
          <p:grpSpPr>
            <a:xfrm>
              <a:off x="2019021" y="3719234"/>
              <a:ext cx="80180" cy="479631"/>
              <a:chOff x="2019021" y="3719234"/>
              <a:chExt cx="80180" cy="479631"/>
            </a:xfrm>
          </p:grpSpPr>
          <p:sp>
            <p:nvSpPr>
              <p:cNvPr id="343" name="Google Shape;343;p36"/>
              <p:cNvSpPr/>
              <p:nvPr/>
            </p:nvSpPr>
            <p:spPr>
              <a:xfrm>
                <a:off x="2019021" y="3719234"/>
                <a:ext cx="80180" cy="46090"/>
              </a:xfrm>
              <a:custGeom>
                <a:rect b="b" l="l" r="r" t="t"/>
                <a:pathLst>
                  <a:path extrusionOk="0" h="2389" w="4156">
                    <a:moveTo>
                      <a:pt x="2239" y="1"/>
                    </a:moveTo>
                    <a:lnTo>
                      <a:pt x="1" y="1263"/>
                    </a:lnTo>
                    <a:lnTo>
                      <a:pt x="1918" y="2388"/>
                    </a:lnTo>
                    <a:lnTo>
                      <a:pt x="4156" y="1126"/>
                    </a:lnTo>
                    <a:lnTo>
                      <a:pt x="2239" y="1"/>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2019021" y="3743601"/>
                <a:ext cx="37003" cy="455264"/>
              </a:xfrm>
              <a:custGeom>
                <a:rect b="b" l="l" r="r" t="t"/>
                <a:pathLst>
                  <a:path extrusionOk="0" h="23598" w="1918">
                    <a:moveTo>
                      <a:pt x="1" y="0"/>
                    </a:moveTo>
                    <a:lnTo>
                      <a:pt x="12" y="22473"/>
                    </a:lnTo>
                    <a:lnTo>
                      <a:pt x="1918" y="23598"/>
                    </a:lnTo>
                    <a:lnTo>
                      <a:pt x="1918" y="1125"/>
                    </a:lnTo>
                    <a:lnTo>
                      <a:pt x="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2056005" y="3740938"/>
                <a:ext cx="43196" cy="457927"/>
              </a:xfrm>
              <a:custGeom>
                <a:rect b="b" l="l" r="r" t="t"/>
                <a:pathLst>
                  <a:path extrusionOk="0" h="23736" w="2239">
                    <a:moveTo>
                      <a:pt x="2239" y="1"/>
                    </a:moveTo>
                    <a:lnTo>
                      <a:pt x="1" y="1263"/>
                    </a:lnTo>
                    <a:lnTo>
                      <a:pt x="1" y="23736"/>
                    </a:lnTo>
                    <a:lnTo>
                      <a:pt x="2239" y="22473"/>
                    </a:lnTo>
                    <a:lnTo>
                      <a:pt x="2239"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36"/>
            <p:cNvGrpSpPr/>
            <p:nvPr/>
          </p:nvGrpSpPr>
          <p:grpSpPr>
            <a:xfrm>
              <a:off x="1928250" y="3769723"/>
              <a:ext cx="80392" cy="431573"/>
              <a:chOff x="1928250" y="3769723"/>
              <a:chExt cx="80392" cy="431573"/>
            </a:xfrm>
          </p:grpSpPr>
          <p:sp>
            <p:nvSpPr>
              <p:cNvPr id="347" name="Google Shape;347;p36"/>
              <p:cNvSpPr/>
              <p:nvPr/>
            </p:nvSpPr>
            <p:spPr>
              <a:xfrm>
                <a:off x="1928250" y="3769723"/>
                <a:ext cx="80392" cy="46302"/>
              </a:xfrm>
              <a:custGeom>
                <a:rect b="b" l="l" r="r" t="t"/>
                <a:pathLst>
                  <a:path extrusionOk="0" h="2400" w="4167">
                    <a:moveTo>
                      <a:pt x="2250" y="1"/>
                    </a:moveTo>
                    <a:lnTo>
                      <a:pt x="0" y="1263"/>
                    </a:lnTo>
                    <a:lnTo>
                      <a:pt x="1917" y="2399"/>
                    </a:lnTo>
                    <a:lnTo>
                      <a:pt x="4166" y="1137"/>
                    </a:lnTo>
                    <a:lnTo>
                      <a:pt x="225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1928250" y="3794089"/>
                <a:ext cx="37215" cy="407207"/>
              </a:xfrm>
              <a:custGeom>
                <a:rect b="b" l="l" r="r" t="t"/>
                <a:pathLst>
                  <a:path extrusionOk="0" h="21107" w="1929">
                    <a:moveTo>
                      <a:pt x="0" y="0"/>
                    </a:moveTo>
                    <a:lnTo>
                      <a:pt x="12" y="19982"/>
                    </a:lnTo>
                    <a:lnTo>
                      <a:pt x="1928" y="21107"/>
                    </a:lnTo>
                    <a:lnTo>
                      <a:pt x="1917" y="1136"/>
                    </a:lnTo>
                    <a:lnTo>
                      <a:pt x="0"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1965214" y="3791639"/>
                <a:ext cx="43427" cy="409657"/>
              </a:xfrm>
              <a:custGeom>
                <a:rect b="b" l="l" r="r" t="t"/>
                <a:pathLst>
                  <a:path extrusionOk="0" h="21234" w="2251">
                    <a:moveTo>
                      <a:pt x="2250" y="1"/>
                    </a:moveTo>
                    <a:lnTo>
                      <a:pt x="1" y="1263"/>
                    </a:lnTo>
                    <a:lnTo>
                      <a:pt x="12" y="21234"/>
                    </a:lnTo>
                    <a:lnTo>
                      <a:pt x="2250" y="19971"/>
                    </a:lnTo>
                    <a:lnTo>
                      <a:pt x="225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36"/>
            <p:cNvGrpSpPr/>
            <p:nvPr/>
          </p:nvGrpSpPr>
          <p:grpSpPr>
            <a:xfrm>
              <a:off x="1837672" y="3820443"/>
              <a:ext cx="80411" cy="383072"/>
              <a:chOff x="1837672" y="3820443"/>
              <a:chExt cx="80411" cy="383072"/>
            </a:xfrm>
          </p:grpSpPr>
          <p:sp>
            <p:nvSpPr>
              <p:cNvPr id="351" name="Google Shape;351;p36"/>
              <p:cNvSpPr/>
              <p:nvPr/>
            </p:nvSpPr>
            <p:spPr>
              <a:xfrm>
                <a:off x="1837672" y="3820443"/>
                <a:ext cx="80180" cy="46070"/>
              </a:xfrm>
              <a:custGeom>
                <a:rect b="b" l="l" r="r" t="t"/>
                <a:pathLst>
                  <a:path extrusionOk="0" h="2388" w="4156">
                    <a:moveTo>
                      <a:pt x="2239" y="0"/>
                    </a:moveTo>
                    <a:lnTo>
                      <a:pt x="1" y="1263"/>
                    </a:lnTo>
                    <a:lnTo>
                      <a:pt x="1918" y="2387"/>
                    </a:lnTo>
                    <a:lnTo>
                      <a:pt x="4156" y="1125"/>
                    </a:lnTo>
                    <a:lnTo>
                      <a:pt x="2239" y="0"/>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1837672" y="3844790"/>
                <a:ext cx="37235" cy="358725"/>
              </a:xfrm>
              <a:custGeom>
                <a:rect b="b" l="l" r="r" t="t"/>
                <a:pathLst>
                  <a:path extrusionOk="0" h="18594" w="1930">
                    <a:moveTo>
                      <a:pt x="1" y="1"/>
                    </a:moveTo>
                    <a:lnTo>
                      <a:pt x="12" y="17469"/>
                    </a:lnTo>
                    <a:lnTo>
                      <a:pt x="1929" y="18594"/>
                    </a:lnTo>
                    <a:lnTo>
                      <a:pt x="1918" y="1125"/>
                    </a:lnTo>
                    <a:lnTo>
                      <a:pt x="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1874655" y="3842128"/>
                <a:ext cx="43427" cy="361387"/>
              </a:xfrm>
              <a:custGeom>
                <a:rect b="b" l="l" r="r" t="t"/>
                <a:pathLst>
                  <a:path extrusionOk="0" h="18732" w="2251">
                    <a:moveTo>
                      <a:pt x="2239" y="1"/>
                    </a:moveTo>
                    <a:lnTo>
                      <a:pt x="1" y="1263"/>
                    </a:lnTo>
                    <a:lnTo>
                      <a:pt x="12" y="18732"/>
                    </a:lnTo>
                    <a:lnTo>
                      <a:pt x="2250" y="17469"/>
                    </a:lnTo>
                    <a:lnTo>
                      <a:pt x="2239"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36"/>
            <p:cNvGrpSpPr/>
            <p:nvPr/>
          </p:nvGrpSpPr>
          <p:grpSpPr>
            <a:xfrm>
              <a:off x="1747113" y="3870912"/>
              <a:ext cx="80411" cy="335034"/>
              <a:chOff x="1747113" y="3870912"/>
              <a:chExt cx="80411" cy="335034"/>
            </a:xfrm>
          </p:grpSpPr>
          <p:sp>
            <p:nvSpPr>
              <p:cNvPr id="355" name="Google Shape;355;p36"/>
              <p:cNvSpPr/>
              <p:nvPr/>
            </p:nvSpPr>
            <p:spPr>
              <a:xfrm>
                <a:off x="1747113" y="3870912"/>
                <a:ext cx="80180" cy="46302"/>
              </a:xfrm>
              <a:custGeom>
                <a:rect b="b" l="l" r="r" t="t"/>
                <a:pathLst>
                  <a:path extrusionOk="0" h="2400" w="4156">
                    <a:moveTo>
                      <a:pt x="2239" y="1"/>
                    </a:moveTo>
                    <a:lnTo>
                      <a:pt x="1" y="1263"/>
                    </a:lnTo>
                    <a:lnTo>
                      <a:pt x="1917" y="2400"/>
                    </a:lnTo>
                    <a:lnTo>
                      <a:pt x="4156" y="1137"/>
                    </a:lnTo>
                    <a:lnTo>
                      <a:pt x="2239"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1747113" y="3895278"/>
                <a:ext cx="37003" cy="310667"/>
              </a:xfrm>
              <a:custGeom>
                <a:rect b="b" l="l" r="r" t="t"/>
                <a:pathLst>
                  <a:path extrusionOk="0" h="16103" w="1918">
                    <a:moveTo>
                      <a:pt x="1" y="0"/>
                    </a:moveTo>
                    <a:lnTo>
                      <a:pt x="12" y="14978"/>
                    </a:lnTo>
                    <a:lnTo>
                      <a:pt x="1917" y="16103"/>
                    </a:lnTo>
                    <a:lnTo>
                      <a:pt x="1917" y="1137"/>
                    </a:lnTo>
                    <a:lnTo>
                      <a:pt x="1"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1784096" y="3892848"/>
                <a:ext cx="43427" cy="313098"/>
              </a:xfrm>
              <a:custGeom>
                <a:rect b="b" l="l" r="r" t="t"/>
                <a:pathLst>
                  <a:path extrusionOk="0" h="16229" w="2251">
                    <a:moveTo>
                      <a:pt x="2239" y="0"/>
                    </a:moveTo>
                    <a:lnTo>
                      <a:pt x="0" y="1263"/>
                    </a:lnTo>
                    <a:lnTo>
                      <a:pt x="0" y="16229"/>
                    </a:lnTo>
                    <a:lnTo>
                      <a:pt x="2250" y="14966"/>
                    </a:lnTo>
                    <a:lnTo>
                      <a:pt x="2239"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36"/>
            <p:cNvGrpSpPr/>
            <p:nvPr/>
          </p:nvGrpSpPr>
          <p:grpSpPr>
            <a:xfrm>
              <a:off x="1656341" y="3921632"/>
              <a:ext cx="80392" cy="286532"/>
              <a:chOff x="1656341" y="3921632"/>
              <a:chExt cx="80392" cy="286532"/>
            </a:xfrm>
          </p:grpSpPr>
          <p:sp>
            <p:nvSpPr>
              <p:cNvPr id="359" name="Google Shape;359;p36"/>
              <p:cNvSpPr/>
              <p:nvPr/>
            </p:nvSpPr>
            <p:spPr>
              <a:xfrm>
                <a:off x="1656341" y="3921632"/>
                <a:ext cx="80392" cy="46070"/>
              </a:xfrm>
              <a:custGeom>
                <a:rect b="b" l="l" r="r" t="t"/>
                <a:pathLst>
                  <a:path extrusionOk="0" h="2388" w="4167">
                    <a:moveTo>
                      <a:pt x="2250" y="0"/>
                    </a:moveTo>
                    <a:lnTo>
                      <a:pt x="0" y="1263"/>
                    </a:lnTo>
                    <a:lnTo>
                      <a:pt x="1928" y="2387"/>
                    </a:lnTo>
                    <a:lnTo>
                      <a:pt x="4166" y="1125"/>
                    </a:lnTo>
                    <a:lnTo>
                      <a:pt x="2250" y="0"/>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1656341" y="3945979"/>
                <a:ext cx="37215" cy="262185"/>
              </a:xfrm>
              <a:custGeom>
                <a:rect b="b" l="l" r="r" t="t"/>
                <a:pathLst>
                  <a:path extrusionOk="0" h="13590" w="1929">
                    <a:moveTo>
                      <a:pt x="0" y="1"/>
                    </a:moveTo>
                    <a:lnTo>
                      <a:pt x="12" y="12465"/>
                    </a:lnTo>
                    <a:lnTo>
                      <a:pt x="1928" y="13590"/>
                    </a:lnTo>
                    <a:lnTo>
                      <a:pt x="1928" y="1125"/>
                    </a:lnTo>
                    <a:lnTo>
                      <a:pt x="0"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1693537" y="3943317"/>
                <a:ext cx="43196" cy="264847"/>
              </a:xfrm>
              <a:custGeom>
                <a:rect b="b" l="l" r="r" t="t"/>
                <a:pathLst>
                  <a:path extrusionOk="0" h="13728" w="2239">
                    <a:moveTo>
                      <a:pt x="2238" y="1"/>
                    </a:moveTo>
                    <a:lnTo>
                      <a:pt x="0" y="1263"/>
                    </a:lnTo>
                    <a:lnTo>
                      <a:pt x="0" y="13728"/>
                    </a:lnTo>
                    <a:lnTo>
                      <a:pt x="2238" y="12465"/>
                    </a:lnTo>
                    <a:lnTo>
                      <a:pt x="223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36"/>
            <p:cNvGrpSpPr/>
            <p:nvPr/>
          </p:nvGrpSpPr>
          <p:grpSpPr>
            <a:xfrm>
              <a:off x="1565763" y="3972101"/>
              <a:ext cx="80411" cy="238494"/>
              <a:chOff x="1565763" y="3972101"/>
              <a:chExt cx="80411" cy="238494"/>
            </a:xfrm>
          </p:grpSpPr>
          <p:sp>
            <p:nvSpPr>
              <p:cNvPr id="363" name="Google Shape;363;p36"/>
              <p:cNvSpPr/>
              <p:nvPr/>
            </p:nvSpPr>
            <p:spPr>
              <a:xfrm>
                <a:off x="1565763" y="3972101"/>
                <a:ext cx="80411" cy="46090"/>
              </a:xfrm>
              <a:custGeom>
                <a:rect b="b" l="l" r="r" t="t"/>
                <a:pathLst>
                  <a:path extrusionOk="0" h="2389" w="4168">
                    <a:moveTo>
                      <a:pt x="2250" y="1"/>
                    </a:moveTo>
                    <a:lnTo>
                      <a:pt x="1" y="1263"/>
                    </a:lnTo>
                    <a:lnTo>
                      <a:pt x="1918" y="2388"/>
                    </a:lnTo>
                    <a:lnTo>
                      <a:pt x="4167" y="1126"/>
                    </a:lnTo>
                    <a:lnTo>
                      <a:pt x="225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1565763" y="3996468"/>
                <a:ext cx="37235" cy="214127"/>
              </a:xfrm>
              <a:custGeom>
                <a:rect b="b" l="l" r="r" t="t"/>
                <a:pathLst>
                  <a:path extrusionOk="0" h="11099" w="1930">
                    <a:moveTo>
                      <a:pt x="1" y="0"/>
                    </a:moveTo>
                    <a:lnTo>
                      <a:pt x="12" y="9974"/>
                    </a:lnTo>
                    <a:lnTo>
                      <a:pt x="1929" y="11099"/>
                    </a:lnTo>
                    <a:lnTo>
                      <a:pt x="1918" y="1125"/>
                    </a:lnTo>
                    <a:lnTo>
                      <a:pt x="1"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1602747" y="3993805"/>
                <a:ext cx="43427" cy="216790"/>
              </a:xfrm>
              <a:custGeom>
                <a:rect b="b" l="l" r="r" t="t"/>
                <a:pathLst>
                  <a:path extrusionOk="0" h="11237" w="2251">
                    <a:moveTo>
                      <a:pt x="2250" y="1"/>
                    </a:moveTo>
                    <a:lnTo>
                      <a:pt x="1" y="1263"/>
                    </a:lnTo>
                    <a:lnTo>
                      <a:pt x="12" y="11237"/>
                    </a:lnTo>
                    <a:lnTo>
                      <a:pt x="2250" y="9974"/>
                    </a:lnTo>
                    <a:lnTo>
                      <a:pt x="225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36"/>
            <p:cNvGrpSpPr/>
            <p:nvPr/>
          </p:nvGrpSpPr>
          <p:grpSpPr>
            <a:xfrm>
              <a:off x="1475204" y="4022821"/>
              <a:ext cx="80392" cy="189993"/>
              <a:chOff x="1475204" y="4022821"/>
              <a:chExt cx="80392" cy="189993"/>
            </a:xfrm>
          </p:grpSpPr>
          <p:sp>
            <p:nvSpPr>
              <p:cNvPr id="367" name="Google Shape;367;p36"/>
              <p:cNvSpPr/>
              <p:nvPr/>
            </p:nvSpPr>
            <p:spPr>
              <a:xfrm>
                <a:off x="1475204" y="4022821"/>
                <a:ext cx="80180" cy="46070"/>
              </a:xfrm>
              <a:custGeom>
                <a:rect b="b" l="l" r="r" t="t"/>
                <a:pathLst>
                  <a:path extrusionOk="0" h="2388" w="4156">
                    <a:moveTo>
                      <a:pt x="2239" y="0"/>
                    </a:moveTo>
                    <a:lnTo>
                      <a:pt x="1" y="1263"/>
                    </a:lnTo>
                    <a:lnTo>
                      <a:pt x="1917" y="2387"/>
                    </a:lnTo>
                    <a:lnTo>
                      <a:pt x="4155" y="1125"/>
                    </a:lnTo>
                    <a:lnTo>
                      <a:pt x="2239" y="0"/>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1475204" y="4047168"/>
                <a:ext cx="37003" cy="165645"/>
              </a:xfrm>
              <a:custGeom>
                <a:rect b="b" l="l" r="r" t="t"/>
                <a:pathLst>
                  <a:path extrusionOk="0" h="8586" w="1918">
                    <a:moveTo>
                      <a:pt x="1" y="1"/>
                    </a:moveTo>
                    <a:lnTo>
                      <a:pt x="12" y="7461"/>
                    </a:lnTo>
                    <a:lnTo>
                      <a:pt x="1917" y="8586"/>
                    </a:lnTo>
                    <a:lnTo>
                      <a:pt x="1917" y="1125"/>
                    </a:lnTo>
                    <a:lnTo>
                      <a:pt x="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1512188" y="4044506"/>
                <a:ext cx="43408" cy="168308"/>
              </a:xfrm>
              <a:custGeom>
                <a:rect b="b" l="l" r="r" t="t"/>
                <a:pathLst>
                  <a:path extrusionOk="0" h="8724" w="2250">
                    <a:moveTo>
                      <a:pt x="2238" y="1"/>
                    </a:moveTo>
                    <a:lnTo>
                      <a:pt x="0" y="1263"/>
                    </a:lnTo>
                    <a:lnTo>
                      <a:pt x="0" y="8724"/>
                    </a:lnTo>
                    <a:lnTo>
                      <a:pt x="2250" y="7461"/>
                    </a:lnTo>
                    <a:lnTo>
                      <a:pt x="223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36"/>
            <p:cNvGrpSpPr/>
            <p:nvPr/>
          </p:nvGrpSpPr>
          <p:grpSpPr>
            <a:xfrm>
              <a:off x="1384645" y="4073310"/>
              <a:ext cx="80180" cy="141935"/>
              <a:chOff x="1384645" y="4073310"/>
              <a:chExt cx="80180" cy="141935"/>
            </a:xfrm>
          </p:grpSpPr>
          <p:sp>
            <p:nvSpPr>
              <p:cNvPr id="371" name="Google Shape;371;p36"/>
              <p:cNvSpPr/>
              <p:nvPr/>
            </p:nvSpPr>
            <p:spPr>
              <a:xfrm>
                <a:off x="1384645" y="4073310"/>
                <a:ext cx="80180" cy="46070"/>
              </a:xfrm>
              <a:custGeom>
                <a:rect b="b" l="l" r="r" t="t"/>
                <a:pathLst>
                  <a:path extrusionOk="0" h="2388" w="4156">
                    <a:moveTo>
                      <a:pt x="2239" y="0"/>
                    </a:moveTo>
                    <a:lnTo>
                      <a:pt x="0" y="1263"/>
                    </a:lnTo>
                    <a:lnTo>
                      <a:pt x="1917" y="2387"/>
                    </a:lnTo>
                    <a:lnTo>
                      <a:pt x="4155" y="1125"/>
                    </a:lnTo>
                    <a:lnTo>
                      <a:pt x="223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1384645" y="4097657"/>
                <a:ext cx="37003" cy="117588"/>
              </a:xfrm>
              <a:custGeom>
                <a:rect b="b" l="l" r="r" t="t"/>
                <a:pathLst>
                  <a:path extrusionOk="0" h="6095" w="1918">
                    <a:moveTo>
                      <a:pt x="0" y="1"/>
                    </a:moveTo>
                    <a:lnTo>
                      <a:pt x="12" y="4970"/>
                    </a:lnTo>
                    <a:lnTo>
                      <a:pt x="1917" y="6095"/>
                    </a:lnTo>
                    <a:lnTo>
                      <a:pt x="1917" y="1125"/>
                    </a:lnTo>
                    <a:lnTo>
                      <a:pt x="0"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1421629" y="4094994"/>
                <a:ext cx="43196" cy="120250"/>
              </a:xfrm>
              <a:custGeom>
                <a:rect b="b" l="l" r="r" t="t"/>
                <a:pathLst>
                  <a:path extrusionOk="0" h="6233" w="2239">
                    <a:moveTo>
                      <a:pt x="2238" y="1"/>
                    </a:moveTo>
                    <a:lnTo>
                      <a:pt x="0" y="1263"/>
                    </a:lnTo>
                    <a:lnTo>
                      <a:pt x="0" y="6233"/>
                    </a:lnTo>
                    <a:lnTo>
                      <a:pt x="2238" y="4970"/>
                    </a:lnTo>
                    <a:lnTo>
                      <a:pt x="223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6"/>
            <p:cNvGrpSpPr/>
            <p:nvPr/>
          </p:nvGrpSpPr>
          <p:grpSpPr>
            <a:xfrm>
              <a:off x="1293855" y="4123779"/>
              <a:ext cx="80411" cy="93684"/>
              <a:chOff x="1293855" y="4123779"/>
              <a:chExt cx="80411" cy="93684"/>
            </a:xfrm>
          </p:grpSpPr>
          <p:sp>
            <p:nvSpPr>
              <p:cNvPr id="375" name="Google Shape;375;p36"/>
              <p:cNvSpPr/>
              <p:nvPr/>
            </p:nvSpPr>
            <p:spPr>
              <a:xfrm>
                <a:off x="1293855" y="4123779"/>
                <a:ext cx="80411" cy="46302"/>
              </a:xfrm>
              <a:custGeom>
                <a:rect b="b" l="l" r="r" t="t"/>
                <a:pathLst>
                  <a:path extrusionOk="0" h="2400" w="4168">
                    <a:moveTo>
                      <a:pt x="2250" y="1"/>
                    </a:moveTo>
                    <a:lnTo>
                      <a:pt x="1" y="1263"/>
                    </a:lnTo>
                    <a:lnTo>
                      <a:pt x="1917" y="2400"/>
                    </a:lnTo>
                    <a:lnTo>
                      <a:pt x="4167" y="1137"/>
                    </a:lnTo>
                    <a:lnTo>
                      <a:pt x="2250" y="1"/>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1293855" y="4148145"/>
                <a:ext cx="37215" cy="69318"/>
              </a:xfrm>
              <a:custGeom>
                <a:rect b="b" l="l" r="r" t="t"/>
                <a:pathLst>
                  <a:path extrusionOk="0" h="3593" w="1929">
                    <a:moveTo>
                      <a:pt x="1" y="0"/>
                    </a:moveTo>
                    <a:lnTo>
                      <a:pt x="12" y="2468"/>
                    </a:lnTo>
                    <a:lnTo>
                      <a:pt x="1929" y="3593"/>
                    </a:lnTo>
                    <a:lnTo>
                      <a:pt x="1917" y="1137"/>
                    </a:lnTo>
                    <a:lnTo>
                      <a:pt x="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1330838" y="4145714"/>
                <a:ext cx="43427" cy="71749"/>
              </a:xfrm>
              <a:custGeom>
                <a:rect b="b" l="l" r="r" t="t"/>
                <a:pathLst>
                  <a:path extrusionOk="0" h="3719" w="2251">
                    <a:moveTo>
                      <a:pt x="2250" y="0"/>
                    </a:moveTo>
                    <a:lnTo>
                      <a:pt x="0" y="1263"/>
                    </a:lnTo>
                    <a:lnTo>
                      <a:pt x="12" y="3719"/>
                    </a:lnTo>
                    <a:lnTo>
                      <a:pt x="2250" y="2456"/>
                    </a:lnTo>
                    <a:lnTo>
                      <a:pt x="225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ph type="ctrTitle"/>
          </p:nvPr>
        </p:nvSpPr>
        <p:spPr>
          <a:xfrm>
            <a:off x="556953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Number</a:t>
            </a:r>
            <a:endParaRPr/>
          </a:p>
          <a:p>
            <a:pPr indent="0" lvl="0" marL="0" rtl="0" algn="r">
              <a:spcBef>
                <a:spcPts val="0"/>
              </a:spcBef>
              <a:spcAft>
                <a:spcPts val="0"/>
              </a:spcAft>
              <a:buNone/>
            </a:pPr>
            <a:r>
              <a:rPr lang="es"/>
              <a:t> of NaN</a:t>
            </a:r>
            <a:endParaRPr/>
          </a:p>
        </p:txBody>
      </p:sp>
      <p:sp>
        <p:nvSpPr>
          <p:cNvPr id="383" name="Google Shape;383;p37"/>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84" name="Google Shape;384;p37"/>
          <p:cNvPicPr preferRelativeResize="0"/>
          <p:nvPr/>
        </p:nvPicPr>
        <p:blipFill>
          <a:blip r:embed="rId3">
            <a:alphaModFix/>
          </a:blip>
          <a:stretch>
            <a:fillRect/>
          </a:stretch>
        </p:blipFill>
        <p:spPr>
          <a:xfrm>
            <a:off x="866450" y="866734"/>
            <a:ext cx="7411106" cy="39719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Delete Rows</a:t>
            </a:r>
            <a:endParaRPr/>
          </a:p>
        </p:txBody>
      </p:sp>
      <p:sp>
        <p:nvSpPr>
          <p:cNvPr id="390" name="Google Shape;390;p38"/>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Delete Rows</a:t>
            </a:r>
            <a:endParaRPr/>
          </a:p>
        </p:txBody>
      </p:sp>
      <p:sp>
        <p:nvSpPr>
          <p:cNvPr id="392" name="Google Shape;392;p38"/>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93" name="Google Shape;393;p38"/>
          <p:cNvSpPr txBox="1"/>
          <p:nvPr/>
        </p:nvSpPr>
        <p:spPr>
          <a:xfrm>
            <a:off x="4571950" y="1239139"/>
            <a:ext cx="3931800" cy="3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將有缺值的 rows 刪除</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method:  df.dropna()</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result: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rPr lang="es" sz="2000">
                <a:latin typeface="Josefin Slab Thin"/>
                <a:ea typeface="Josefin Slab Thin"/>
                <a:cs typeface="Josefin Slab Thin"/>
                <a:sym typeface="Josefin Slab Thin"/>
              </a:rPr>
              <a:t>458213 rows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rPr lang="es" sz="2000">
                <a:latin typeface="Josefin Slab Thin"/>
                <a:ea typeface="Josefin Slab Thin"/>
                <a:cs typeface="Josefin Slab Thin"/>
                <a:sym typeface="Josefin Slab Thin"/>
              </a:rPr>
              <a:t>131552 rows</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 資料集仍足夠大）</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p:txBody>
      </p:sp>
      <p:sp>
        <p:nvSpPr>
          <p:cNvPr id="394" name="Google Shape;394;p38"/>
          <p:cNvSpPr/>
          <p:nvPr/>
        </p:nvSpPr>
        <p:spPr>
          <a:xfrm>
            <a:off x="5618675" y="2708325"/>
            <a:ext cx="285000" cy="297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9"/>
          <p:cNvPicPr preferRelativeResize="0"/>
          <p:nvPr/>
        </p:nvPicPr>
        <p:blipFill>
          <a:blip r:embed="rId3">
            <a:alphaModFix/>
          </a:blip>
          <a:stretch>
            <a:fillRect/>
          </a:stretch>
        </p:blipFill>
        <p:spPr>
          <a:xfrm>
            <a:off x="58900" y="701725"/>
            <a:ext cx="4132057" cy="2284680"/>
          </a:xfrm>
          <a:prstGeom prst="rect">
            <a:avLst/>
          </a:prstGeom>
          <a:noFill/>
          <a:ln>
            <a:noFill/>
          </a:ln>
        </p:spPr>
      </p:pic>
      <p:sp>
        <p:nvSpPr>
          <p:cNvPr id="400" name="Google Shape;400;p39"/>
          <p:cNvSpPr txBox="1"/>
          <p:nvPr>
            <p:ph idx="1" type="body"/>
          </p:nvPr>
        </p:nvSpPr>
        <p:spPr>
          <a:xfrm>
            <a:off x="337875" y="3272750"/>
            <a:ext cx="3442800" cy="9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000000"/>
                </a:solidFill>
              </a:rPr>
              <a:t>price = 0 的資料有 4285 筆</a:t>
            </a:r>
            <a:endParaRPr sz="2000">
              <a:solidFill>
                <a:srgbClr val="000000"/>
              </a:solidFill>
            </a:endParaRPr>
          </a:p>
          <a:p>
            <a:pPr indent="0" lvl="0" marL="0" rtl="0" algn="l">
              <a:spcBef>
                <a:spcPts val="0"/>
              </a:spcBef>
              <a:spcAft>
                <a:spcPts val="0"/>
              </a:spcAft>
              <a:buNone/>
            </a:pPr>
            <a:r>
              <a:rPr lang="es" sz="2000">
                <a:solidFill>
                  <a:srgbClr val="000000"/>
                </a:solidFill>
              </a:rPr>
              <a:t>price &gt; 60000 (美元)的資料中存在高達 36 億的極端資料</a:t>
            </a:r>
            <a:endParaRPr sz="2000">
              <a:solidFill>
                <a:srgbClr val="000000"/>
              </a:solidFill>
            </a:endParaRPr>
          </a:p>
          <a:p>
            <a:pPr indent="0" lvl="0" marL="0" rtl="0" algn="l">
              <a:spcBef>
                <a:spcPts val="0"/>
              </a:spcBef>
              <a:spcAft>
                <a:spcPts val="0"/>
              </a:spcAft>
              <a:buNone/>
            </a:pPr>
            <a:r>
              <a:rPr lang="es" sz="2000">
                <a:solidFill>
                  <a:srgbClr val="000000"/>
                </a:solidFill>
              </a:rPr>
              <a:t>        （不具訓練價值）</a:t>
            </a:r>
            <a:endParaRPr sz="2000">
              <a:solidFill>
                <a:srgbClr val="000000"/>
              </a:solidFill>
            </a:endParaRPr>
          </a:p>
          <a:p>
            <a:pPr indent="0" lvl="0" marL="0" rtl="0" algn="l">
              <a:spcBef>
                <a:spcPts val="0"/>
              </a:spcBef>
              <a:spcAft>
                <a:spcPts val="1600"/>
              </a:spcAft>
              <a:buNone/>
            </a:pPr>
            <a:r>
              <a:t/>
            </a:r>
            <a:endParaRPr sz="2000">
              <a:solidFill>
                <a:srgbClr val="000000"/>
              </a:solidFill>
            </a:endParaRPr>
          </a:p>
        </p:txBody>
      </p:sp>
      <p:sp>
        <p:nvSpPr>
          <p:cNvPr id="401" name="Google Shape;401;p39"/>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Delete Rows</a:t>
            </a:r>
            <a:endParaRPr/>
          </a:p>
        </p:txBody>
      </p:sp>
      <p:sp>
        <p:nvSpPr>
          <p:cNvPr id="402" name="Google Shape;402;p39"/>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03" name="Google Shape;403;p39"/>
          <p:cNvSpPr txBox="1"/>
          <p:nvPr/>
        </p:nvSpPr>
        <p:spPr>
          <a:xfrm>
            <a:off x="4936850" y="1097363"/>
            <a:ext cx="3575400" cy="11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刪除頭尾兩端的極端資料</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保留 2.5% ~ 97.5% 的資料</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price = 1450 ~ 42990(美元)</a:t>
            </a:r>
            <a:endParaRPr sz="2000">
              <a:latin typeface="Josefin Slab Thin"/>
              <a:ea typeface="Josefin Slab Thin"/>
              <a:cs typeface="Josefin Slab Thin"/>
              <a:sym typeface="Josefin Slab Thin"/>
            </a:endParaRPr>
          </a:p>
        </p:txBody>
      </p:sp>
      <p:pic>
        <p:nvPicPr>
          <p:cNvPr id="404" name="Google Shape;404;p39"/>
          <p:cNvPicPr preferRelativeResize="0"/>
          <p:nvPr/>
        </p:nvPicPr>
        <p:blipFill>
          <a:blip r:embed="rId3">
            <a:alphaModFix/>
          </a:blip>
          <a:stretch>
            <a:fillRect/>
          </a:stretch>
        </p:blipFill>
        <p:spPr>
          <a:xfrm>
            <a:off x="4658525" y="2444313"/>
            <a:ext cx="4132057" cy="2284680"/>
          </a:xfrm>
          <a:prstGeom prst="rect">
            <a:avLst/>
          </a:prstGeom>
          <a:noFill/>
          <a:ln>
            <a:noFill/>
          </a:ln>
        </p:spPr>
      </p:pic>
      <p:cxnSp>
        <p:nvCxnSpPr>
          <p:cNvPr id="405" name="Google Shape;405;p39"/>
          <p:cNvCxnSpPr/>
          <p:nvPr/>
        </p:nvCxnSpPr>
        <p:spPr>
          <a:xfrm>
            <a:off x="7498600" y="2196900"/>
            <a:ext cx="35700" cy="2779500"/>
          </a:xfrm>
          <a:prstGeom prst="straightConnector1">
            <a:avLst/>
          </a:prstGeom>
          <a:noFill/>
          <a:ln cap="flat" cmpd="sng" w="19050">
            <a:solidFill>
              <a:srgbClr val="000000"/>
            </a:solidFill>
            <a:prstDash val="dash"/>
            <a:round/>
            <a:headEnd len="med" w="med" type="none"/>
            <a:tailEnd len="med" w="med" type="none"/>
          </a:ln>
        </p:spPr>
      </p:cxnSp>
      <p:cxnSp>
        <p:nvCxnSpPr>
          <p:cNvPr id="406" name="Google Shape;406;p39"/>
          <p:cNvCxnSpPr/>
          <p:nvPr/>
        </p:nvCxnSpPr>
        <p:spPr>
          <a:xfrm>
            <a:off x="5120100" y="2196913"/>
            <a:ext cx="35700" cy="2779500"/>
          </a:xfrm>
          <a:prstGeom prst="straightConnector1">
            <a:avLst/>
          </a:prstGeom>
          <a:noFill/>
          <a:ln cap="flat" cmpd="sng" w="19050">
            <a:solidFill>
              <a:srgbClr val="000000"/>
            </a:solidFill>
            <a:prstDash val="dash"/>
            <a:round/>
            <a:headEnd len="med" w="med" type="none"/>
            <a:tailEnd len="med" w="med" type="none"/>
          </a:ln>
        </p:spPr>
      </p:cxnSp>
      <p:sp>
        <p:nvSpPr>
          <p:cNvPr id="407" name="Google Shape;407;p39"/>
          <p:cNvSpPr/>
          <p:nvPr/>
        </p:nvSpPr>
        <p:spPr>
          <a:xfrm rot="5400000">
            <a:off x="3926100" y="3094850"/>
            <a:ext cx="686100" cy="712200"/>
          </a:xfrm>
          <a:prstGeom prst="bentUpArrow">
            <a:avLst>
              <a:gd fmla="val 25000" name="adj1"/>
              <a:gd fmla="val 25000" name="adj2"/>
              <a:gd fmla="val 25000" name="adj3"/>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Delete Rows</a:t>
            </a:r>
            <a:endParaRPr/>
          </a:p>
        </p:txBody>
      </p:sp>
      <p:sp>
        <p:nvSpPr>
          <p:cNvPr id="413" name="Google Shape;413;p40"/>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14" name="Google Shape;414;p40"/>
          <p:cNvPicPr preferRelativeResize="0"/>
          <p:nvPr/>
        </p:nvPicPr>
        <p:blipFill>
          <a:blip r:embed="rId3">
            <a:alphaModFix/>
          </a:blip>
          <a:stretch>
            <a:fillRect/>
          </a:stretch>
        </p:blipFill>
        <p:spPr>
          <a:xfrm>
            <a:off x="2158750" y="1009700"/>
            <a:ext cx="6774627" cy="3789324"/>
          </a:xfrm>
          <a:prstGeom prst="rect">
            <a:avLst/>
          </a:prstGeom>
          <a:noFill/>
          <a:ln>
            <a:noFill/>
          </a:ln>
        </p:spPr>
      </p:pic>
      <p:sp>
        <p:nvSpPr>
          <p:cNvPr id="415" name="Google Shape;415;p40"/>
          <p:cNvSpPr txBox="1"/>
          <p:nvPr/>
        </p:nvSpPr>
        <p:spPr>
          <a:xfrm>
            <a:off x="356350" y="473125"/>
            <a:ext cx="55236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Price Distribution (After Deletion)</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 131552 rows</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 120968 rows</a:t>
            </a:r>
            <a:endParaRPr sz="2000">
              <a:latin typeface="Josefin Slab Thin"/>
              <a:ea typeface="Josefin Slab Thin"/>
              <a:cs typeface="Josefin Slab Thin"/>
              <a:sym typeface="Josefin Slab Thin"/>
            </a:endParaRPr>
          </a:p>
        </p:txBody>
      </p:sp>
      <p:sp>
        <p:nvSpPr>
          <p:cNvPr id="416" name="Google Shape;416;p40"/>
          <p:cNvSpPr/>
          <p:nvPr/>
        </p:nvSpPr>
        <p:spPr>
          <a:xfrm>
            <a:off x="1069125" y="1663000"/>
            <a:ext cx="285000" cy="297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ctrTitle"/>
          </p:nvPr>
        </p:nvSpPr>
        <p:spPr>
          <a:xfrm>
            <a:off x="438350" y="3289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One-Hot Encoding</a:t>
            </a:r>
            <a:endParaRPr/>
          </a:p>
        </p:txBody>
      </p:sp>
      <p:sp>
        <p:nvSpPr>
          <p:cNvPr id="422" name="Google Shape;422;p41"/>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txBox="1"/>
          <p:nvPr>
            <p:ph idx="2" type="ctrTitle"/>
          </p:nvPr>
        </p:nvSpPr>
        <p:spPr>
          <a:xfrm>
            <a:off x="5688255"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One-Hot </a:t>
            </a:r>
            <a:endParaRPr/>
          </a:p>
          <a:p>
            <a:pPr indent="0" lvl="0" marL="0" rtl="0" algn="r">
              <a:spcBef>
                <a:spcPts val="0"/>
              </a:spcBef>
              <a:spcAft>
                <a:spcPts val="0"/>
              </a:spcAft>
              <a:buNone/>
            </a:pPr>
            <a:r>
              <a:rPr lang="es"/>
              <a:t>Encoding</a:t>
            </a:r>
            <a:endParaRPr/>
          </a:p>
        </p:txBody>
      </p:sp>
      <p:sp>
        <p:nvSpPr>
          <p:cNvPr id="424" name="Google Shape;424;p41"/>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25" name="Google Shape;425;p41"/>
          <p:cNvSpPr txBox="1"/>
          <p:nvPr/>
        </p:nvSpPr>
        <p:spPr>
          <a:xfrm>
            <a:off x="4138500" y="1001475"/>
            <a:ext cx="5230800" cy="3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將 features 分為 continuous, non-continuous</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continuous:        3 columns</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non-continuous:  11 columns </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one-hot encoding</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method:  pd.get_dummies()</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result: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rPr lang="es" sz="2000">
                <a:latin typeface="Josefin Slab Thin"/>
                <a:ea typeface="Josefin Slab Thin"/>
                <a:cs typeface="Josefin Slab Thin"/>
                <a:sym typeface="Josefin Slab Thin"/>
              </a:rPr>
              <a:t>120968 rows x 11 columns</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t/>
            </a:r>
            <a:endParaRPr sz="2000">
              <a:latin typeface="Josefin Slab Thin"/>
              <a:ea typeface="Josefin Slab Thin"/>
              <a:cs typeface="Josefin Slab Thin"/>
              <a:sym typeface="Josefin Slab Thin"/>
            </a:endParaRPr>
          </a:p>
          <a:p>
            <a:pPr indent="0" lvl="0" marL="457200" rtl="0" algn="l">
              <a:spcBef>
                <a:spcPts val="0"/>
              </a:spcBef>
              <a:spcAft>
                <a:spcPts val="0"/>
              </a:spcAft>
              <a:buNone/>
            </a:pPr>
            <a:r>
              <a:rPr lang="es" sz="2000">
                <a:latin typeface="Josefin Slab Thin"/>
                <a:ea typeface="Josefin Slab Thin"/>
                <a:cs typeface="Josefin Slab Thin"/>
                <a:sym typeface="Josefin Slab Thin"/>
              </a:rPr>
              <a:t>120968 rows x 11829 columns</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p:txBody>
      </p:sp>
      <p:sp>
        <p:nvSpPr>
          <p:cNvPr id="426" name="Google Shape;426;p41"/>
          <p:cNvSpPr/>
          <p:nvPr/>
        </p:nvSpPr>
        <p:spPr>
          <a:xfrm>
            <a:off x="5939400" y="3741775"/>
            <a:ext cx="285000" cy="297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idx="1" type="body"/>
          </p:nvPr>
        </p:nvSpPr>
        <p:spPr>
          <a:xfrm>
            <a:off x="820225" y="1386450"/>
            <a:ext cx="5308200" cy="29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000000"/>
                </a:solidFill>
              </a:rPr>
              <a:t>model 這個 feature 包含的種類太多</a:t>
            </a:r>
            <a:endParaRPr sz="2000">
              <a:solidFill>
                <a:srgbClr val="000000"/>
              </a:solidFill>
            </a:endParaRPr>
          </a:p>
          <a:p>
            <a:pPr indent="0" lvl="0" marL="0" rtl="0" algn="l">
              <a:spcBef>
                <a:spcPts val="1600"/>
              </a:spcBef>
              <a:spcAft>
                <a:spcPts val="0"/>
              </a:spcAft>
              <a:buNone/>
            </a:pPr>
            <a:r>
              <a:rPr lang="es" sz="2000">
                <a:solidFill>
                  <a:srgbClr val="000000"/>
                </a:solidFill>
              </a:rPr>
              <a:t>刪除出現次數 &lt; 10 的 features</a:t>
            </a:r>
            <a:endParaRPr sz="2000">
              <a:solidFill>
                <a:srgbClr val="000000"/>
              </a:solidFill>
            </a:endParaRPr>
          </a:p>
          <a:p>
            <a:pPr indent="0" lvl="0" marL="0" rtl="0" algn="l">
              <a:spcBef>
                <a:spcPts val="1600"/>
              </a:spcBef>
              <a:spcAft>
                <a:spcPts val="0"/>
              </a:spcAft>
              <a:buNone/>
            </a:pPr>
            <a:r>
              <a:rPr lang="es" sz="2000">
                <a:solidFill>
                  <a:srgbClr val="000000"/>
                </a:solidFill>
              </a:rPr>
              <a:t>120968 rows x 11829 columns</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0"/>
              </a:spcAft>
              <a:buNone/>
            </a:pPr>
            <a:r>
              <a:rPr lang="es" sz="2000">
                <a:solidFill>
                  <a:srgbClr val="000000"/>
                </a:solidFill>
              </a:rPr>
              <a:t>120968 rows x 1737 columns</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sp>
        <p:nvSpPr>
          <p:cNvPr id="432" name="Google Shape;432;p42"/>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33" name="Google Shape;433;p42"/>
          <p:cNvPicPr preferRelativeResize="0"/>
          <p:nvPr/>
        </p:nvPicPr>
        <p:blipFill rotWithShape="1">
          <a:blip r:embed="rId3">
            <a:alphaModFix/>
          </a:blip>
          <a:srcRect b="0" l="17297" r="17603" t="0"/>
          <a:stretch/>
        </p:blipFill>
        <p:spPr>
          <a:xfrm>
            <a:off x="5438825" y="1116150"/>
            <a:ext cx="2591225" cy="2558825"/>
          </a:xfrm>
          <a:prstGeom prst="rect">
            <a:avLst/>
          </a:prstGeom>
          <a:noFill/>
          <a:ln>
            <a:noFill/>
          </a:ln>
        </p:spPr>
      </p:pic>
      <p:sp>
        <p:nvSpPr>
          <p:cNvPr id="434" name="Google Shape;434;p42"/>
          <p:cNvSpPr/>
          <p:nvPr/>
        </p:nvSpPr>
        <p:spPr>
          <a:xfrm>
            <a:off x="2150075" y="3135950"/>
            <a:ext cx="285000" cy="297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txBox="1"/>
          <p:nvPr>
            <p:ph type="ctrTitle"/>
          </p:nvPr>
        </p:nvSpPr>
        <p:spPr>
          <a:xfrm>
            <a:off x="5688255" y="166700"/>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Delete</a:t>
            </a:r>
            <a:endParaRPr/>
          </a:p>
          <a:p>
            <a:pPr indent="0" lvl="0" marL="0" rtl="0" algn="r">
              <a:spcBef>
                <a:spcPts val="0"/>
              </a:spcBef>
              <a:spcAft>
                <a:spcPts val="0"/>
              </a:spcAft>
              <a:buNone/>
            </a:pPr>
            <a:r>
              <a:rPr lang="es"/>
              <a:t>inappropriate</a:t>
            </a:r>
            <a:endParaRPr/>
          </a:p>
          <a:p>
            <a:pPr indent="0" lvl="0" marL="0" rtl="0" algn="r">
              <a:spcBef>
                <a:spcPts val="0"/>
              </a:spcBef>
              <a:spcAft>
                <a:spcPts val="0"/>
              </a:spcAft>
              <a:buNone/>
            </a:pPr>
            <a:r>
              <a:rPr lang="es"/>
              <a:t>feature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3"/>
          <p:cNvSpPr txBox="1"/>
          <p:nvPr>
            <p:ph type="ctrTitle"/>
          </p:nvPr>
        </p:nvSpPr>
        <p:spPr>
          <a:xfrm>
            <a:off x="4604200" y="198773"/>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Train-Test Split</a:t>
            </a:r>
            <a:endParaRPr/>
          </a:p>
        </p:txBody>
      </p:sp>
      <p:sp>
        <p:nvSpPr>
          <p:cNvPr id="441" name="Google Shape;441;p43"/>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3"/>
          <p:cNvSpPr txBox="1"/>
          <p:nvPr>
            <p:ph idx="2" type="ctrTitle"/>
          </p:nvPr>
        </p:nvSpPr>
        <p:spPr>
          <a:xfrm>
            <a:off x="6906975" y="198775"/>
            <a:ext cx="15294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Train-Test Split</a:t>
            </a:r>
            <a:endParaRPr/>
          </a:p>
        </p:txBody>
      </p:sp>
      <p:sp>
        <p:nvSpPr>
          <p:cNvPr id="443" name="Google Shape;443;p43"/>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44" name="Google Shape;444;p43"/>
          <p:cNvSpPr txBox="1"/>
          <p:nvPr/>
        </p:nvSpPr>
        <p:spPr>
          <a:xfrm>
            <a:off x="4571950" y="1239064"/>
            <a:ext cx="3931800" cy="3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Josefin Slab Thin"/>
              <a:ea typeface="Josefin Slab Thin"/>
              <a:cs typeface="Josefin Slab Thin"/>
              <a:sym typeface="Josefin Slab Thin"/>
            </a:endParaRPr>
          </a:p>
        </p:txBody>
      </p:sp>
      <p:sp>
        <p:nvSpPr>
          <p:cNvPr id="445" name="Google Shape;445;p43"/>
          <p:cNvSpPr txBox="1"/>
          <p:nvPr/>
        </p:nvSpPr>
        <p:spPr>
          <a:xfrm>
            <a:off x="4252600" y="1116600"/>
            <a:ext cx="4359600" cy="3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lab Thin"/>
              <a:ea typeface="Josefin Slab Thin"/>
              <a:cs typeface="Josefin Slab Thin"/>
              <a:sym typeface="Josefin Slab Thin"/>
            </a:endParaRPr>
          </a:p>
        </p:txBody>
      </p:sp>
      <p:sp>
        <p:nvSpPr>
          <p:cNvPr id="446" name="Google Shape;446;p43"/>
          <p:cNvSpPr txBox="1"/>
          <p:nvPr/>
        </p:nvSpPr>
        <p:spPr>
          <a:xfrm>
            <a:off x="4395125" y="1116600"/>
            <a:ext cx="4692000" cy="30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method: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sklearn.model_selection.train_test_split</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6 : 1 : 1 : 2</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subtrain</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validation</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stack</a:t>
            </a:r>
            <a:endParaRPr sz="2000">
              <a:latin typeface="Josefin Slab Thin"/>
              <a:ea typeface="Josefin Slab Thin"/>
              <a:cs typeface="Josefin Slab Thin"/>
              <a:sym typeface="Josefin Slab Thin"/>
            </a:endParaRPr>
          </a:p>
          <a:p>
            <a:pPr indent="-355600" lvl="0" marL="457200" rtl="0" algn="l">
              <a:spcBef>
                <a:spcPts val="0"/>
              </a:spcBef>
              <a:spcAft>
                <a:spcPts val="0"/>
              </a:spcAft>
              <a:buSzPts val="2000"/>
              <a:buFont typeface="Josefin Slab Thin"/>
              <a:buChar char="-"/>
            </a:pPr>
            <a:r>
              <a:rPr lang="es" sz="2000">
                <a:latin typeface="Josefin Slab Thin"/>
                <a:ea typeface="Josefin Slab Thin"/>
                <a:cs typeface="Josefin Slab Thin"/>
                <a:sym typeface="Josefin Slab Thin"/>
              </a:rPr>
              <a:t>test</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0" lvl="0" marL="0" rtl="0" algn="l">
              <a:spcBef>
                <a:spcPts val="0"/>
              </a:spcBef>
              <a:spcAft>
                <a:spcPts val="0"/>
              </a:spcAft>
              <a:buNone/>
            </a:pPr>
            <a:r>
              <a:rPr lang="es" sz="2000">
                <a:latin typeface="Josefin Slab Thin"/>
                <a:ea typeface="Josefin Slab Thin"/>
                <a:cs typeface="Josefin Slab Thin"/>
                <a:sym typeface="Josefin Slab Thin"/>
              </a:rPr>
              <a:t>still maintain similar mean &amp; std</a:t>
            </a:r>
            <a:endParaRPr sz="2000">
              <a:latin typeface="Josefin Slab Thin"/>
              <a:ea typeface="Josefin Slab Thin"/>
              <a:cs typeface="Josefin Slab Thin"/>
              <a:sym typeface="Josefin Slab Thin"/>
            </a:endParaRPr>
          </a:p>
        </p:txBody>
      </p:sp>
      <p:sp>
        <p:nvSpPr>
          <p:cNvPr id="447" name="Google Shape;447;p43"/>
          <p:cNvSpPr txBox="1"/>
          <p:nvPr>
            <p:ph type="ctrTitle"/>
          </p:nvPr>
        </p:nvSpPr>
        <p:spPr>
          <a:xfrm>
            <a:off x="438350" y="3289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Train-Test Split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a:t>
            </a:r>
            <a:r>
              <a:rPr lang="es"/>
              <a:t>tep 5</a:t>
            </a:r>
            <a:endParaRPr/>
          </a:p>
        </p:txBody>
      </p:sp>
      <p:sp>
        <p:nvSpPr>
          <p:cNvPr id="453" name="Google Shape;453;p44"/>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54" name="Google Shape;454;p44"/>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Models Exploration</a:t>
            </a:r>
            <a:endParaRPr/>
          </a:p>
        </p:txBody>
      </p:sp>
      <p:sp>
        <p:nvSpPr>
          <p:cNvPr id="455" name="Google Shape;455;p44"/>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05</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Step 1</a:t>
            </a:r>
            <a:endParaRPr/>
          </a:p>
        </p:txBody>
      </p:sp>
      <p:sp>
        <p:nvSpPr>
          <p:cNvPr id="151" name="Google Shape;151;p18"/>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52" name="Google Shape;152;p18"/>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Frame the Problem</a:t>
            </a:r>
            <a:endParaRPr/>
          </a:p>
        </p:txBody>
      </p:sp>
      <p:sp>
        <p:nvSpPr>
          <p:cNvPr id="153" name="Google Shape;153;p18"/>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01</a:t>
            </a:r>
            <a:endParaRPr sz="3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9" name="Shape 459"/>
        <p:cNvGrpSpPr/>
        <p:nvPr/>
      </p:nvGrpSpPr>
      <p:grpSpPr>
        <a:xfrm>
          <a:off x="0" y="0"/>
          <a:ext cx="0" cy="0"/>
          <a:chOff x="0" y="0"/>
          <a:chExt cx="0" cy="0"/>
        </a:xfrm>
      </p:grpSpPr>
      <p:sp>
        <p:nvSpPr>
          <p:cNvPr id="460" name="Google Shape;460;p45"/>
          <p:cNvSpPr/>
          <p:nvPr/>
        </p:nvSpPr>
        <p:spPr>
          <a:xfrm>
            <a:off x="6072429" y="2561857"/>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461" name="Google Shape;461;p45"/>
          <p:cNvSpPr/>
          <p:nvPr/>
        </p:nvSpPr>
        <p:spPr>
          <a:xfrm>
            <a:off x="6082959" y="1436779"/>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462" name="Google Shape;462;p45"/>
          <p:cNvSpPr/>
          <p:nvPr/>
        </p:nvSpPr>
        <p:spPr>
          <a:xfrm>
            <a:off x="6072435" y="3694957"/>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463" name="Google Shape;463;p45"/>
          <p:cNvSpPr txBox="1"/>
          <p:nvPr/>
        </p:nvSpPr>
        <p:spPr>
          <a:xfrm flipH="1">
            <a:off x="1288965" y="794550"/>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KNN</a:t>
            </a:r>
            <a:endParaRPr sz="1100">
              <a:solidFill>
                <a:schemeClr val="lt1"/>
              </a:solidFill>
              <a:latin typeface="Josefin Slab Thin"/>
              <a:ea typeface="Josefin Slab Thin"/>
              <a:cs typeface="Josefin Slab Thin"/>
              <a:sym typeface="Josefin Slab Thin"/>
            </a:endParaRPr>
          </a:p>
        </p:txBody>
      </p:sp>
      <p:sp>
        <p:nvSpPr>
          <p:cNvPr id="464" name="Google Shape;464;p45"/>
          <p:cNvSpPr txBox="1"/>
          <p:nvPr/>
        </p:nvSpPr>
        <p:spPr>
          <a:xfrm flipH="1">
            <a:off x="1288965" y="1337053"/>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Linear Regression ( Lasso )</a:t>
            </a:r>
            <a:endParaRPr sz="1100">
              <a:solidFill>
                <a:schemeClr val="lt1"/>
              </a:solidFill>
              <a:latin typeface="Josefin Slab Thin"/>
              <a:ea typeface="Josefin Slab Thin"/>
              <a:cs typeface="Josefin Slab Thin"/>
              <a:sym typeface="Josefin Slab Thin"/>
            </a:endParaRPr>
          </a:p>
        </p:txBody>
      </p:sp>
      <p:sp>
        <p:nvSpPr>
          <p:cNvPr id="465" name="Google Shape;465;p45"/>
          <p:cNvSpPr txBox="1"/>
          <p:nvPr/>
        </p:nvSpPr>
        <p:spPr>
          <a:xfrm flipH="1">
            <a:off x="1288965" y="1887818"/>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Random Forest</a:t>
            </a:r>
            <a:endParaRPr sz="1100">
              <a:solidFill>
                <a:schemeClr val="lt1"/>
              </a:solidFill>
              <a:latin typeface="Josefin Slab Thin"/>
              <a:ea typeface="Josefin Slab Thin"/>
              <a:cs typeface="Josefin Slab Thin"/>
              <a:sym typeface="Josefin Slab Thin"/>
            </a:endParaRPr>
          </a:p>
        </p:txBody>
      </p:sp>
      <p:sp>
        <p:nvSpPr>
          <p:cNvPr id="466" name="Google Shape;466;p45"/>
          <p:cNvSpPr txBox="1"/>
          <p:nvPr/>
        </p:nvSpPr>
        <p:spPr>
          <a:xfrm flipH="1">
            <a:off x="1288965" y="3020921"/>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AdaBoost</a:t>
            </a:r>
            <a:endParaRPr sz="1100">
              <a:solidFill>
                <a:schemeClr val="lt1"/>
              </a:solidFill>
              <a:latin typeface="Josefin Slab Thin"/>
              <a:ea typeface="Josefin Slab Thin"/>
              <a:cs typeface="Josefin Slab Thin"/>
              <a:sym typeface="Josefin Slab Thin"/>
            </a:endParaRPr>
          </a:p>
        </p:txBody>
      </p:sp>
      <p:sp>
        <p:nvSpPr>
          <p:cNvPr id="467" name="Google Shape;467;p45"/>
          <p:cNvSpPr txBox="1"/>
          <p:nvPr/>
        </p:nvSpPr>
        <p:spPr>
          <a:xfrm flipH="1">
            <a:off x="1288965" y="3597761"/>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XGBoost</a:t>
            </a:r>
            <a:endParaRPr sz="1100">
              <a:solidFill>
                <a:schemeClr val="lt1"/>
              </a:solidFill>
              <a:latin typeface="Josefin Slab Thin"/>
              <a:ea typeface="Josefin Slab Thin"/>
              <a:cs typeface="Josefin Slab Thin"/>
              <a:sym typeface="Josefin Slab Thin"/>
            </a:endParaRPr>
          </a:p>
        </p:txBody>
      </p:sp>
      <p:sp>
        <p:nvSpPr>
          <p:cNvPr id="468" name="Google Shape;468;p45"/>
          <p:cNvSpPr txBox="1"/>
          <p:nvPr/>
        </p:nvSpPr>
        <p:spPr>
          <a:xfrm flipH="1">
            <a:off x="3518416" y="278875"/>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RMSE</a:t>
            </a:r>
            <a:endParaRPr b="1" sz="1100">
              <a:solidFill>
                <a:schemeClr val="lt1"/>
              </a:solidFill>
              <a:latin typeface="Josefin Sans"/>
              <a:ea typeface="Josefin Sans"/>
              <a:cs typeface="Josefin Sans"/>
              <a:sym typeface="Josefin Sans"/>
            </a:endParaRPr>
          </a:p>
        </p:txBody>
      </p:sp>
      <p:sp>
        <p:nvSpPr>
          <p:cNvPr id="469" name="Google Shape;469;p45"/>
          <p:cNvSpPr txBox="1"/>
          <p:nvPr/>
        </p:nvSpPr>
        <p:spPr>
          <a:xfrm flipH="1">
            <a:off x="4538629" y="291325"/>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MAE</a:t>
            </a:r>
            <a:endParaRPr b="1" sz="1100">
              <a:solidFill>
                <a:schemeClr val="lt1"/>
              </a:solidFill>
              <a:latin typeface="Josefin Sans"/>
              <a:ea typeface="Josefin Sans"/>
              <a:cs typeface="Josefin Sans"/>
              <a:sym typeface="Josefin Sans"/>
            </a:endParaRPr>
          </a:p>
        </p:txBody>
      </p:sp>
      <p:sp>
        <p:nvSpPr>
          <p:cNvPr id="470" name="Google Shape;470;p45"/>
          <p:cNvSpPr txBox="1"/>
          <p:nvPr/>
        </p:nvSpPr>
        <p:spPr>
          <a:xfrm flipH="1">
            <a:off x="5703029" y="3029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Result</a:t>
            </a:r>
            <a:endParaRPr b="1" sz="1100">
              <a:solidFill>
                <a:schemeClr val="lt1"/>
              </a:solidFill>
              <a:latin typeface="Josefin Sans"/>
              <a:ea typeface="Josefin Sans"/>
              <a:cs typeface="Josefin Sans"/>
              <a:sym typeface="Josefin Sans"/>
            </a:endParaRPr>
          </a:p>
        </p:txBody>
      </p:sp>
      <p:cxnSp>
        <p:nvCxnSpPr>
          <p:cNvPr id="471" name="Google Shape;471;p45"/>
          <p:cNvCxnSpPr/>
          <p:nvPr/>
        </p:nvCxnSpPr>
        <p:spPr>
          <a:xfrm rot="10800000">
            <a:off x="1288841" y="2339611"/>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472" name="Google Shape;472;p45"/>
          <p:cNvCxnSpPr/>
          <p:nvPr/>
        </p:nvCxnSpPr>
        <p:spPr>
          <a:xfrm rot="10800000">
            <a:off x="1288841" y="2895851"/>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473" name="Google Shape;473;p45"/>
          <p:cNvCxnSpPr/>
          <p:nvPr/>
        </p:nvCxnSpPr>
        <p:spPr>
          <a:xfrm rot="10800000">
            <a:off x="1288841" y="3472689"/>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474" name="Google Shape;474;p45"/>
          <p:cNvCxnSpPr/>
          <p:nvPr/>
        </p:nvCxnSpPr>
        <p:spPr>
          <a:xfrm rot="10800000">
            <a:off x="1288841" y="4049524"/>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475" name="Google Shape;475;p45"/>
          <p:cNvCxnSpPr/>
          <p:nvPr/>
        </p:nvCxnSpPr>
        <p:spPr>
          <a:xfrm rot="10800000">
            <a:off x="1288841" y="4619485"/>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476" name="Google Shape;476;p45"/>
          <p:cNvCxnSpPr/>
          <p:nvPr/>
        </p:nvCxnSpPr>
        <p:spPr>
          <a:xfrm rot="10800000">
            <a:off x="1275741" y="1762761"/>
            <a:ext cx="6592500" cy="0"/>
          </a:xfrm>
          <a:prstGeom prst="straightConnector1">
            <a:avLst/>
          </a:prstGeom>
          <a:noFill/>
          <a:ln cap="flat" cmpd="sng" w="19050">
            <a:solidFill>
              <a:schemeClr val="lt1"/>
            </a:solidFill>
            <a:prstDash val="solid"/>
            <a:round/>
            <a:headEnd len="med" w="med" type="none"/>
            <a:tailEnd len="med" w="med" type="none"/>
          </a:ln>
        </p:spPr>
      </p:cxnSp>
      <p:sp>
        <p:nvSpPr>
          <p:cNvPr id="477" name="Google Shape;477;p45"/>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78" name="Google Shape;478;p45"/>
          <p:cNvSpPr txBox="1"/>
          <p:nvPr>
            <p:ph type="ctrTitle"/>
          </p:nvPr>
        </p:nvSpPr>
        <p:spPr>
          <a:xfrm>
            <a:off x="7700279" y="148450"/>
            <a:ext cx="7359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Table</a:t>
            </a:r>
            <a:endParaRPr/>
          </a:p>
        </p:txBody>
      </p:sp>
      <p:cxnSp>
        <p:nvCxnSpPr>
          <p:cNvPr id="479" name="Google Shape;479;p45"/>
          <p:cNvCxnSpPr/>
          <p:nvPr/>
        </p:nvCxnSpPr>
        <p:spPr>
          <a:xfrm rot="10800000">
            <a:off x="1288841" y="1238086"/>
            <a:ext cx="6592500" cy="0"/>
          </a:xfrm>
          <a:prstGeom prst="straightConnector1">
            <a:avLst/>
          </a:prstGeom>
          <a:noFill/>
          <a:ln cap="flat" cmpd="sng" w="19050">
            <a:solidFill>
              <a:schemeClr val="lt1"/>
            </a:solidFill>
            <a:prstDash val="solid"/>
            <a:round/>
            <a:headEnd len="med" w="med" type="none"/>
            <a:tailEnd len="med" w="med" type="none"/>
          </a:ln>
        </p:spPr>
      </p:cxnSp>
      <p:sp>
        <p:nvSpPr>
          <p:cNvPr id="480" name="Google Shape;480;p45"/>
          <p:cNvSpPr txBox="1"/>
          <p:nvPr/>
        </p:nvSpPr>
        <p:spPr>
          <a:xfrm flipH="1">
            <a:off x="1288965" y="4171161"/>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LGBM</a:t>
            </a:r>
            <a:endParaRPr sz="1100">
              <a:solidFill>
                <a:schemeClr val="lt1"/>
              </a:solidFill>
              <a:latin typeface="Josefin Slab Thin"/>
              <a:ea typeface="Josefin Slab Thin"/>
              <a:cs typeface="Josefin Slab Thin"/>
              <a:sym typeface="Josefin Slab Thin"/>
            </a:endParaRPr>
          </a:p>
        </p:txBody>
      </p:sp>
      <p:sp>
        <p:nvSpPr>
          <p:cNvPr id="481" name="Google Shape;481;p45"/>
          <p:cNvSpPr txBox="1"/>
          <p:nvPr/>
        </p:nvSpPr>
        <p:spPr>
          <a:xfrm>
            <a:off x="3723913" y="1283850"/>
            <a:ext cx="4809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5511</a:t>
            </a:r>
            <a:endParaRPr>
              <a:latin typeface="Josefin Slab Thin"/>
              <a:ea typeface="Josefin Slab Thin"/>
              <a:cs typeface="Josefin Slab Thin"/>
              <a:sym typeface="Josefin Slab Thin"/>
            </a:endParaRPr>
          </a:p>
        </p:txBody>
      </p:sp>
      <p:sp>
        <p:nvSpPr>
          <p:cNvPr id="482" name="Google Shape;482;p45"/>
          <p:cNvSpPr txBox="1"/>
          <p:nvPr/>
        </p:nvSpPr>
        <p:spPr>
          <a:xfrm>
            <a:off x="3723925" y="4171150"/>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2503</a:t>
            </a:r>
            <a:endParaRPr>
              <a:latin typeface="Josefin Slab Thin"/>
              <a:ea typeface="Josefin Slab Thin"/>
              <a:cs typeface="Josefin Slab Thin"/>
              <a:sym typeface="Josefin Slab Thin"/>
            </a:endParaRPr>
          </a:p>
        </p:txBody>
      </p:sp>
      <p:sp>
        <p:nvSpPr>
          <p:cNvPr id="483" name="Google Shape;483;p45"/>
          <p:cNvSpPr txBox="1"/>
          <p:nvPr/>
        </p:nvSpPr>
        <p:spPr>
          <a:xfrm>
            <a:off x="3658225" y="1850400"/>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2679</a:t>
            </a:r>
            <a:endParaRPr>
              <a:latin typeface="Josefin Slab Thin"/>
              <a:ea typeface="Josefin Slab Thin"/>
              <a:cs typeface="Josefin Slab Thin"/>
              <a:sym typeface="Josefin Slab Thin"/>
            </a:endParaRPr>
          </a:p>
        </p:txBody>
      </p:sp>
      <p:sp>
        <p:nvSpPr>
          <p:cNvPr id="484" name="Google Shape;484;p45"/>
          <p:cNvSpPr txBox="1"/>
          <p:nvPr/>
        </p:nvSpPr>
        <p:spPr>
          <a:xfrm>
            <a:off x="3723925" y="358737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2654</a:t>
            </a:r>
            <a:endParaRPr>
              <a:latin typeface="Josefin Slab Thin"/>
              <a:ea typeface="Josefin Slab Thin"/>
              <a:cs typeface="Josefin Slab Thin"/>
              <a:sym typeface="Josefin Slab Thin"/>
            </a:endParaRPr>
          </a:p>
        </p:txBody>
      </p:sp>
      <p:sp>
        <p:nvSpPr>
          <p:cNvPr id="485" name="Google Shape;485;p45"/>
          <p:cNvSpPr txBox="1"/>
          <p:nvPr/>
        </p:nvSpPr>
        <p:spPr>
          <a:xfrm>
            <a:off x="4678425" y="128697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3722</a:t>
            </a:r>
            <a:endParaRPr>
              <a:latin typeface="Josefin Slab Thin"/>
              <a:ea typeface="Josefin Slab Thin"/>
              <a:cs typeface="Josefin Slab Thin"/>
              <a:sym typeface="Josefin Slab Thin"/>
            </a:endParaRPr>
          </a:p>
        </p:txBody>
      </p:sp>
      <p:sp>
        <p:nvSpPr>
          <p:cNvPr id="486" name="Google Shape;486;p45"/>
          <p:cNvSpPr txBox="1"/>
          <p:nvPr/>
        </p:nvSpPr>
        <p:spPr>
          <a:xfrm>
            <a:off x="4764975" y="4141450"/>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1427</a:t>
            </a:r>
            <a:endParaRPr>
              <a:latin typeface="Josefin Slab Thin"/>
              <a:ea typeface="Josefin Slab Thin"/>
              <a:cs typeface="Josefin Slab Thin"/>
              <a:sym typeface="Josefin Slab Thin"/>
            </a:endParaRPr>
          </a:p>
        </p:txBody>
      </p:sp>
      <p:sp>
        <p:nvSpPr>
          <p:cNvPr id="487" name="Google Shape;487;p45"/>
          <p:cNvSpPr txBox="1"/>
          <p:nvPr/>
        </p:nvSpPr>
        <p:spPr>
          <a:xfrm>
            <a:off x="4753875" y="185352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1516</a:t>
            </a:r>
            <a:endParaRPr>
              <a:latin typeface="Josefin Slab Thin"/>
              <a:ea typeface="Josefin Slab Thin"/>
              <a:cs typeface="Josefin Slab Thin"/>
              <a:sym typeface="Josefin Slab Thin"/>
            </a:endParaRPr>
          </a:p>
        </p:txBody>
      </p:sp>
      <p:sp>
        <p:nvSpPr>
          <p:cNvPr id="488" name="Google Shape;488;p45"/>
          <p:cNvSpPr txBox="1"/>
          <p:nvPr/>
        </p:nvSpPr>
        <p:spPr>
          <a:xfrm>
            <a:off x="4753863" y="3576413"/>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1676</a:t>
            </a:r>
            <a:endParaRPr>
              <a:latin typeface="Josefin Slab Thin"/>
              <a:ea typeface="Josefin Slab Thin"/>
              <a:cs typeface="Josefin Slab Thin"/>
              <a:sym typeface="Josefin Slab Thin"/>
            </a:endParaRPr>
          </a:p>
        </p:txBody>
      </p:sp>
      <p:sp>
        <p:nvSpPr>
          <p:cNvPr id="489" name="Google Shape;489;p45"/>
          <p:cNvSpPr txBox="1"/>
          <p:nvPr/>
        </p:nvSpPr>
        <p:spPr>
          <a:xfrm>
            <a:off x="3658228" y="80497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6740</a:t>
            </a:r>
            <a:endParaRPr>
              <a:latin typeface="Josefin Slab Thin"/>
              <a:ea typeface="Josefin Slab Thin"/>
              <a:cs typeface="Josefin Slab Thin"/>
              <a:sym typeface="Josefin Slab Thin"/>
            </a:endParaRPr>
          </a:p>
        </p:txBody>
      </p:sp>
      <p:sp>
        <p:nvSpPr>
          <p:cNvPr id="490" name="Google Shape;490;p45"/>
          <p:cNvSpPr txBox="1"/>
          <p:nvPr/>
        </p:nvSpPr>
        <p:spPr>
          <a:xfrm>
            <a:off x="4678415" y="811200"/>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3734</a:t>
            </a:r>
            <a:endParaRPr>
              <a:latin typeface="Josefin Slab Thin"/>
              <a:ea typeface="Josefin Slab Thin"/>
              <a:cs typeface="Josefin Slab Thin"/>
              <a:sym typeface="Josefin Slab Thin"/>
            </a:endParaRPr>
          </a:p>
        </p:txBody>
      </p:sp>
      <p:sp>
        <p:nvSpPr>
          <p:cNvPr id="491" name="Google Shape;491;p45"/>
          <p:cNvSpPr/>
          <p:nvPr/>
        </p:nvSpPr>
        <p:spPr>
          <a:xfrm>
            <a:off x="6072435" y="427863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492" name="Google Shape;492;p45"/>
          <p:cNvSpPr txBox="1"/>
          <p:nvPr/>
        </p:nvSpPr>
        <p:spPr>
          <a:xfrm>
            <a:off x="3723925" y="301737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6992</a:t>
            </a:r>
            <a:endParaRPr>
              <a:latin typeface="Josefin Slab Thin"/>
              <a:ea typeface="Josefin Slab Thin"/>
              <a:cs typeface="Josefin Slab Thin"/>
              <a:sym typeface="Josefin Slab Thin"/>
            </a:endParaRPr>
          </a:p>
        </p:txBody>
      </p:sp>
      <p:sp>
        <p:nvSpPr>
          <p:cNvPr id="493" name="Google Shape;493;p45"/>
          <p:cNvSpPr txBox="1"/>
          <p:nvPr/>
        </p:nvSpPr>
        <p:spPr>
          <a:xfrm>
            <a:off x="4678425" y="300053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6060</a:t>
            </a:r>
            <a:endParaRPr>
              <a:latin typeface="Josefin Slab Thin"/>
              <a:ea typeface="Josefin Slab Thin"/>
              <a:cs typeface="Josefin Slab Thin"/>
              <a:sym typeface="Josefin Slab Thin"/>
            </a:endParaRPr>
          </a:p>
        </p:txBody>
      </p:sp>
      <p:sp>
        <p:nvSpPr>
          <p:cNvPr id="494" name="Google Shape;494;p45"/>
          <p:cNvSpPr/>
          <p:nvPr/>
        </p:nvSpPr>
        <p:spPr>
          <a:xfrm>
            <a:off x="6082959" y="3120642"/>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cxnSp>
        <p:nvCxnSpPr>
          <p:cNvPr id="495" name="Google Shape;495;p45"/>
          <p:cNvCxnSpPr/>
          <p:nvPr/>
        </p:nvCxnSpPr>
        <p:spPr>
          <a:xfrm rot="10800000">
            <a:off x="1275691" y="677761"/>
            <a:ext cx="6592500" cy="0"/>
          </a:xfrm>
          <a:prstGeom prst="straightConnector1">
            <a:avLst/>
          </a:prstGeom>
          <a:noFill/>
          <a:ln cap="flat" cmpd="sng" w="19050">
            <a:solidFill>
              <a:schemeClr val="lt1"/>
            </a:solidFill>
            <a:prstDash val="solid"/>
            <a:round/>
            <a:headEnd len="med" w="med" type="none"/>
            <a:tailEnd len="med" w="med" type="none"/>
          </a:ln>
        </p:spPr>
      </p:cxnSp>
      <p:sp>
        <p:nvSpPr>
          <p:cNvPr id="496" name="Google Shape;496;p45"/>
          <p:cNvSpPr txBox="1"/>
          <p:nvPr/>
        </p:nvSpPr>
        <p:spPr>
          <a:xfrm flipH="1">
            <a:off x="1288965" y="2454368"/>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Gradient Boosting</a:t>
            </a:r>
            <a:endParaRPr sz="1100">
              <a:solidFill>
                <a:schemeClr val="lt1"/>
              </a:solidFill>
              <a:latin typeface="Josefin Slab Thin"/>
              <a:ea typeface="Josefin Slab Thin"/>
              <a:cs typeface="Josefin Slab Thin"/>
              <a:sym typeface="Josefin Slab Thin"/>
            </a:endParaRPr>
          </a:p>
        </p:txBody>
      </p:sp>
      <p:sp>
        <p:nvSpPr>
          <p:cNvPr id="497" name="Google Shape;497;p45"/>
          <p:cNvSpPr txBox="1"/>
          <p:nvPr/>
        </p:nvSpPr>
        <p:spPr>
          <a:xfrm>
            <a:off x="3723925" y="243388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3967</a:t>
            </a:r>
            <a:endParaRPr>
              <a:latin typeface="Josefin Slab Thin"/>
              <a:ea typeface="Josefin Slab Thin"/>
              <a:cs typeface="Josefin Slab Thin"/>
              <a:sym typeface="Josefin Slab Thin"/>
            </a:endParaRPr>
          </a:p>
        </p:txBody>
      </p:sp>
      <p:sp>
        <p:nvSpPr>
          <p:cNvPr id="498" name="Google Shape;498;p45"/>
          <p:cNvSpPr txBox="1"/>
          <p:nvPr/>
        </p:nvSpPr>
        <p:spPr>
          <a:xfrm>
            <a:off x="4678425" y="242703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2800</a:t>
            </a:r>
            <a:endParaRPr>
              <a:latin typeface="Josefin Slab Thin"/>
              <a:ea typeface="Josefin Slab Thin"/>
              <a:cs typeface="Josefin Slab Thin"/>
              <a:sym typeface="Josefin Slab Thin"/>
            </a:endParaRPr>
          </a:p>
        </p:txBody>
      </p:sp>
      <p:sp>
        <p:nvSpPr>
          <p:cNvPr id="499" name="Google Shape;499;p45"/>
          <p:cNvSpPr/>
          <p:nvPr/>
        </p:nvSpPr>
        <p:spPr>
          <a:xfrm>
            <a:off x="6082959" y="894279"/>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500" name="Google Shape;500;p45"/>
          <p:cNvSpPr/>
          <p:nvPr/>
        </p:nvSpPr>
        <p:spPr>
          <a:xfrm>
            <a:off x="6072429" y="200708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501" name="Google Shape;501;p45"/>
          <p:cNvSpPr txBox="1"/>
          <p:nvPr/>
        </p:nvSpPr>
        <p:spPr>
          <a:xfrm flipH="1">
            <a:off x="1835266" y="2520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Validation</a:t>
            </a:r>
            <a:endParaRPr b="1" sz="1100">
              <a:solidFill>
                <a:schemeClr val="lt1"/>
              </a:solidFill>
              <a:latin typeface="Josefin Sans"/>
              <a:ea typeface="Josefin Sans"/>
              <a:cs typeface="Josefin Sans"/>
              <a:sym typeface="Josefi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6"/>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a:t>
            </a:r>
            <a:r>
              <a:rPr lang="es"/>
              <a:t>tep 6</a:t>
            </a:r>
            <a:endParaRPr/>
          </a:p>
        </p:txBody>
      </p:sp>
      <p:sp>
        <p:nvSpPr>
          <p:cNvPr id="507" name="Google Shape;507;p46"/>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08" name="Google Shape;508;p46"/>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Models Fine-Tuning</a:t>
            </a:r>
            <a:endParaRPr/>
          </a:p>
        </p:txBody>
      </p:sp>
      <p:sp>
        <p:nvSpPr>
          <p:cNvPr id="509" name="Google Shape;509;p46"/>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06</a:t>
            </a:r>
            <a:endParaRPr sz="3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7"/>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Random Forest</a:t>
            </a:r>
            <a:endParaRPr/>
          </a:p>
        </p:txBody>
      </p:sp>
      <p:sp>
        <p:nvSpPr>
          <p:cNvPr id="515" name="Google Shape;515;p47"/>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Random Forest</a:t>
            </a:r>
            <a:endParaRPr/>
          </a:p>
        </p:txBody>
      </p:sp>
      <p:sp>
        <p:nvSpPr>
          <p:cNvPr id="516" name="Google Shape;516;p47"/>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18" name="Google Shape;518;p47"/>
          <p:cNvSpPr txBox="1"/>
          <p:nvPr/>
        </p:nvSpPr>
        <p:spPr>
          <a:xfrm>
            <a:off x="4317600" y="1178700"/>
            <a:ext cx="4118700" cy="70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700">
                <a:latin typeface="Josefin Slab Thin"/>
                <a:ea typeface="Josefin Slab Thin"/>
                <a:cs typeface="Josefin Slab Thin"/>
                <a:sym typeface="Josefin Slab Thin"/>
              </a:rPr>
              <a:t>Focus</a:t>
            </a:r>
            <a:r>
              <a:rPr lang="es" sz="1700">
                <a:latin typeface="Josefin Slab Thin"/>
                <a:ea typeface="Josefin Slab Thin"/>
                <a:cs typeface="Josefin Slab Thin"/>
                <a:sym typeface="Josefin Slab Thin"/>
              </a:rPr>
              <a:t> on tuning 'n_estimators'</a:t>
            </a:r>
            <a:endParaRPr sz="1700">
              <a:latin typeface="Josefin Slab Thin"/>
              <a:ea typeface="Josefin Slab Thin"/>
              <a:cs typeface="Josefin Slab Thin"/>
              <a:sym typeface="Josefin Slab Thin"/>
            </a:endParaRPr>
          </a:p>
          <a:p>
            <a:pPr indent="0" lvl="0" marL="0" rtl="0" algn="l">
              <a:lnSpc>
                <a:spcPct val="150000"/>
              </a:lnSpc>
              <a:spcBef>
                <a:spcPts val="0"/>
              </a:spcBef>
              <a:spcAft>
                <a:spcPts val="0"/>
              </a:spcAft>
              <a:buNone/>
            </a:pPr>
            <a:r>
              <a:rPr lang="es" sz="1700">
                <a:latin typeface="Josefin Slab Thin"/>
                <a:ea typeface="Josefin Slab Thin"/>
                <a:cs typeface="Josefin Slab Thin"/>
                <a:sym typeface="Josefin Slab Thin"/>
              </a:rPr>
              <a:t>[3, 8, 20, 30, 50, 70, 100, 120, 150]</a:t>
            </a:r>
            <a:endParaRPr sz="1700">
              <a:latin typeface="Josefin Slab Thin"/>
              <a:ea typeface="Josefin Slab Thin"/>
              <a:cs typeface="Josefin Slab Thin"/>
              <a:sym typeface="Josefin Slab Thin"/>
            </a:endParaRPr>
          </a:p>
        </p:txBody>
      </p:sp>
      <p:pic>
        <p:nvPicPr>
          <p:cNvPr id="519" name="Google Shape;519;p47"/>
          <p:cNvPicPr preferRelativeResize="0"/>
          <p:nvPr/>
        </p:nvPicPr>
        <p:blipFill rotWithShape="1">
          <a:blip r:embed="rId3">
            <a:alphaModFix/>
          </a:blip>
          <a:srcRect b="0" l="4693" r="7239" t="9657"/>
          <a:stretch/>
        </p:blipFill>
        <p:spPr>
          <a:xfrm>
            <a:off x="4055925" y="2054975"/>
            <a:ext cx="5046250" cy="2389176"/>
          </a:xfrm>
          <a:prstGeom prst="rect">
            <a:avLst/>
          </a:prstGeom>
          <a:noFill/>
          <a:ln>
            <a:noFill/>
          </a:ln>
        </p:spPr>
      </p:pic>
      <p:sp>
        <p:nvSpPr>
          <p:cNvPr id="520" name="Google Shape;520;p47"/>
          <p:cNvSpPr/>
          <p:nvPr/>
        </p:nvSpPr>
        <p:spPr>
          <a:xfrm>
            <a:off x="8102025" y="3910600"/>
            <a:ext cx="240300" cy="240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8"/>
          <p:cNvSpPr txBox="1"/>
          <p:nvPr>
            <p:ph type="ctrTitle"/>
          </p:nvPr>
        </p:nvSpPr>
        <p:spPr>
          <a:xfrm>
            <a:off x="678800" y="376500"/>
            <a:ext cx="3867300" cy="232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Gradient Boosting</a:t>
            </a:r>
            <a:endParaRPr/>
          </a:p>
          <a:p>
            <a:pPr indent="0" lvl="0" marL="0" rtl="0" algn="l">
              <a:spcBef>
                <a:spcPts val="0"/>
              </a:spcBef>
              <a:spcAft>
                <a:spcPts val="0"/>
              </a:spcAft>
              <a:buNone/>
            </a:pPr>
            <a:r>
              <a:rPr lang="es"/>
              <a:t>Regression : RMSE</a:t>
            </a:r>
            <a:endParaRPr/>
          </a:p>
        </p:txBody>
      </p:sp>
      <p:sp>
        <p:nvSpPr>
          <p:cNvPr id="526" name="Google Shape;526;p48"/>
          <p:cNvSpPr txBox="1"/>
          <p:nvPr>
            <p:ph idx="1" type="subTitle"/>
          </p:nvPr>
        </p:nvSpPr>
        <p:spPr>
          <a:xfrm>
            <a:off x="831200" y="2698875"/>
            <a:ext cx="3081600" cy="1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8"/>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Gradient</a:t>
            </a:r>
            <a:endParaRPr/>
          </a:p>
          <a:p>
            <a:pPr indent="0" lvl="0" marL="0" rtl="0" algn="r">
              <a:spcBef>
                <a:spcPts val="0"/>
              </a:spcBef>
              <a:spcAft>
                <a:spcPts val="0"/>
              </a:spcAft>
              <a:buNone/>
            </a:pPr>
            <a:r>
              <a:rPr lang="es"/>
              <a:t>Boosting</a:t>
            </a:r>
            <a:endParaRPr/>
          </a:p>
        </p:txBody>
      </p:sp>
      <p:sp>
        <p:nvSpPr>
          <p:cNvPr id="528" name="Google Shape;528;p48"/>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29" name="Google Shape;529;p48"/>
          <p:cNvSpPr txBox="1"/>
          <p:nvPr/>
        </p:nvSpPr>
        <p:spPr>
          <a:xfrm>
            <a:off x="4527450" y="928950"/>
            <a:ext cx="3979800" cy="3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Josefin Slab Thin"/>
                <a:ea typeface="Josefin Slab Thin"/>
                <a:cs typeface="Josefin Slab Thin"/>
                <a:sym typeface="Josefin Slab Thin"/>
              </a:rPr>
              <a:t>Tuning “n_estimators” and “learning rate”</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spcBef>
                <a:spcPts val="0"/>
              </a:spcBef>
              <a:spcAft>
                <a:spcPts val="0"/>
              </a:spcAft>
              <a:buNone/>
            </a:pPr>
            <a:r>
              <a:rPr lang="es" sz="1600">
                <a:latin typeface="Josefin Slab Thin"/>
                <a:ea typeface="Josefin Slab Thin"/>
                <a:cs typeface="Josefin Slab Thin"/>
                <a:sym typeface="Josefin Slab Thin"/>
              </a:rPr>
              <a:t>n_estimators :  [100, 250, 500, 750, 1000]</a:t>
            </a:r>
            <a:endParaRPr sz="1600">
              <a:latin typeface="Josefin Slab Thin"/>
              <a:ea typeface="Josefin Slab Thin"/>
              <a:cs typeface="Josefin Slab Thin"/>
              <a:sym typeface="Josefin Slab Thin"/>
            </a:endParaRPr>
          </a:p>
          <a:p>
            <a:pPr indent="0" lvl="0" marL="0" rtl="0" algn="l">
              <a:spcBef>
                <a:spcPts val="0"/>
              </a:spcBef>
              <a:spcAft>
                <a:spcPts val="0"/>
              </a:spcAft>
              <a:buNone/>
            </a:pPr>
            <a:r>
              <a:rPr lang="es" sz="1600">
                <a:latin typeface="Josefin Slab Thin"/>
                <a:ea typeface="Josefin Slab Thin"/>
                <a:cs typeface="Josefin Slab Thin"/>
                <a:sym typeface="Josefin Slab Thin"/>
              </a:rPr>
              <a:t>learning rate :  [0.05, 0.1, 0.2]</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p:txBody>
      </p:sp>
      <p:pic>
        <p:nvPicPr>
          <p:cNvPr id="530" name="Google Shape;530;p48"/>
          <p:cNvPicPr preferRelativeResize="0"/>
          <p:nvPr/>
        </p:nvPicPr>
        <p:blipFill>
          <a:blip r:embed="rId3">
            <a:alphaModFix/>
          </a:blip>
          <a:stretch>
            <a:fillRect/>
          </a:stretch>
        </p:blipFill>
        <p:spPr>
          <a:xfrm>
            <a:off x="4571950" y="2066300"/>
            <a:ext cx="4114800" cy="2743200"/>
          </a:xfrm>
          <a:prstGeom prst="rect">
            <a:avLst/>
          </a:prstGeom>
          <a:noFill/>
          <a:ln>
            <a:noFill/>
          </a:ln>
        </p:spPr>
      </p:pic>
      <p:sp>
        <p:nvSpPr>
          <p:cNvPr id="531" name="Google Shape;531;p48"/>
          <p:cNvSpPr/>
          <p:nvPr/>
        </p:nvSpPr>
        <p:spPr>
          <a:xfrm>
            <a:off x="7157875" y="4214550"/>
            <a:ext cx="332400" cy="30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9"/>
          <p:cNvSpPr txBox="1"/>
          <p:nvPr>
            <p:ph type="ctrTitle"/>
          </p:nvPr>
        </p:nvSpPr>
        <p:spPr>
          <a:xfrm>
            <a:off x="678800" y="376500"/>
            <a:ext cx="3867300" cy="232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Gradient Boosting</a:t>
            </a:r>
            <a:endParaRPr/>
          </a:p>
          <a:p>
            <a:pPr indent="0" lvl="0" marL="0" rtl="0" algn="l">
              <a:spcBef>
                <a:spcPts val="0"/>
              </a:spcBef>
              <a:spcAft>
                <a:spcPts val="0"/>
              </a:spcAft>
              <a:buNone/>
            </a:pPr>
            <a:r>
              <a:rPr lang="es"/>
              <a:t>Regression : MAE</a:t>
            </a:r>
            <a:endParaRPr/>
          </a:p>
        </p:txBody>
      </p:sp>
      <p:sp>
        <p:nvSpPr>
          <p:cNvPr id="537" name="Google Shape;537;p49"/>
          <p:cNvSpPr txBox="1"/>
          <p:nvPr>
            <p:ph idx="1" type="subTitle"/>
          </p:nvPr>
        </p:nvSpPr>
        <p:spPr>
          <a:xfrm>
            <a:off x="831200" y="2698875"/>
            <a:ext cx="3081600" cy="1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Gradient</a:t>
            </a:r>
            <a:endParaRPr/>
          </a:p>
          <a:p>
            <a:pPr indent="0" lvl="0" marL="0" rtl="0" algn="r">
              <a:spcBef>
                <a:spcPts val="0"/>
              </a:spcBef>
              <a:spcAft>
                <a:spcPts val="0"/>
              </a:spcAft>
              <a:buNone/>
            </a:pPr>
            <a:r>
              <a:rPr lang="es"/>
              <a:t>Boosting</a:t>
            </a:r>
            <a:endParaRPr/>
          </a:p>
        </p:txBody>
      </p:sp>
      <p:sp>
        <p:nvSpPr>
          <p:cNvPr id="539" name="Google Shape;539;p49"/>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40" name="Google Shape;540;p49"/>
          <p:cNvSpPr txBox="1"/>
          <p:nvPr/>
        </p:nvSpPr>
        <p:spPr>
          <a:xfrm>
            <a:off x="4527450" y="928950"/>
            <a:ext cx="3979800" cy="3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Josefin Slab Thin"/>
                <a:ea typeface="Josefin Slab Thin"/>
                <a:cs typeface="Josefin Slab Thin"/>
                <a:sym typeface="Josefin Slab Thin"/>
              </a:rPr>
              <a:t>Tuning “n_estimators” and “learning rate”</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spcBef>
                <a:spcPts val="0"/>
              </a:spcBef>
              <a:spcAft>
                <a:spcPts val="0"/>
              </a:spcAft>
              <a:buNone/>
            </a:pPr>
            <a:r>
              <a:rPr lang="es" sz="1600">
                <a:latin typeface="Josefin Slab Thin"/>
                <a:ea typeface="Josefin Slab Thin"/>
                <a:cs typeface="Josefin Slab Thin"/>
                <a:sym typeface="Josefin Slab Thin"/>
              </a:rPr>
              <a:t>n_estimators :  [100, 250, 500, 750, 1000]</a:t>
            </a:r>
            <a:endParaRPr sz="1600">
              <a:latin typeface="Josefin Slab Thin"/>
              <a:ea typeface="Josefin Slab Thin"/>
              <a:cs typeface="Josefin Slab Thin"/>
              <a:sym typeface="Josefin Slab Thin"/>
            </a:endParaRPr>
          </a:p>
          <a:p>
            <a:pPr indent="0" lvl="0" marL="0" rtl="0" algn="l">
              <a:spcBef>
                <a:spcPts val="0"/>
              </a:spcBef>
              <a:spcAft>
                <a:spcPts val="0"/>
              </a:spcAft>
              <a:buNone/>
            </a:pPr>
            <a:r>
              <a:rPr lang="es" sz="1600">
                <a:latin typeface="Josefin Slab Thin"/>
                <a:ea typeface="Josefin Slab Thin"/>
                <a:cs typeface="Josefin Slab Thin"/>
                <a:sym typeface="Josefin Slab Thin"/>
              </a:rPr>
              <a:t>learning rate :  [0.05, 0.1, 0.2]</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p:txBody>
      </p:sp>
      <p:pic>
        <p:nvPicPr>
          <p:cNvPr id="541" name="Google Shape;541;p49"/>
          <p:cNvPicPr preferRelativeResize="0"/>
          <p:nvPr/>
        </p:nvPicPr>
        <p:blipFill>
          <a:blip r:embed="rId3">
            <a:alphaModFix/>
          </a:blip>
          <a:stretch>
            <a:fillRect/>
          </a:stretch>
        </p:blipFill>
        <p:spPr>
          <a:xfrm>
            <a:off x="4571950" y="2027175"/>
            <a:ext cx="4114800" cy="2743200"/>
          </a:xfrm>
          <a:prstGeom prst="rect">
            <a:avLst/>
          </a:prstGeom>
          <a:noFill/>
          <a:ln>
            <a:noFill/>
          </a:ln>
        </p:spPr>
      </p:pic>
      <p:sp>
        <p:nvSpPr>
          <p:cNvPr id="542" name="Google Shape;542;p49"/>
          <p:cNvSpPr/>
          <p:nvPr/>
        </p:nvSpPr>
        <p:spPr>
          <a:xfrm>
            <a:off x="7165600" y="4175450"/>
            <a:ext cx="334800" cy="293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0"/>
          <p:cNvSpPr txBox="1"/>
          <p:nvPr>
            <p:ph type="ctrTitle"/>
          </p:nvPr>
        </p:nvSpPr>
        <p:spPr>
          <a:xfrm>
            <a:off x="438350" y="129625"/>
            <a:ext cx="3867300" cy="232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XGBoost Regression</a:t>
            </a:r>
            <a:endParaRPr/>
          </a:p>
        </p:txBody>
      </p:sp>
      <p:sp>
        <p:nvSpPr>
          <p:cNvPr id="548" name="Google Shape;548;p50"/>
          <p:cNvSpPr txBox="1"/>
          <p:nvPr>
            <p:ph idx="1" type="subTitle"/>
          </p:nvPr>
        </p:nvSpPr>
        <p:spPr>
          <a:xfrm>
            <a:off x="831200" y="2698875"/>
            <a:ext cx="3081600" cy="1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XG Boost</a:t>
            </a:r>
            <a:endParaRPr/>
          </a:p>
        </p:txBody>
      </p:sp>
      <p:sp>
        <p:nvSpPr>
          <p:cNvPr id="550" name="Google Shape;550;p50"/>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51" name="Google Shape;551;p50"/>
          <p:cNvSpPr txBox="1"/>
          <p:nvPr/>
        </p:nvSpPr>
        <p:spPr>
          <a:xfrm>
            <a:off x="4527450" y="928950"/>
            <a:ext cx="3979800" cy="3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lab Thin"/>
              <a:ea typeface="Josefin Slab Thin"/>
              <a:cs typeface="Josefin Slab Thin"/>
              <a:sym typeface="Josefin Slab Thin"/>
            </a:endParaRPr>
          </a:p>
        </p:txBody>
      </p:sp>
      <p:sp>
        <p:nvSpPr>
          <p:cNvPr id="552" name="Google Shape;552;p50"/>
          <p:cNvSpPr txBox="1"/>
          <p:nvPr/>
        </p:nvSpPr>
        <p:spPr>
          <a:xfrm>
            <a:off x="4088725" y="717900"/>
            <a:ext cx="5141100" cy="3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Josefin Slab Thin"/>
                <a:ea typeface="Josefin Slab Thin"/>
                <a:cs typeface="Josefin Slab Thin"/>
                <a:sym typeface="Josefin Slab Thin"/>
              </a:rPr>
              <a:t>Tuning “n_estimators”, “learning_rate”, “max_depth”</a:t>
            </a:r>
            <a:endParaRPr sz="1600">
              <a:latin typeface="Josefin Slab Thin"/>
              <a:ea typeface="Josefin Slab Thin"/>
              <a:cs typeface="Josefin Slab Thin"/>
              <a:sym typeface="Josefin Slab Thin"/>
            </a:endParaRPr>
          </a:p>
          <a:p>
            <a:pPr indent="0" lvl="0" marL="0" rtl="0" algn="l">
              <a:spcBef>
                <a:spcPts val="0"/>
              </a:spcBef>
              <a:spcAft>
                <a:spcPts val="0"/>
              </a:spcAft>
              <a:buNone/>
            </a:pPr>
            <a:r>
              <a:t/>
            </a:r>
            <a:endParaRPr sz="1600">
              <a:latin typeface="Josefin Slab Thin"/>
              <a:ea typeface="Josefin Slab Thin"/>
              <a:cs typeface="Josefin Slab Thin"/>
              <a:sym typeface="Josefin Slab Thin"/>
            </a:endParaRPr>
          </a:p>
          <a:p>
            <a:pPr indent="0" lvl="0" marL="0" rtl="0" algn="l">
              <a:spcBef>
                <a:spcPts val="0"/>
              </a:spcBef>
              <a:spcAft>
                <a:spcPts val="0"/>
              </a:spcAft>
              <a:buNone/>
            </a:pPr>
            <a:r>
              <a:rPr lang="es">
                <a:latin typeface="Josefin Slab Thin"/>
                <a:ea typeface="Josefin Slab Thin"/>
                <a:cs typeface="Josefin Slab Thin"/>
                <a:sym typeface="Josefin Slab Thin"/>
              </a:rPr>
              <a:t>learning_rate = [0.05, 0.1, 0.3]</a:t>
            </a:r>
            <a:endParaRPr>
              <a:latin typeface="Josefin Slab Thin"/>
              <a:ea typeface="Josefin Slab Thin"/>
              <a:cs typeface="Josefin Slab Thin"/>
              <a:sym typeface="Josefin Slab Thin"/>
            </a:endParaRPr>
          </a:p>
          <a:p>
            <a:pPr indent="0" lvl="0" marL="0" rtl="0" algn="l">
              <a:spcBef>
                <a:spcPts val="0"/>
              </a:spcBef>
              <a:spcAft>
                <a:spcPts val="0"/>
              </a:spcAft>
              <a:buNone/>
            </a:pPr>
            <a:r>
              <a:rPr lang="es">
                <a:latin typeface="Josefin Slab Thin"/>
                <a:ea typeface="Josefin Slab Thin"/>
                <a:cs typeface="Josefin Slab Thin"/>
                <a:sym typeface="Josefin Slab Thin"/>
              </a:rPr>
              <a:t>max_depth = [4, 6, 8]</a:t>
            </a:r>
            <a:endParaRPr>
              <a:latin typeface="Josefin Slab Thin"/>
              <a:ea typeface="Josefin Slab Thin"/>
              <a:cs typeface="Josefin Slab Thin"/>
              <a:sym typeface="Josefin Slab Thin"/>
            </a:endParaRPr>
          </a:p>
          <a:p>
            <a:pPr indent="0" lvl="0" marL="0" rtl="0" algn="l">
              <a:spcBef>
                <a:spcPts val="0"/>
              </a:spcBef>
              <a:spcAft>
                <a:spcPts val="0"/>
              </a:spcAft>
              <a:buNone/>
            </a:pPr>
            <a:r>
              <a:rPr lang="es">
                <a:latin typeface="Josefin Slab Thin"/>
                <a:ea typeface="Josefin Slab Thin"/>
                <a:cs typeface="Josefin Slab Thin"/>
                <a:sym typeface="Josefin Slab Thin"/>
              </a:rPr>
              <a:t>n_estimators  = [500, 1000, 1500]</a:t>
            </a:r>
            <a:endParaRPr>
              <a:latin typeface="Josefin Slab Thin"/>
              <a:ea typeface="Josefin Slab Thin"/>
              <a:cs typeface="Josefin Slab Thin"/>
              <a:sym typeface="Josefin Slab Thin"/>
            </a:endParaRPr>
          </a:p>
          <a:p>
            <a:pPr indent="0" lvl="0" marL="0" rtl="0" algn="l">
              <a:spcBef>
                <a:spcPts val="0"/>
              </a:spcBef>
              <a:spcAft>
                <a:spcPts val="0"/>
              </a:spcAft>
              <a:buNone/>
            </a:pPr>
            <a:r>
              <a:t/>
            </a:r>
            <a:endParaRPr>
              <a:latin typeface="Josefin Slab Thin"/>
              <a:ea typeface="Josefin Slab Thin"/>
              <a:cs typeface="Josefin Slab Thin"/>
              <a:sym typeface="Josefin Slab Thin"/>
            </a:endParaRPr>
          </a:p>
        </p:txBody>
      </p:sp>
      <p:pic>
        <p:nvPicPr>
          <p:cNvPr id="553" name="Google Shape;553;p50"/>
          <p:cNvPicPr preferRelativeResize="0"/>
          <p:nvPr/>
        </p:nvPicPr>
        <p:blipFill>
          <a:blip r:embed="rId3">
            <a:alphaModFix/>
          </a:blip>
          <a:stretch>
            <a:fillRect/>
          </a:stretch>
        </p:blipFill>
        <p:spPr>
          <a:xfrm>
            <a:off x="4238625" y="1965263"/>
            <a:ext cx="3924300" cy="2867025"/>
          </a:xfrm>
          <a:prstGeom prst="rect">
            <a:avLst/>
          </a:prstGeom>
          <a:noFill/>
          <a:ln>
            <a:noFill/>
          </a:ln>
        </p:spPr>
      </p:pic>
      <p:sp>
        <p:nvSpPr>
          <p:cNvPr id="554" name="Google Shape;554;p50"/>
          <p:cNvSpPr/>
          <p:nvPr/>
        </p:nvSpPr>
        <p:spPr>
          <a:xfrm>
            <a:off x="6753225" y="2457450"/>
            <a:ext cx="352500" cy="371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0"/>
          <p:cNvSpPr/>
          <p:nvPr/>
        </p:nvSpPr>
        <p:spPr>
          <a:xfrm rot="9100280">
            <a:off x="6620181" y="1629040"/>
            <a:ext cx="1251136" cy="455441"/>
          </a:xfrm>
          <a:prstGeom prst="curvedUpArrow">
            <a:avLst>
              <a:gd fmla="val 25000" name="adj1"/>
              <a:gd fmla="val 50000" name="adj2"/>
              <a:gd fmla="val 25000" name="adj3"/>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0"/>
          <p:cNvSpPr txBox="1"/>
          <p:nvPr/>
        </p:nvSpPr>
        <p:spPr>
          <a:xfrm>
            <a:off x="7961000" y="1530000"/>
            <a:ext cx="11145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lowest RMSE</a:t>
            </a:r>
            <a:endParaRPr>
              <a:latin typeface="Josefin Slab Thin"/>
              <a:ea typeface="Josefin Slab Thin"/>
              <a:cs typeface="Josefin Slab Thin"/>
              <a:sym typeface="Josefin Slab Thi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1"/>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LGBM regression</a:t>
            </a:r>
            <a:endParaRPr/>
          </a:p>
        </p:txBody>
      </p:sp>
      <p:sp>
        <p:nvSpPr>
          <p:cNvPr id="562" name="Google Shape;562;p51"/>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1"/>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Light GBM</a:t>
            </a:r>
            <a:endParaRPr/>
          </a:p>
        </p:txBody>
      </p:sp>
      <p:sp>
        <p:nvSpPr>
          <p:cNvPr id="564" name="Google Shape;564;p51"/>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65" name="Google Shape;565;p51"/>
          <p:cNvSpPr txBox="1"/>
          <p:nvPr/>
        </p:nvSpPr>
        <p:spPr>
          <a:xfrm>
            <a:off x="4317575" y="1052250"/>
            <a:ext cx="4118700" cy="70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700">
                <a:latin typeface="Josefin Slab Thin"/>
                <a:ea typeface="Josefin Slab Thin"/>
                <a:cs typeface="Josefin Slab Thin"/>
                <a:sym typeface="Josefin Slab Thin"/>
              </a:rPr>
              <a:t>T</a:t>
            </a:r>
            <a:r>
              <a:rPr lang="es" sz="1700">
                <a:latin typeface="Josefin Slab Thin"/>
                <a:ea typeface="Josefin Slab Thin"/>
                <a:cs typeface="Josefin Slab Thin"/>
                <a:sym typeface="Josefin Slab Thin"/>
              </a:rPr>
              <a:t>uning 'n_estimators' &amp; 'learning_rate'</a:t>
            </a:r>
            <a:endParaRPr sz="1700">
              <a:latin typeface="Josefin Slab Thin"/>
              <a:ea typeface="Josefin Slab Thin"/>
              <a:cs typeface="Josefin Slab Thin"/>
              <a:sym typeface="Josefin Slab Thin"/>
            </a:endParaRPr>
          </a:p>
          <a:p>
            <a:pPr indent="0" lvl="0" marL="0" rtl="0" algn="l">
              <a:lnSpc>
                <a:spcPct val="150000"/>
              </a:lnSpc>
              <a:spcBef>
                <a:spcPts val="0"/>
              </a:spcBef>
              <a:spcAft>
                <a:spcPts val="0"/>
              </a:spcAft>
              <a:buNone/>
            </a:pPr>
            <a:r>
              <a:rPr lang="es" sz="1300">
                <a:latin typeface="Josefin Slab Thin"/>
                <a:ea typeface="Josefin Slab Thin"/>
                <a:cs typeface="Josefin Slab Thin"/>
                <a:sym typeface="Josefin Slab Thin"/>
              </a:rPr>
              <a:t>learning_rate: </a:t>
            </a:r>
            <a:r>
              <a:rPr lang="es" sz="1200">
                <a:latin typeface="Josefin Slab Thin"/>
                <a:ea typeface="Josefin Slab Thin"/>
                <a:cs typeface="Josefin Slab Thin"/>
                <a:sym typeface="Josefin Slab Thin"/>
              </a:rPr>
              <a:t>[0.1, 0.3, 0.5, 0.7, 0.9, 1]</a:t>
            </a:r>
            <a:endParaRPr sz="1200">
              <a:latin typeface="Josefin Slab Thin"/>
              <a:ea typeface="Josefin Slab Thin"/>
              <a:cs typeface="Josefin Slab Thin"/>
              <a:sym typeface="Josefin Slab Thin"/>
            </a:endParaRPr>
          </a:p>
          <a:p>
            <a:pPr indent="0" lvl="0" marL="0" rtl="0" algn="l">
              <a:lnSpc>
                <a:spcPct val="150000"/>
              </a:lnSpc>
              <a:spcBef>
                <a:spcPts val="0"/>
              </a:spcBef>
              <a:spcAft>
                <a:spcPts val="0"/>
              </a:spcAft>
              <a:buNone/>
            </a:pPr>
            <a:r>
              <a:rPr lang="es" sz="1300">
                <a:latin typeface="Josefin Slab Thin"/>
                <a:ea typeface="Josefin Slab Thin"/>
                <a:cs typeface="Josefin Slab Thin"/>
                <a:sym typeface="Josefin Slab Thin"/>
              </a:rPr>
              <a:t>n_estimators: </a:t>
            </a:r>
            <a:r>
              <a:rPr lang="es" sz="1200">
                <a:latin typeface="Josefin Slab Thin"/>
                <a:ea typeface="Josefin Slab Thin"/>
                <a:cs typeface="Josefin Slab Thin"/>
                <a:sym typeface="Josefin Slab Thin"/>
              </a:rPr>
              <a:t>[100, 300, 800, 2000, 3500, 5000, 7000]</a:t>
            </a:r>
            <a:endParaRPr sz="1200">
              <a:latin typeface="Josefin Slab Thin"/>
              <a:ea typeface="Josefin Slab Thin"/>
              <a:cs typeface="Josefin Slab Thin"/>
              <a:sym typeface="Josefin Slab Thin"/>
            </a:endParaRPr>
          </a:p>
        </p:txBody>
      </p:sp>
      <p:pic>
        <p:nvPicPr>
          <p:cNvPr id="566" name="Google Shape;566;p51"/>
          <p:cNvPicPr preferRelativeResize="0"/>
          <p:nvPr/>
        </p:nvPicPr>
        <p:blipFill>
          <a:blip r:embed="rId3">
            <a:alphaModFix/>
          </a:blip>
          <a:stretch>
            <a:fillRect/>
          </a:stretch>
        </p:blipFill>
        <p:spPr>
          <a:xfrm>
            <a:off x="4317575" y="2059650"/>
            <a:ext cx="4009005" cy="3083850"/>
          </a:xfrm>
          <a:prstGeom prst="rect">
            <a:avLst/>
          </a:prstGeom>
          <a:noFill/>
          <a:ln>
            <a:noFill/>
          </a:ln>
        </p:spPr>
      </p:pic>
      <p:sp>
        <p:nvSpPr>
          <p:cNvPr id="567" name="Google Shape;567;p51"/>
          <p:cNvSpPr/>
          <p:nvPr/>
        </p:nvSpPr>
        <p:spPr>
          <a:xfrm>
            <a:off x="6884125" y="4511900"/>
            <a:ext cx="1003500" cy="26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1"/>
          <p:cNvSpPr txBox="1"/>
          <p:nvPr/>
        </p:nvSpPr>
        <p:spPr>
          <a:xfrm>
            <a:off x="6114750" y="4098625"/>
            <a:ext cx="38127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learning_rate = 0.1 performs better</a:t>
            </a:r>
            <a:endParaRPr>
              <a:latin typeface="Josefin Slab Thin"/>
              <a:ea typeface="Josefin Slab Thin"/>
              <a:cs typeface="Josefin Slab Thin"/>
              <a:sym typeface="Josefin Slab Thi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2"/>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LGBM regression</a:t>
            </a:r>
            <a:endParaRPr/>
          </a:p>
        </p:txBody>
      </p:sp>
      <p:sp>
        <p:nvSpPr>
          <p:cNvPr id="574" name="Google Shape;574;p52"/>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2"/>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Light GBM</a:t>
            </a:r>
            <a:endParaRPr/>
          </a:p>
        </p:txBody>
      </p:sp>
      <p:sp>
        <p:nvSpPr>
          <p:cNvPr id="576" name="Google Shape;576;p52"/>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77" name="Google Shape;577;p52"/>
          <p:cNvPicPr preferRelativeResize="0"/>
          <p:nvPr/>
        </p:nvPicPr>
        <p:blipFill>
          <a:blip r:embed="rId3">
            <a:alphaModFix/>
          </a:blip>
          <a:stretch>
            <a:fillRect/>
          </a:stretch>
        </p:blipFill>
        <p:spPr>
          <a:xfrm>
            <a:off x="4045800" y="1282962"/>
            <a:ext cx="5098199" cy="3846925"/>
          </a:xfrm>
          <a:prstGeom prst="rect">
            <a:avLst/>
          </a:prstGeom>
          <a:noFill/>
          <a:ln>
            <a:noFill/>
          </a:ln>
        </p:spPr>
      </p:pic>
      <p:sp>
        <p:nvSpPr>
          <p:cNvPr id="578" name="Google Shape;578;p52"/>
          <p:cNvSpPr txBox="1"/>
          <p:nvPr/>
        </p:nvSpPr>
        <p:spPr>
          <a:xfrm>
            <a:off x="3036650" y="109975"/>
            <a:ext cx="6058500" cy="111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700">
                <a:latin typeface="Josefin Slab Thin"/>
                <a:ea typeface="Josefin Slab Thin"/>
                <a:cs typeface="Josefin Slab Thin"/>
                <a:sym typeface="Josefin Slab Thin"/>
              </a:rPr>
              <a:t>Tuning 'n_estimators' &amp; 'leaves' with lr=0.1</a:t>
            </a:r>
            <a:endParaRPr sz="1700">
              <a:latin typeface="Josefin Slab Thin"/>
              <a:ea typeface="Josefin Slab Thin"/>
              <a:cs typeface="Josefin Slab Thin"/>
              <a:sym typeface="Josefin Slab Thin"/>
            </a:endParaRPr>
          </a:p>
          <a:p>
            <a:pPr indent="0" lvl="0" marL="0" rtl="0" algn="l">
              <a:lnSpc>
                <a:spcPct val="150000"/>
              </a:lnSpc>
              <a:spcBef>
                <a:spcPts val="0"/>
              </a:spcBef>
              <a:spcAft>
                <a:spcPts val="0"/>
              </a:spcAft>
              <a:buNone/>
            </a:pPr>
            <a:r>
              <a:rPr lang="es" sz="1300">
                <a:latin typeface="Josefin Slab Thin"/>
                <a:ea typeface="Josefin Slab Thin"/>
                <a:cs typeface="Josefin Slab Thin"/>
                <a:sym typeface="Josefin Slab Thin"/>
              </a:rPr>
              <a:t>leaves:</a:t>
            </a:r>
            <a:r>
              <a:rPr lang="es" sz="1200">
                <a:latin typeface="Josefin Slab Thin"/>
                <a:ea typeface="Josefin Slab Thin"/>
                <a:cs typeface="Josefin Slab Thin"/>
                <a:sym typeface="Josefin Slab Thin"/>
              </a:rPr>
              <a:t> [30, 70, 150, 300, 700, 1200]</a:t>
            </a:r>
            <a:endParaRPr sz="1200">
              <a:latin typeface="Josefin Slab Thin"/>
              <a:ea typeface="Josefin Slab Thin"/>
              <a:cs typeface="Josefin Slab Thin"/>
              <a:sym typeface="Josefin Slab Thin"/>
            </a:endParaRPr>
          </a:p>
          <a:p>
            <a:pPr indent="0" lvl="0" marL="0" rtl="0" algn="l">
              <a:lnSpc>
                <a:spcPct val="150000"/>
              </a:lnSpc>
              <a:spcBef>
                <a:spcPts val="0"/>
              </a:spcBef>
              <a:spcAft>
                <a:spcPts val="0"/>
              </a:spcAft>
              <a:buNone/>
            </a:pPr>
            <a:r>
              <a:rPr lang="es" sz="1300">
                <a:latin typeface="Josefin Slab Thin"/>
                <a:ea typeface="Josefin Slab Thin"/>
                <a:cs typeface="Josefin Slab Thin"/>
                <a:sym typeface="Josefin Slab Thin"/>
              </a:rPr>
              <a:t>n_estimators:</a:t>
            </a:r>
            <a:r>
              <a:rPr lang="es" sz="1200">
                <a:latin typeface="Josefin Slab Thin"/>
                <a:ea typeface="Josefin Slab Thin"/>
                <a:cs typeface="Josefin Slab Thin"/>
                <a:sym typeface="Josefin Slab Thin"/>
              </a:rPr>
              <a:t>[100, 300, 800, 2000, 3500, 5000, 7000, 10000]</a:t>
            </a:r>
            <a:endParaRPr sz="1200">
              <a:latin typeface="Josefin Slab Thin"/>
              <a:ea typeface="Josefin Slab Thin"/>
              <a:cs typeface="Josefin Slab Thin"/>
              <a:sym typeface="Josefin Slab Thi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3"/>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a:t>
            </a:r>
            <a:r>
              <a:rPr lang="es"/>
              <a:t>tep 7</a:t>
            </a:r>
            <a:endParaRPr/>
          </a:p>
        </p:txBody>
      </p:sp>
      <p:sp>
        <p:nvSpPr>
          <p:cNvPr id="584" name="Google Shape;584;p53"/>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85" name="Google Shape;585;p53"/>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Present Solution</a:t>
            </a:r>
            <a:endParaRPr/>
          </a:p>
        </p:txBody>
      </p:sp>
      <p:sp>
        <p:nvSpPr>
          <p:cNvPr id="586" name="Google Shape;586;p53"/>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07</a:t>
            </a:r>
            <a:endParaRPr sz="3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0" name="Shape 590"/>
        <p:cNvGrpSpPr/>
        <p:nvPr/>
      </p:nvGrpSpPr>
      <p:grpSpPr>
        <a:xfrm>
          <a:off x="0" y="0"/>
          <a:ext cx="0" cy="0"/>
          <a:chOff x="0" y="0"/>
          <a:chExt cx="0" cy="0"/>
        </a:xfrm>
      </p:grpSpPr>
      <p:sp>
        <p:nvSpPr>
          <p:cNvPr id="591" name="Google Shape;591;p54"/>
          <p:cNvSpPr txBox="1"/>
          <p:nvPr/>
        </p:nvSpPr>
        <p:spPr>
          <a:xfrm flipH="1">
            <a:off x="1288965" y="1887818"/>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Random Forest</a:t>
            </a:r>
            <a:endParaRPr sz="1100">
              <a:solidFill>
                <a:schemeClr val="lt1"/>
              </a:solidFill>
              <a:latin typeface="Josefin Slab Thin"/>
              <a:ea typeface="Josefin Slab Thin"/>
              <a:cs typeface="Josefin Slab Thin"/>
              <a:sym typeface="Josefin Slab Thin"/>
            </a:endParaRPr>
          </a:p>
        </p:txBody>
      </p:sp>
      <p:sp>
        <p:nvSpPr>
          <p:cNvPr id="592" name="Google Shape;592;p54"/>
          <p:cNvSpPr txBox="1"/>
          <p:nvPr/>
        </p:nvSpPr>
        <p:spPr>
          <a:xfrm flipH="1">
            <a:off x="1288965" y="3020936"/>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XGBoost</a:t>
            </a:r>
            <a:endParaRPr sz="1100">
              <a:solidFill>
                <a:schemeClr val="lt1"/>
              </a:solidFill>
              <a:latin typeface="Josefin Slab Thin"/>
              <a:ea typeface="Josefin Slab Thin"/>
              <a:cs typeface="Josefin Slab Thin"/>
              <a:sym typeface="Josefin Slab Thin"/>
            </a:endParaRPr>
          </a:p>
        </p:txBody>
      </p:sp>
      <p:sp>
        <p:nvSpPr>
          <p:cNvPr id="593" name="Google Shape;593;p54"/>
          <p:cNvSpPr txBox="1"/>
          <p:nvPr/>
        </p:nvSpPr>
        <p:spPr>
          <a:xfrm flipH="1">
            <a:off x="3584116" y="10866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RMSE</a:t>
            </a:r>
            <a:endParaRPr b="1" sz="1100">
              <a:solidFill>
                <a:schemeClr val="lt1"/>
              </a:solidFill>
              <a:latin typeface="Josefin Sans"/>
              <a:ea typeface="Josefin Sans"/>
              <a:cs typeface="Josefin Sans"/>
              <a:sym typeface="Josefin Sans"/>
            </a:endParaRPr>
          </a:p>
        </p:txBody>
      </p:sp>
      <p:sp>
        <p:nvSpPr>
          <p:cNvPr id="594" name="Google Shape;594;p54"/>
          <p:cNvSpPr txBox="1"/>
          <p:nvPr/>
        </p:nvSpPr>
        <p:spPr>
          <a:xfrm flipH="1">
            <a:off x="4538629" y="10866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MAE</a:t>
            </a:r>
            <a:endParaRPr b="1" sz="1100">
              <a:solidFill>
                <a:schemeClr val="lt1"/>
              </a:solidFill>
              <a:latin typeface="Josefin Sans"/>
              <a:ea typeface="Josefin Sans"/>
              <a:cs typeface="Josefin Sans"/>
              <a:sym typeface="Josefin Sans"/>
            </a:endParaRPr>
          </a:p>
        </p:txBody>
      </p:sp>
      <p:cxnSp>
        <p:nvCxnSpPr>
          <p:cNvPr id="595" name="Google Shape;595;p54"/>
          <p:cNvCxnSpPr/>
          <p:nvPr/>
        </p:nvCxnSpPr>
        <p:spPr>
          <a:xfrm rot="10800000">
            <a:off x="1288841" y="2339611"/>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596" name="Google Shape;596;p54"/>
          <p:cNvCxnSpPr/>
          <p:nvPr/>
        </p:nvCxnSpPr>
        <p:spPr>
          <a:xfrm rot="10800000">
            <a:off x="1288841" y="2895851"/>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597" name="Google Shape;597;p54"/>
          <p:cNvCxnSpPr/>
          <p:nvPr/>
        </p:nvCxnSpPr>
        <p:spPr>
          <a:xfrm rot="10800000">
            <a:off x="1288841" y="3472689"/>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598" name="Google Shape;598;p54"/>
          <p:cNvCxnSpPr/>
          <p:nvPr/>
        </p:nvCxnSpPr>
        <p:spPr>
          <a:xfrm rot="10800000">
            <a:off x="1288841" y="4049524"/>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599" name="Google Shape;599;p54"/>
          <p:cNvCxnSpPr/>
          <p:nvPr/>
        </p:nvCxnSpPr>
        <p:spPr>
          <a:xfrm rot="10800000">
            <a:off x="1275741" y="1762761"/>
            <a:ext cx="6592500" cy="0"/>
          </a:xfrm>
          <a:prstGeom prst="straightConnector1">
            <a:avLst/>
          </a:prstGeom>
          <a:noFill/>
          <a:ln cap="flat" cmpd="sng" w="19050">
            <a:solidFill>
              <a:schemeClr val="lt1"/>
            </a:solidFill>
            <a:prstDash val="solid"/>
            <a:round/>
            <a:headEnd len="med" w="med" type="none"/>
            <a:tailEnd len="med" w="med" type="none"/>
          </a:ln>
        </p:spPr>
      </p:cxnSp>
      <p:sp>
        <p:nvSpPr>
          <p:cNvPr id="600" name="Google Shape;600;p54"/>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01" name="Google Shape;601;p54"/>
          <p:cNvSpPr txBox="1"/>
          <p:nvPr>
            <p:ph type="ctrTitle"/>
          </p:nvPr>
        </p:nvSpPr>
        <p:spPr>
          <a:xfrm>
            <a:off x="7265448" y="148450"/>
            <a:ext cx="11706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Validation</a:t>
            </a:r>
            <a:endParaRPr/>
          </a:p>
        </p:txBody>
      </p:sp>
      <p:sp>
        <p:nvSpPr>
          <p:cNvPr id="602" name="Google Shape;602;p54"/>
          <p:cNvSpPr txBox="1"/>
          <p:nvPr/>
        </p:nvSpPr>
        <p:spPr>
          <a:xfrm flipH="1">
            <a:off x="1288965" y="3535236"/>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LGBM</a:t>
            </a:r>
            <a:endParaRPr sz="1100">
              <a:solidFill>
                <a:schemeClr val="lt1"/>
              </a:solidFill>
              <a:latin typeface="Josefin Slab Thin"/>
              <a:ea typeface="Josefin Slab Thin"/>
              <a:cs typeface="Josefin Slab Thin"/>
              <a:sym typeface="Josefin Slab Thin"/>
            </a:endParaRPr>
          </a:p>
        </p:txBody>
      </p:sp>
      <p:sp>
        <p:nvSpPr>
          <p:cNvPr id="603" name="Google Shape;603;p54"/>
          <p:cNvSpPr txBox="1"/>
          <p:nvPr/>
        </p:nvSpPr>
        <p:spPr>
          <a:xfrm>
            <a:off x="3723925" y="352668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2463</a:t>
            </a:r>
            <a:endParaRPr>
              <a:latin typeface="Josefin Slab Thin"/>
              <a:ea typeface="Josefin Slab Thin"/>
              <a:cs typeface="Josefin Slab Thin"/>
              <a:sym typeface="Josefin Slab Thin"/>
            </a:endParaRPr>
          </a:p>
        </p:txBody>
      </p:sp>
      <p:sp>
        <p:nvSpPr>
          <p:cNvPr id="604" name="Google Shape;604;p54"/>
          <p:cNvSpPr txBox="1"/>
          <p:nvPr/>
        </p:nvSpPr>
        <p:spPr>
          <a:xfrm>
            <a:off x="3723925" y="185707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2665</a:t>
            </a:r>
            <a:endParaRPr>
              <a:latin typeface="Josefin Slab Thin"/>
              <a:ea typeface="Josefin Slab Thin"/>
              <a:cs typeface="Josefin Slab Thin"/>
              <a:sym typeface="Josefin Slab Thin"/>
            </a:endParaRPr>
          </a:p>
        </p:txBody>
      </p:sp>
      <p:sp>
        <p:nvSpPr>
          <p:cNvPr id="605" name="Google Shape;605;p54"/>
          <p:cNvSpPr txBox="1"/>
          <p:nvPr/>
        </p:nvSpPr>
        <p:spPr>
          <a:xfrm>
            <a:off x="3723925" y="2953300"/>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2561</a:t>
            </a:r>
            <a:endParaRPr>
              <a:latin typeface="Josefin Slab Thin"/>
              <a:ea typeface="Josefin Slab Thin"/>
              <a:cs typeface="Josefin Slab Thin"/>
              <a:sym typeface="Josefin Slab Thin"/>
            </a:endParaRPr>
          </a:p>
        </p:txBody>
      </p:sp>
      <p:sp>
        <p:nvSpPr>
          <p:cNvPr id="606" name="Google Shape;606;p54"/>
          <p:cNvSpPr txBox="1"/>
          <p:nvPr/>
        </p:nvSpPr>
        <p:spPr>
          <a:xfrm>
            <a:off x="4678425" y="3523263"/>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1472</a:t>
            </a:r>
            <a:endParaRPr>
              <a:latin typeface="Josefin Slab Thin"/>
              <a:ea typeface="Josefin Slab Thin"/>
              <a:cs typeface="Josefin Slab Thin"/>
              <a:sym typeface="Josefin Slab Thin"/>
            </a:endParaRPr>
          </a:p>
        </p:txBody>
      </p:sp>
      <p:sp>
        <p:nvSpPr>
          <p:cNvPr id="607" name="Google Shape;607;p54"/>
          <p:cNvSpPr txBox="1"/>
          <p:nvPr/>
        </p:nvSpPr>
        <p:spPr>
          <a:xfrm>
            <a:off x="4678425" y="185352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1516</a:t>
            </a:r>
            <a:endParaRPr>
              <a:latin typeface="Josefin Slab Thin"/>
              <a:ea typeface="Josefin Slab Thin"/>
              <a:cs typeface="Josefin Slab Thin"/>
              <a:sym typeface="Josefin Slab Thin"/>
            </a:endParaRPr>
          </a:p>
        </p:txBody>
      </p:sp>
      <p:sp>
        <p:nvSpPr>
          <p:cNvPr id="608" name="Google Shape;608;p54"/>
          <p:cNvSpPr txBox="1"/>
          <p:nvPr/>
        </p:nvSpPr>
        <p:spPr>
          <a:xfrm>
            <a:off x="4678413" y="295152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1541</a:t>
            </a:r>
            <a:endParaRPr>
              <a:latin typeface="Josefin Slab Thin"/>
              <a:ea typeface="Josefin Slab Thin"/>
              <a:cs typeface="Josefin Slab Thin"/>
              <a:sym typeface="Josefin Slab Thin"/>
            </a:endParaRPr>
          </a:p>
        </p:txBody>
      </p:sp>
      <p:sp>
        <p:nvSpPr>
          <p:cNvPr id="609" name="Google Shape;609;p54"/>
          <p:cNvSpPr txBox="1"/>
          <p:nvPr/>
        </p:nvSpPr>
        <p:spPr>
          <a:xfrm flipH="1">
            <a:off x="1288965" y="2454368"/>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Gradient Boosting</a:t>
            </a:r>
            <a:endParaRPr sz="1100">
              <a:solidFill>
                <a:schemeClr val="lt1"/>
              </a:solidFill>
              <a:latin typeface="Josefin Slab Thin"/>
              <a:ea typeface="Josefin Slab Thin"/>
              <a:cs typeface="Josefin Slab Thin"/>
              <a:sym typeface="Josefin Slab Thin"/>
            </a:endParaRPr>
          </a:p>
        </p:txBody>
      </p:sp>
      <p:sp>
        <p:nvSpPr>
          <p:cNvPr id="610" name="Google Shape;610;p54"/>
          <p:cNvSpPr txBox="1"/>
          <p:nvPr/>
        </p:nvSpPr>
        <p:spPr>
          <a:xfrm>
            <a:off x="3723925" y="243388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3075</a:t>
            </a:r>
            <a:endParaRPr>
              <a:latin typeface="Josefin Slab Thin"/>
              <a:ea typeface="Josefin Slab Thin"/>
              <a:cs typeface="Josefin Slab Thin"/>
              <a:sym typeface="Josefin Slab Thin"/>
            </a:endParaRPr>
          </a:p>
        </p:txBody>
      </p:sp>
      <p:sp>
        <p:nvSpPr>
          <p:cNvPr id="611" name="Google Shape;611;p54"/>
          <p:cNvSpPr txBox="1"/>
          <p:nvPr/>
        </p:nvSpPr>
        <p:spPr>
          <a:xfrm>
            <a:off x="4678425" y="242703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2088</a:t>
            </a:r>
            <a:endParaRPr>
              <a:latin typeface="Josefin Slab Thin"/>
              <a:ea typeface="Josefin Slab Thin"/>
              <a:cs typeface="Josefin Slab Thin"/>
              <a:sym typeface="Josefin Slab Thin"/>
            </a:endParaRPr>
          </a:p>
        </p:txBody>
      </p:sp>
      <p:grpSp>
        <p:nvGrpSpPr>
          <p:cNvPr id="612" name="Google Shape;612;p54"/>
          <p:cNvGrpSpPr/>
          <p:nvPr/>
        </p:nvGrpSpPr>
        <p:grpSpPr>
          <a:xfrm>
            <a:off x="6050903" y="3589631"/>
            <a:ext cx="342995" cy="342968"/>
            <a:chOff x="-40011050" y="3972375"/>
            <a:chExt cx="316650" cy="316625"/>
          </a:xfrm>
        </p:grpSpPr>
        <p:sp>
          <p:nvSpPr>
            <p:cNvPr id="613" name="Google Shape;613;p54"/>
            <p:cNvSpPr/>
            <p:nvPr/>
          </p:nvSpPr>
          <p:spPr>
            <a:xfrm>
              <a:off x="-40011050" y="3972375"/>
              <a:ext cx="316650" cy="232350"/>
            </a:xfrm>
            <a:custGeom>
              <a:rect b="b" l="l" r="r" t="t"/>
              <a:pathLst>
                <a:path extrusionOk="0" h="9294" w="12666">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4"/>
            <p:cNvSpPr/>
            <p:nvPr/>
          </p:nvSpPr>
          <p:spPr>
            <a:xfrm>
              <a:off x="-39950400" y="4225975"/>
              <a:ext cx="194575" cy="63025"/>
            </a:xfrm>
            <a:custGeom>
              <a:rect b="b" l="l" r="r" t="t"/>
              <a:pathLst>
                <a:path extrusionOk="0" h="2521" w="7783">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54"/>
          <p:cNvSpPr txBox="1"/>
          <p:nvPr/>
        </p:nvSpPr>
        <p:spPr>
          <a:xfrm flipH="1">
            <a:off x="1759201" y="1086650"/>
            <a:ext cx="10110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Validation</a:t>
            </a:r>
            <a:endParaRPr b="1" sz="1100">
              <a:solidFill>
                <a:schemeClr val="lt1"/>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19"/>
          <p:cNvSpPr txBox="1"/>
          <p:nvPr>
            <p:ph type="ctrTitle"/>
          </p:nvPr>
        </p:nvSpPr>
        <p:spPr>
          <a:xfrm>
            <a:off x="5155260" y="822700"/>
            <a:ext cx="30909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Introduction</a:t>
            </a:r>
            <a:endParaRPr sz="2800"/>
          </a:p>
        </p:txBody>
      </p:sp>
      <p:sp>
        <p:nvSpPr>
          <p:cNvPr id="159" name="Google Shape;159;p19"/>
          <p:cNvSpPr txBox="1"/>
          <p:nvPr>
            <p:ph idx="1" type="subTitle"/>
          </p:nvPr>
        </p:nvSpPr>
        <p:spPr>
          <a:xfrm>
            <a:off x="5115400" y="2760425"/>
            <a:ext cx="3130500" cy="17844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s" sz="1300"/>
              <a:t>本專題旨在研究二手車市場，透過龐大的資料集，由二手車的各項特徵，探討其對於二手車價格所造成的影響，並且透過各種模型進行訓練、調整參數…以最佳化，並且進行預測。</a:t>
            </a:r>
            <a:endParaRPr sz="1300"/>
          </a:p>
        </p:txBody>
      </p:sp>
      <p:sp>
        <p:nvSpPr>
          <p:cNvPr id="160" name="Google Shape;160;p19"/>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Introduction</a:t>
            </a:r>
            <a:endParaRPr/>
          </a:p>
        </p:txBody>
      </p:sp>
      <p:sp>
        <p:nvSpPr>
          <p:cNvPr id="161" name="Google Shape;161;p19"/>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62" name="Google Shape;162;p19"/>
          <p:cNvPicPr preferRelativeResize="0"/>
          <p:nvPr/>
        </p:nvPicPr>
        <p:blipFill rotWithShape="1">
          <a:blip r:embed="rId3">
            <a:alphaModFix/>
          </a:blip>
          <a:srcRect b="0" l="7234" r="41494" t="0"/>
          <a:stretch/>
        </p:blipFill>
        <p:spPr>
          <a:xfrm>
            <a:off x="928075" y="598613"/>
            <a:ext cx="3597048" cy="3946274"/>
          </a:xfrm>
          <a:prstGeom prst="rect">
            <a:avLst/>
          </a:prstGeom>
          <a:noFill/>
          <a:ln>
            <a:noFill/>
          </a:ln>
        </p:spPr>
      </p:pic>
      <p:sp>
        <p:nvSpPr>
          <p:cNvPr id="163" name="Google Shape;163;p19"/>
          <p:cNvSpPr/>
          <p:nvPr/>
        </p:nvSpPr>
        <p:spPr>
          <a:xfrm>
            <a:off x="928100" y="598650"/>
            <a:ext cx="3597000" cy="3946200"/>
          </a:xfrm>
          <a:prstGeom prst="rect">
            <a:avLst/>
          </a:prstGeom>
          <a:solidFill>
            <a:schemeClr val="dk1">
              <a:alpha val="2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9" name="Shape 619"/>
        <p:cNvGrpSpPr/>
        <p:nvPr/>
      </p:nvGrpSpPr>
      <p:grpSpPr>
        <a:xfrm>
          <a:off x="0" y="0"/>
          <a:ext cx="0" cy="0"/>
          <a:chOff x="0" y="0"/>
          <a:chExt cx="0" cy="0"/>
        </a:xfrm>
      </p:grpSpPr>
      <p:sp>
        <p:nvSpPr>
          <p:cNvPr id="620" name="Google Shape;620;p55"/>
          <p:cNvSpPr txBox="1"/>
          <p:nvPr/>
        </p:nvSpPr>
        <p:spPr>
          <a:xfrm flipH="1">
            <a:off x="1288965" y="1887818"/>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Random Forest</a:t>
            </a:r>
            <a:endParaRPr sz="1100">
              <a:solidFill>
                <a:schemeClr val="lt1"/>
              </a:solidFill>
              <a:latin typeface="Josefin Slab Thin"/>
              <a:ea typeface="Josefin Slab Thin"/>
              <a:cs typeface="Josefin Slab Thin"/>
              <a:sym typeface="Josefin Slab Thin"/>
            </a:endParaRPr>
          </a:p>
        </p:txBody>
      </p:sp>
      <p:sp>
        <p:nvSpPr>
          <p:cNvPr id="621" name="Google Shape;621;p55"/>
          <p:cNvSpPr txBox="1"/>
          <p:nvPr/>
        </p:nvSpPr>
        <p:spPr>
          <a:xfrm flipH="1">
            <a:off x="1288965" y="3020936"/>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XGBoost</a:t>
            </a:r>
            <a:endParaRPr sz="1100">
              <a:solidFill>
                <a:schemeClr val="lt1"/>
              </a:solidFill>
              <a:latin typeface="Josefin Slab Thin"/>
              <a:ea typeface="Josefin Slab Thin"/>
              <a:cs typeface="Josefin Slab Thin"/>
              <a:sym typeface="Josefin Slab Thin"/>
            </a:endParaRPr>
          </a:p>
        </p:txBody>
      </p:sp>
      <p:sp>
        <p:nvSpPr>
          <p:cNvPr id="622" name="Google Shape;622;p55"/>
          <p:cNvSpPr txBox="1"/>
          <p:nvPr/>
        </p:nvSpPr>
        <p:spPr>
          <a:xfrm flipH="1">
            <a:off x="3584116" y="10866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RMSE</a:t>
            </a:r>
            <a:endParaRPr b="1" sz="1100">
              <a:solidFill>
                <a:schemeClr val="lt1"/>
              </a:solidFill>
              <a:latin typeface="Josefin Sans"/>
              <a:ea typeface="Josefin Sans"/>
              <a:cs typeface="Josefin Sans"/>
              <a:sym typeface="Josefin Sans"/>
            </a:endParaRPr>
          </a:p>
        </p:txBody>
      </p:sp>
      <p:sp>
        <p:nvSpPr>
          <p:cNvPr id="623" name="Google Shape;623;p55"/>
          <p:cNvSpPr txBox="1"/>
          <p:nvPr/>
        </p:nvSpPr>
        <p:spPr>
          <a:xfrm flipH="1">
            <a:off x="4538629" y="10866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MAE</a:t>
            </a:r>
            <a:endParaRPr b="1" sz="1100">
              <a:solidFill>
                <a:schemeClr val="lt1"/>
              </a:solidFill>
              <a:latin typeface="Josefin Sans"/>
              <a:ea typeface="Josefin Sans"/>
              <a:cs typeface="Josefin Sans"/>
              <a:sym typeface="Josefin Sans"/>
            </a:endParaRPr>
          </a:p>
        </p:txBody>
      </p:sp>
      <p:cxnSp>
        <p:nvCxnSpPr>
          <p:cNvPr id="624" name="Google Shape;624;p55"/>
          <p:cNvCxnSpPr/>
          <p:nvPr/>
        </p:nvCxnSpPr>
        <p:spPr>
          <a:xfrm rot="10800000">
            <a:off x="1288841" y="2339611"/>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625" name="Google Shape;625;p55"/>
          <p:cNvCxnSpPr/>
          <p:nvPr/>
        </p:nvCxnSpPr>
        <p:spPr>
          <a:xfrm rot="10800000">
            <a:off x="1288841" y="2895851"/>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626" name="Google Shape;626;p55"/>
          <p:cNvCxnSpPr/>
          <p:nvPr/>
        </p:nvCxnSpPr>
        <p:spPr>
          <a:xfrm rot="10800000">
            <a:off x="1288841" y="3472689"/>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627" name="Google Shape;627;p55"/>
          <p:cNvCxnSpPr/>
          <p:nvPr/>
        </p:nvCxnSpPr>
        <p:spPr>
          <a:xfrm rot="10800000">
            <a:off x="1288841" y="4049524"/>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628" name="Google Shape;628;p55"/>
          <p:cNvCxnSpPr/>
          <p:nvPr/>
        </p:nvCxnSpPr>
        <p:spPr>
          <a:xfrm rot="10800000">
            <a:off x="1288841" y="4619485"/>
            <a:ext cx="6592500" cy="0"/>
          </a:xfrm>
          <a:prstGeom prst="straightConnector1">
            <a:avLst/>
          </a:prstGeom>
          <a:noFill/>
          <a:ln cap="flat" cmpd="sng" w="19050">
            <a:solidFill>
              <a:schemeClr val="lt1"/>
            </a:solidFill>
            <a:prstDash val="solid"/>
            <a:round/>
            <a:headEnd len="med" w="med" type="none"/>
            <a:tailEnd len="med" w="med" type="none"/>
          </a:ln>
        </p:spPr>
      </p:cxnSp>
      <p:cxnSp>
        <p:nvCxnSpPr>
          <p:cNvPr id="629" name="Google Shape;629;p55"/>
          <p:cNvCxnSpPr/>
          <p:nvPr/>
        </p:nvCxnSpPr>
        <p:spPr>
          <a:xfrm rot="10800000">
            <a:off x="1275741" y="1762761"/>
            <a:ext cx="6592500" cy="0"/>
          </a:xfrm>
          <a:prstGeom prst="straightConnector1">
            <a:avLst/>
          </a:prstGeom>
          <a:noFill/>
          <a:ln cap="flat" cmpd="sng" w="19050">
            <a:solidFill>
              <a:schemeClr val="lt1"/>
            </a:solidFill>
            <a:prstDash val="solid"/>
            <a:round/>
            <a:headEnd len="med" w="med" type="none"/>
            <a:tailEnd len="med" w="med" type="none"/>
          </a:ln>
        </p:spPr>
      </p:cxnSp>
      <p:sp>
        <p:nvSpPr>
          <p:cNvPr id="630" name="Google Shape;630;p55"/>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31" name="Google Shape;631;p55"/>
          <p:cNvSpPr txBox="1"/>
          <p:nvPr>
            <p:ph type="ctrTitle"/>
          </p:nvPr>
        </p:nvSpPr>
        <p:spPr>
          <a:xfrm>
            <a:off x="7294773" y="148450"/>
            <a:ext cx="11415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Test Result</a:t>
            </a:r>
            <a:endParaRPr/>
          </a:p>
        </p:txBody>
      </p:sp>
      <p:sp>
        <p:nvSpPr>
          <p:cNvPr id="632" name="Google Shape;632;p55"/>
          <p:cNvSpPr txBox="1"/>
          <p:nvPr/>
        </p:nvSpPr>
        <p:spPr>
          <a:xfrm flipH="1">
            <a:off x="1288965" y="3535236"/>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LGBM</a:t>
            </a:r>
            <a:endParaRPr sz="1100">
              <a:solidFill>
                <a:schemeClr val="lt1"/>
              </a:solidFill>
              <a:latin typeface="Josefin Slab Thin"/>
              <a:ea typeface="Josefin Slab Thin"/>
              <a:cs typeface="Josefin Slab Thin"/>
              <a:sym typeface="Josefin Slab Thin"/>
            </a:endParaRPr>
          </a:p>
        </p:txBody>
      </p:sp>
      <p:sp>
        <p:nvSpPr>
          <p:cNvPr id="633" name="Google Shape;633;p55"/>
          <p:cNvSpPr txBox="1"/>
          <p:nvPr/>
        </p:nvSpPr>
        <p:spPr>
          <a:xfrm>
            <a:off x="3723925" y="352668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2521</a:t>
            </a:r>
            <a:endParaRPr>
              <a:latin typeface="Josefin Slab Thin"/>
              <a:ea typeface="Josefin Slab Thin"/>
              <a:cs typeface="Josefin Slab Thin"/>
              <a:sym typeface="Josefin Slab Thin"/>
            </a:endParaRPr>
          </a:p>
        </p:txBody>
      </p:sp>
      <p:sp>
        <p:nvSpPr>
          <p:cNvPr id="634" name="Google Shape;634;p55"/>
          <p:cNvSpPr txBox="1"/>
          <p:nvPr/>
        </p:nvSpPr>
        <p:spPr>
          <a:xfrm>
            <a:off x="3723925" y="185707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267</a:t>
            </a:r>
            <a:r>
              <a:rPr lang="es">
                <a:latin typeface="Josefin Slab Thin"/>
                <a:ea typeface="Josefin Slab Thin"/>
                <a:cs typeface="Josefin Slab Thin"/>
                <a:sym typeface="Josefin Slab Thin"/>
              </a:rPr>
              <a:t>9</a:t>
            </a:r>
            <a:endParaRPr>
              <a:latin typeface="Josefin Slab Thin"/>
              <a:ea typeface="Josefin Slab Thin"/>
              <a:cs typeface="Josefin Slab Thin"/>
              <a:sym typeface="Josefin Slab Thin"/>
            </a:endParaRPr>
          </a:p>
        </p:txBody>
      </p:sp>
      <p:sp>
        <p:nvSpPr>
          <p:cNvPr id="635" name="Google Shape;635;p55"/>
          <p:cNvSpPr txBox="1"/>
          <p:nvPr/>
        </p:nvSpPr>
        <p:spPr>
          <a:xfrm>
            <a:off x="3723925" y="2953300"/>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2629</a:t>
            </a:r>
            <a:endParaRPr>
              <a:latin typeface="Josefin Slab Thin"/>
              <a:ea typeface="Josefin Slab Thin"/>
              <a:cs typeface="Josefin Slab Thin"/>
              <a:sym typeface="Josefin Slab Thin"/>
            </a:endParaRPr>
          </a:p>
          <a:p>
            <a:pPr indent="0" lvl="0" marL="0" rtl="0" algn="l">
              <a:spcBef>
                <a:spcPts val="0"/>
              </a:spcBef>
              <a:spcAft>
                <a:spcPts val="0"/>
              </a:spcAft>
              <a:buNone/>
            </a:pPr>
            <a:r>
              <a:t/>
            </a:r>
            <a:endParaRPr>
              <a:latin typeface="Josefin Slab Thin"/>
              <a:ea typeface="Josefin Slab Thin"/>
              <a:cs typeface="Josefin Slab Thin"/>
              <a:sym typeface="Josefin Slab Thin"/>
            </a:endParaRPr>
          </a:p>
        </p:txBody>
      </p:sp>
      <p:sp>
        <p:nvSpPr>
          <p:cNvPr id="636" name="Google Shape;636;p55"/>
          <p:cNvSpPr txBox="1"/>
          <p:nvPr/>
        </p:nvSpPr>
        <p:spPr>
          <a:xfrm>
            <a:off x="4678425" y="3523263"/>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1448</a:t>
            </a:r>
            <a:endParaRPr>
              <a:latin typeface="Josefin Slab Thin"/>
              <a:ea typeface="Josefin Slab Thin"/>
              <a:cs typeface="Josefin Slab Thin"/>
              <a:sym typeface="Josefin Slab Thin"/>
            </a:endParaRPr>
          </a:p>
        </p:txBody>
      </p:sp>
      <p:sp>
        <p:nvSpPr>
          <p:cNvPr id="637" name="Google Shape;637;p55"/>
          <p:cNvSpPr txBox="1"/>
          <p:nvPr/>
        </p:nvSpPr>
        <p:spPr>
          <a:xfrm>
            <a:off x="4678425" y="185352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15</a:t>
            </a:r>
            <a:r>
              <a:rPr lang="es">
                <a:latin typeface="Josefin Slab Thin"/>
                <a:ea typeface="Josefin Slab Thin"/>
                <a:cs typeface="Josefin Slab Thin"/>
                <a:sym typeface="Josefin Slab Thin"/>
              </a:rPr>
              <a:t>50</a:t>
            </a:r>
            <a:endParaRPr>
              <a:latin typeface="Josefin Slab Thin"/>
              <a:ea typeface="Josefin Slab Thin"/>
              <a:cs typeface="Josefin Slab Thin"/>
              <a:sym typeface="Josefin Slab Thin"/>
            </a:endParaRPr>
          </a:p>
        </p:txBody>
      </p:sp>
      <p:sp>
        <p:nvSpPr>
          <p:cNvPr id="638" name="Google Shape;638;p55"/>
          <p:cNvSpPr txBox="1"/>
          <p:nvPr/>
        </p:nvSpPr>
        <p:spPr>
          <a:xfrm>
            <a:off x="4678413" y="2951525"/>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1541</a:t>
            </a:r>
            <a:endParaRPr>
              <a:latin typeface="Josefin Slab Thin"/>
              <a:ea typeface="Josefin Slab Thin"/>
              <a:cs typeface="Josefin Slab Thin"/>
              <a:sym typeface="Josefin Slab Thin"/>
            </a:endParaRPr>
          </a:p>
        </p:txBody>
      </p:sp>
      <p:sp>
        <p:nvSpPr>
          <p:cNvPr id="639" name="Google Shape;639;p55"/>
          <p:cNvSpPr txBox="1"/>
          <p:nvPr/>
        </p:nvSpPr>
        <p:spPr>
          <a:xfrm flipH="1">
            <a:off x="1288965" y="2454368"/>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Gradient Boosting</a:t>
            </a:r>
            <a:endParaRPr sz="1100">
              <a:solidFill>
                <a:schemeClr val="lt1"/>
              </a:solidFill>
              <a:latin typeface="Josefin Slab Thin"/>
              <a:ea typeface="Josefin Slab Thin"/>
              <a:cs typeface="Josefin Slab Thin"/>
              <a:sym typeface="Josefin Slab Thin"/>
            </a:endParaRPr>
          </a:p>
        </p:txBody>
      </p:sp>
      <p:sp>
        <p:nvSpPr>
          <p:cNvPr id="640" name="Google Shape;640;p55"/>
          <p:cNvSpPr txBox="1"/>
          <p:nvPr/>
        </p:nvSpPr>
        <p:spPr>
          <a:xfrm>
            <a:off x="3723925" y="243388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3199</a:t>
            </a:r>
            <a:endParaRPr>
              <a:latin typeface="Josefin Slab Thin"/>
              <a:ea typeface="Josefin Slab Thin"/>
              <a:cs typeface="Josefin Slab Thin"/>
              <a:sym typeface="Josefin Slab Thin"/>
            </a:endParaRPr>
          </a:p>
        </p:txBody>
      </p:sp>
      <p:sp>
        <p:nvSpPr>
          <p:cNvPr id="641" name="Google Shape;641;p55"/>
          <p:cNvSpPr txBox="1"/>
          <p:nvPr/>
        </p:nvSpPr>
        <p:spPr>
          <a:xfrm>
            <a:off x="4678425" y="2427038"/>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2141</a:t>
            </a:r>
            <a:endParaRPr>
              <a:latin typeface="Josefin Slab Thin"/>
              <a:ea typeface="Josefin Slab Thin"/>
              <a:cs typeface="Josefin Slab Thin"/>
              <a:sym typeface="Josefin Slab Thin"/>
            </a:endParaRPr>
          </a:p>
        </p:txBody>
      </p:sp>
      <p:sp>
        <p:nvSpPr>
          <p:cNvPr id="642" name="Google Shape;642;p55"/>
          <p:cNvSpPr txBox="1"/>
          <p:nvPr/>
        </p:nvSpPr>
        <p:spPr>
          <a:xfrm flipH="1">
            <a:off x="1288965" y="4171161"/>
            <a:ext cx="19845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Josefin Slab Thin"/>
                <a:ea typeface="Josefin Slab Thin"/>
                <a:cs typeface="Josefin Slab Thin"/>
                <a:sym typeface="Josefin Slab Thin"/>
              </a:rPr>
              <a:t>Stacking</a:t>
            </a:r>
            <a:endParaRPr sz="1100">
              <a:solidFill>
                <a:schemeClr val="lt1"/>
              </a:solidFill>
              <a:latin typeface="Josefin Slab Thin"/>
              <a:ea typeface="Josefin Slab Thin"/>
              <a:cs typeface="Josefin Slab Thin"/>
              <a:sym typeface="Josefin Slab Thin"/>
            </a:endParaRPr>
          </a:p>
        </p:txBody>
      </p:sp>
      <p:grpSp>
        <p:nvGrpSpPr>
          <p:cNvPr id="643" name="Google Shape;643;p55"/>
          <p:cNvGrpSpPr/>
          <p:nvPr/>
        </p:nvGrpSpPr>
        <p:grpSpPr>
          <a:xfrm>
            <a:off x="6050903" y="4163018"/>
            <a:ext cx="342995" cy="342968"/>
            <a:chOff x="-40011050" y="3972375"/>
            <a:chExt cx="316650" cy="316625"/>
          </a:xfrm>
        </p:grpSpPr>
        <p:sp>
          <p:nvSpPr>
            <p:cNvPr id="644" name="Google Shape;644;p55"/>
            <p:cNvSpPr/>
            <p:nvPr/>
          </p:nvSpPr>
          <p:spPr>
            <a:xfrm>
              <a:off x="-40011050" y="3972375"/>
              <a:ext cx="316650" cy="232350"/>
            </a:xfrm>
            <a:custGeom>
              <a:rect b="b" l="l" r="r" t="t"/>
              <a:pathLst>
                <a:path extrusionOk="0" h="9294" w="12666">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p:nvPr/>
          </p:nvSpPr>
          <p:spPr>
            <a:xfrm>
              <a:off x="-39950400" y="4225975"/>
              <a:ext cx="194575" cy="63025"/>
            </a:xfrm>
            <a:custGeom>
              <a:rect b="b" l="l" r="r" t="t"/>
              <a:pathLst>
                <a:path extrusionOk="0" h="2521" w="7783">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55"/>
          <p:cNvSpPr txBox="1"/>
          <p:nvPr/>
        </p:nvSpPr>
        <p:spPr>
          <a:xfrm>
            <a:off x="3723925" y="4163013"/>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2464</a:t>
            </a:r>
            <a:endParaRPr>
              <a:latin typeface="Josefin Slab Thin"/>
              <a:ea typeface="Josefin Slab Thin"/>
              <a:cs typeface="Josefin Slab Thin"/>
              <a:sym typeface="Josefin Slab Thin"/>
            </a:endParaRPr>
          </a:p>
        </p:txBody>
      </p:sp>
      <p:sp>
        <p:nvSpPr>
          <p:cNvPr id="647" name="Google Shape;647;p55"/>
          <p:cNvSpPr txBox="1"/>
          <p:nvPr/>
        </p:nvSpPr>
        <p:spPr>
          <a:xfrm>
            <a:off x="4678425" y="4163013"/>
            <a:ext cx="6123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lab Thin"/>
                <a:ea typeface="Josefin Slab Thin"/>
                <a:cs typeface="Josefin Slab Thin"/>
                <a:sym typeface="Josefin Slab Thin"/>
              </a:rPr>
              <a:t>1405</a:t>
            </a:r>
            <a:endParaRPr>
              <a:latin typeface="Josefin Slab Thin"/>
              <a:ea typeface="Josefin Slab Thin"/>
              <a:cs typeface="Josefin Slab Thin"/>
              <a:sym typeface="Josefin Slab Thin"/>
            </a:endParaRPr>
          </a:p>
        </p:txBody>
      </p:sp>
      <p:sp>
        <p:nvSpPr>
          <p:cNvPr id="648" name="Google Shape;648;p55"/>
          <p:cNvSpPr txBox="1"/>
          <p:nvPr/>
        </p:nvSpPr>
        <p:spPr>
          <a:xfrm flipH="1">
            <a:off x="1835266" y="1086650"/>
            <a:ext cx="891900" cy="3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1"/>
                </a:solidFill>
                <a:latin typeface="Josefin Sans"/>
                <a:ea typeface="Josefin Sans"/>
                <a:cs typeface="Josefin Sans"/>
                <a:sym typeface="Josefin Sans"/>
              </a:rPr>
              <a:t>Testing</a:t>
            </a:r>
            <a:endParaRPr b="1" sz="1100">
              <a:solidFill>
                <a:schemeClr val="lt1"/>
              </a:solidFill>
              <a:latin typeface="Josefin Sans"/>
              <a:ea typeface="Josefin Sans"/>
              <a:cs typeface="Josefin Sans"/>
              <a:sym typeface="Josefi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6"/>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Important </a:t>
            </a:r>
            <a:endParaRPr/>
          </a:p>
          <a:p>
            <a:pPr indent="0" lvl="0" marL="0" rtl="0" algn="r">
              <a:spcBef>
                <a:spcPts val="0"/>
              </a:spcBef>
              <a:spcAft>
                <a:spcPts val="0"/>
              </a:spcAft>
              <a:buNone/>
            </a:pPr>
            <a:r>
              <a:rPr lang="es"/>
              <a:t>Features</a:t>
            </a:r>
            <a:endParaRPr/>
          </a:p>
        </p:txBody>
      </p:sp>
      <p:sp>
        <p:nvSpPr>
          <p:cNvPr id="654" name="Google Shape;654;p56"/>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55" name="Google Shape;655;p56"/>
          <p:cNvSpPr txBox="1"/>
          <p:nvPr/>
        </p:nvSpPr>
        <p:spPr>
          <a:xfrm>
            <a:off x="4834800" y="1671100"/>
            <a:ext cx="4466400" cy="16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Josefin Slab Thin"/>
                <a:ea typeface="Josefin Slab Thin"/>
                <a:cs typeface="Josefin Slab Thin"/>
                <a:sym typeface="Josefin Slab Thin"/>
              </a:rPr>
              <a:t>Stacking Feature Importances</a:t>
            </a:r>
            <a:endParaRPr sz="2000">
              <a:latin typeface="Josefin Slab Thin"/>
              <a:ea typeface="Josefin Slab Thin"/>
              <a:cs typeface="Josefin Slab Thin"/>
              <a:sym typeface="Josefin Slab Thin"/>
            </a:endParaRPr>
          </a:p>
          <a:p>
            <a:pPr indent="0" lvl="0" marL="0" rtl="0" algn="l">
              <a:spcBef>
                <a:spcPts val="0"/>
              </a:spcBef>
              <a:spcAft>
                <a:spcPts val="0"/>
              </a:spcAft>
              <a:buNone/>
            </a:pPr>
            <a:r>
              <a:t/>
            </a:r>
            <a:endParaRPr sz="2000">
              <a:latin typeface="Josefin Slab Thin"/>
              <a:ea typeface="Josefin Slab Thin"/>
              <a:cs typeface="Josefin Slab Thin"/>
              <a:sym typeface="Josefin Slab Thin"/>
            </a:endParaRPr>
          </a:p>
          <a:p>
            <a:pPr indent="-342900" lvl="0" marL="457200" rtl="0" algn="l">
              <a:spcBef>
                <a:spcPts val="0"/>
              </a:spcBef>
              <a:spcAft>
                <a:spcPts val="0"/>
              </a:spcAft>
              <a:buSzPts val="1800"/>
              <a:buFont typeface="Josefin Slab Thin"/>
              <a:buChar char="-"/>
            </a:pPr>
            <a:r>
              <a:rPr lang="es" sz="1800">
                <a:latin typeface="Josefin Slab Thin"/>
                <a:ea typeface="Josefin Slab Thin"/>
                <a:cs typeface="Josefin Slab Thin"/>
                <a:sym typeface="Josefin Slab Thin"/>
              </a:rPr>
              <a:t>Random Forest        0.17525663</a:t>
            </a:r>
            <a:endParaRPr sz="1800">
              <a:latin typeface="Josefin Slab Thin"/>
              <a:ea typeface="Josefin Slab Thin"/>
              <a:cs typeface="Josefin Slab Thin"/>
              <a:sym typeface="Josefin Slab Thin"/>
            </a:endParaRPr>
          </a:p>
          <a:p>
            <a:pPr indent="-342900" lvl="0" marL="457200" rtl="0" algn="l">
              <a:spcBef>
                <a:spcPts val="0"/>
              </a:spcBef>
              <a:spcAft>
                <a:spcPts val="0"/>
              </a:spcAft>
              <a:buSzPts val="1800"/>
              <a:buFont typeface="Josefin Slab Thin"/>
              <a:buChar char="-"/>
            </a:pPr>
            <a:r>
              <a:rPr lang="es" sz="1800">
                <a:latin typeface="Josefin Slab Thin"/>
                <a:ea typeface="Josefin Slab Thin"/>
                <a:cs typeface="Josefin Slab Thin"/>
                <a:sym typeface="Josefin Slab Thin"/>
              </a:rPr>
              <a:t>Gradient Boosting   -0.00366028 </a:t>
            </a:r>
            <a:endParaRPr sz="1800">
              <a:latin typeface="Josefin Slab Thin"/>
              <a:ea typeface="Josefin Slab Thin"/>
              <a:cs typeface="Josefin Slab Thin"/>
              <a:sym typeface="Josefin Slab Thin"/>
            </a:endParaRPr>
          </a:p>
          <a:p>
            <a:pPr indent="-342900" lvl="0" marL="457200" rtl="0" algn="l">
              <a:spcBef>
                <a:spcPts val="0"/>
              </a:spcBef>
              <a:spcAft>
                <a:spcPts val="0"/>
              </a:spcAft>
              <a:buSzPts val="1800"/>
              <a:buFont typeface="Josefin Slab Thin"/>
              <a:buChar char="-"/>
            </a:pPr>
            <a:r>
              <a:rPr lang="es" sz="1800">
                <a:latin typeface="Josefin Slab Thin"/>
                <a:ea typeface="Josefin Slab Thin"/>
                <a:cs typeface="Josefin Slab Thin"/>
                <a:sym typeface="Josefin Slab Thin"/>
              </a:rPr>
              <a:t>XGBoost                  0.31369559</a:t>
            </a:r>
            <a:endParaRPr sz="1800">
              <a:latin typeface="Josefin Slab Thin"/>
              <a:ea typeface="Josefin Slab Thin"/>
              <a:cs typeface="Josefin Slab Thin"/>
              <a:sym typeface="Josefin Slab Thin"/>
            </a:endParaRPr>
          </a:p>
          <a:p>
            <a:pPr indent="-342900" lvl="0" marL="457200" rtl="0" algn="l">
              <a:spcBef>
                <a:spcPts val="0"/>
              </a:spcBef>
              <a:spcAft>
                <a:spcPts val="0"/>
              </a:spcAft>
              <a:buSzPts val="1800"/>
              <a:buFont typeface="Josefin Slab Thin"/>
              <a:buChar char="-"/>
            </a:pPr>
            <a:r>
              <a:rPr lang="es" sz="1800">
                <a:latin typeface="Josefin Slab Thin"/>
                <a:ea typeface="Josefin Slab Thin"/>
                <a:cs typeface="Josefin Slab Thin"/>
                <a:sym typeface="Josefin Slab Thin"/>
              </a:rPr>
              <a:t>LGBM                    0.51844908</a:t>
            </a:r>
            <a:endParaRPr sz="1800">
              <a:latin typeface="Josefin Slab Thin"/>
              <a:ea typeface="Josefin Slab Thin"/>
              <a:cs typeface="Josefin Slab Thin"/>
              <a:sym typeface="Josefin Slab Thin"/>
            </a:endParaRPr>
          </a:p>
          <a:p>
            <a:pPr indent="0" lvl="0" marL="0" rtl="0" algn="l">
              <a:spcBef>
                <a:spcPts val="0"/>
              </a:spcBef>
              <a:spcAft>
                <a:spcPts val="0"/>
              </a:spcAft>
              <a:buNone/>
            </a:pPr>
            <a:r>
              <a:t/>
            </a:r>
            <a:endParaRPr>
              <a:latin typeface="Josefin Slab Thin"/>
              <a:ea typeface="Josefin Slab Thin"/>
              <a:cs typeface="Josefin Slab Thin"/>
              <a:sym typeface="Josefin Slab Thin"/>
            </a:endParaRPr>
          </a:p>
        </p:txBody>
      </p:sp>
      <p:pic>
        <p:nvPicPr>
          <p:cNvPr id="656" name="Google Shape;656;p56"/>
          <p:cNvPicPr preferRelativeResize="0"/>
          <p:nvPr/>
        </p:nvPicPr>
        <p:blipFill rotWithShape="1">
          <a:blip r:embed="rId3">
            <a:alphaModFix/>
          </a:blip>
          <a:srcRect b="5492" l="8731" r="8665" t="6626"/>
          <a:stretch/>
        </p:blipFill>
        <p:spPr>
          <a:xfrm>
            <a:off x="574975" y="473125"/>
            <a:ext cx="3996975" cy="4252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60" name="Shape 660"/>
        <p:cNvGrpSpPr/>
        <p:nvPr/>
      </p:nvGrpSpPr>
      <p:grpSpPr>
        <a:xfrm>
          <a:off x="0" y="0"/>
          <a:ext cx="0" cy="0"/>
          <a:chOff x="0" y="0"/>
          <a:chExt cx="0" cy="0"/>
        </a:xfrm>
      </p:grpSpPr>
      <p:pic>
        <p:nvPicPr>
          <p:cNvPr id="661" name="Google Shape;661;p57">
            <a:hlinkClick r:id="rId3"/>
          </p:cNvPr>
          <p:cNvPicPr preferRelativeResize="0"/>
          <p:nvPr/>
        </p:nvPicPr>
        <p:blipFill>
          <a:blip r:embed="rId4">
            <a:alphaModFix/>
          </a:blip>
          <a:stretch>
            <a:fillRect/>
          </a:stretch>
        </p:blipFill>
        <p:spPr>
          <a:xfrm>
            <a:off x="1069088" y="2574450"/>
            <a:ext cx="2241874" cy="897350"/>
          </a:xfrm>
          <a:prstGeom prst="rect">
            <a:avLst/>
          </a:prstGeom>
          <a:noFill/>
          <a:ln>
            <a:noFill/>
          </a:ln>
        </p:spPr>
      </p:pic>
      <p:sp>
        <p:nvSpPr>
          <p:cNvPr id="662" name="Google Shape;662;p57"/>
          <p:cNvSpPr txBox="1"/>
          <p:nvPr/>
        </p:nvSpPr>
        <p:spPr>
          <a:xfrm>
            <a:off x="1069100" y="950150"/>
            <a:ext cx="7566900" cy="15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lt1"/>
                </a:solidFill>
                <a:latin typeface="Josefin Slab"/>
                <a:ea typeface="Josefin Slab"/>
                <a:cs typeface="Josefin Slab"/>
                <a:sym typeface="Josefin Slab"/>
              </a:rPr>
              <a:t>Reference:</a:t>
            </a:r>
            <a:endParaRPr sz="3000">
              <a:solidFill>
                <a:schemeClr val="lt1"/>
              </a:solidFill>
              <a:latin typeface="Josefin Slab"/>
              <a:ea typeface="Josefin Slab"/>
              <a:cs typeface="Josefin Slab"/>
              <a:sym typeface="Josefin Slab"/>
            </a:endParaRPr>
          </a:p>
          <a:p>
            <a:pPr indent="0" lvl="0" marL="0" rtl="0" algn="l">
              <a:spcBef>
                <a:spcPts val="0"/>
              </a:spcBef>
              <a:spcAft>
                <a:spcPts val="0"/>
              </a:spcAft>
              <a:buNone/>
            </a:pPr>
            <a:r>
              <a:t/>
            </a:r>
            <a:endParaRPr sz="2000">
              <a:solidFill>
                <a:schemeClr val="lt1"/>
              </a:solidFill>
              <a:latin typeface="Josefin Slab"/>
              <a:ea typeface="Josefin Slab"/>
              <a:cs typeface="Josefin Slab"/>
              <a:sym typeface="Josefin Slab"/>
            </a:endParaRPr>
          </a:p>
          <a:p>
            <a:pPr indent="0" lvl="0" marL="0" rtl="0" algn="l">
              <a:spcBef>
                <a:spcPts val="0"/>
              </a:spcBef>
              <a:spcAft>
                <a:spcPts val="0"/>
              </a:spcAft>
              <a:buClr>
                <a:schemeClr val="dk1"/>
              </a:buClr>
              <a:buSzPts val="1100"/>
              <a:buFont typeface="Arial"/>
              <a:buNone/>
            </a:pPr>
            <a:r>
              <a:rPr lang="es" sz="2000" u="sng">
                <a:solidFill>
                  <a:schemeClr val="lt1"/>
                </a:solidFill>
                <a:latin typeface="Josefin Slab Thin"/>
                <a:ea typeface="Josefin Slab Thin"/>
                <a:cs typeface="Josefin Slab Thin"/>
                <a:sym typeface="Josefin Slab Thin"/>
                <a:hlinkClick r:id="rId5">
                  <a:extLst>
                    <a:ext uri="{A12FA001-AC4F-418D-AE19-62706E023703}">
                      <ahyp:hlinkClr val="tx"/>
                    </a:ext>
                  </a:extLst>
                </a:hlinkClick>
              </a:rPr>
              <a:t>https://www.kaggle.com/austinreese/craigslist-carstrucks-data</a:t>
            </a:r>
            <a:endParaRPr sz="2000">
              <a:solidFill>
                <a:schemeClr val="lt1"/>
              </a:solidFill>
              <a:latin typeface="Josefin Slab Thin"/>
              <a:ea typeface="Josefin Slab Thin"/>
              <a:cs typeface="Josefin Slab Thin"/>
              <a:sym typeface="Josefin Slab Thin"/>
            </a:endParaRPr>
          </a:p>
          <a:p>
            <a:pPr indent="0" lvl="0" marL="0" rtl="0" algn="l">
              <a:spcBef>
                <a:spcPts val="0"/>
              </a:spcBef>
              <a:spcAft>
                <a:spcPts val="0"/>
              </a:spcAft>
              <a:buNone/>
            </a:pPr>
            <a:r>
              <a:t/>
            </a:r>
            <a:endParaRPr sz="2000">
              <a:solidFill>
                <a:schemeClr val="lt1"/>
              </a:solidFill>
              <a:latin typeface="Josefin Slab"/>
              <a:ea typeface="Josefin Slab"/>
              <a:cs typeface="Josefin Slab"/>
              <a:sym typeface="Josefin Slab"/>
            </a:endParaRPr>
          </a:p>
          <a:p>
            <a:pPr indent="0" lvl="0" marL="0" rtl="0" algn="l">
              <a:spcBef>
                <a:spcPts val="0"/>
              </a:spcBef>
              <a:spcAft>
                <a:spcPts val="0"/>
              </a:spcAft>
              <a:buNone/>
            </a:pPr>
            <a:r>
              <a:t/>
            </a:r>
            <a:endParaRPr sz="2000">
              <a:solidFill>
                <a:schemeClr val="lt1"/>
              </a:solidFill>
              <a:latin typeface="Josefin Slab"/>
              <a:ea typeface="Josefin Slab"/>
              <a:cs typeface="Josefin Slab"/>
              <a:sym typeface="Josefin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ctrTitle"/>
          </p:nvPr>
        </p:nvSpPr>
        <p:spPr>
          <a:xfrm>
            <a:off x="5155260" y="822700"/>
            <a:ext cx="30909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Motivation</a:t>
            </a:r>
            <a:endParaRPr/>
          </a:p>
        </p:txBody>
      </p:sp>
      <p:sp>
        <p:nvSpPr>
          <p:cNvPr id="169" name="Google Shape;169;p20"/>
          <p:cNvSpPr txBox="1"/>
          <p:nvPr>
            <p:ph idx="1" type="subTitle"/>
          </p:nvPr>
        </p:nvSpPr>
        <p:spPr>
          <a:xfrm>
            <a:off x="5115400" y="2760425"/>
            <a:ext cx="3193200" cy="178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t>此模型主要可以協助消費者在購買二手車時能夠輕鬆的依據自己的需求得知其大致價格，而不需要花費大量時間四處比價、查詢，此外，也有助於消費者避免以不合理的價格購買到不肖業者的商品。</a:t>
            </a:r>
            <a:endParaRPr sz="1300"/>
          </a:p>
        </p:txBody>
      </p:sp>
      <p:sp>
        <p:nvSpPr>
          <p:cNvPr id="170" name="Google Shape;170;p20"/>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Motivation</a:t>
            </a:r>
            <a:endParaRPr/>
          </a:p>
        </p:txBody>
      </p:sp>
      <p:sp>
        <p:nvSpPr>
          <p:cNvPr id="171" name="Google Shape;171;p20"/>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72" name="Google Shape;172;p20">
            <a:hlinkClick r:id="rId3"/>
          </p:cNvPr>
          <p:cNvPicPr preferRelativeResize="0"/>
          <p:nvPr/>
        </p:nvPicPr>
        <p:blipFill rotWithShape="1">
          <a:blip r:embed="rId4">
            <a:alphaModFix/>
          </a:blip>
          <a:srcRect b="0" l="27669" r="13183" t="0"/>
          <a:stretch/>
        </p:blipFill>
        <p:spPr>
          <a:xfrm>
            <a:off x="934500" y="571500"/>
            <a:ext cx="3605550" cy="40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a:t>
            </a:r>
            <a:r>
              <a:rPr lang="es"/>
              <a:t>tep 2</a:t>
            </a:r>
            <a:endParaRPr/>
          </a:p>
        </p:txBody>
      </p:sp>
      <p:sp>
        <p:nvSpPr>
          <p:cNvPr id="178" name="Google Shape;178;p21"/>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79" name="Google Shape;179;p21"/>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Get the Data</a:t>
            </a:r>
            <a:endParaRPr/>
          </a:p>
        </p:txBody>
      </p:sp>
      <p:sp>
        <p:nvSpPr>
          <p:cNvPr id="180" name="Google Shape;180;p21"/>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02</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2"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Dataset</a:t>
            </a:r>
            <a:endParaRPr/>
          </a:p>
        </p:txBody>
      </p:sp>
      <p:sp>
        <p:nvSpPr>
          <p:cNvPr id="186" name="Google Shape;186;p22"/>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Dataset We Use</a:t>
            </a:r>
            <a:endParaRPr/>
          </a:p>
        </p:txBody>
      </p:sp>
      <p:sp>
        <p:nvSpPr>
          <p:cNvPr id="187" name="Google Shape;187;p22"/>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88" name="Google Shape;188;p22"/>
          <p:cNvPicPr preferRelativeResize="0"/>
          <p:nvPr/>
        </p:nvPicPr>
        <p:blipFill>
          <a:blip r:embed="rId3">
            <a:alphaModFix/>
          </a:blip>
          <a:stretch>
            <a:fillRect/>
          </a:stretch>
        </p:blipFill>
        <p:spPr>
          <a:xfrm>
            <a:off x="600500" y="2602900"/>
            <a:ext cx="3867300" cy="2300604"/>
          </a:xfrm>
          <a:prstGeom prst="rect">
            <a:avLst/>
          </a:prstGeom>
          <a:noFill/>
          <a:ln>
            <a:noFill/>
          </a:ln>
        </p:spPr>
      </p:pic>
      <p:sp>
        <p:nvSpPr>
          <p:cNvPr id="189" name="Google Shape;189;p22"/>
          <p:cNvSpPr txBox="1"/>
          <p:nvPr/>
        </p:nvSpPr>
        <p:spPr>
          <a:xfrm>
            <a:off x="4571950" y="1333200"/>
            <a:ext cx="371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latin typeface="Josefin Slab"/>
                <a:ea typeface="Josefin Slab"/>
                <a:cs typeface="Josefin Slab"/>
                <a:sym typeface="Josefin Slab"/>
              </a:rPr>
              <a:t>Used Car Dataset</a:t>
            </a:r>
            <a:r>
              <a:rPr lang="es" sz="1700">
                <a:latin typeface="Josefin Slab Thin"/>
                <a:ea typeface="Josefin Slab Thin"/>
                <a:cs typeface="Josefin Slab Thin"/>
                <a:sym typeface="Josefin Slab Thin"/>
              </a:rPr>
              <a:t> from Kaggle</a:t>
            </a:r>
            <a:endParaRPr sz="1700">
              <a:latin typeface="Josefin Slab Thin"/>
              <a:ea typeface="Josefin Slab Thin"/>
              <a:cs typeface="Josefin Slab Thin"/>
              <a:sym typeface="Josefin Slab Thin"/>
            </a:endParaRPr>
          </a:p>
        </p:txBody>
      </p:sp>
      <p:grpSp>
        <p:nvGrpSpPr>
          <p:cNvPr id="190" name="Google Shape;190;p22"/>
          <p:cNvGrpSpPr/>
          <p:nvPr/>
        </p:nvGrpSpPr>
        <p:grpSpPr>
          <a:xfrm>
            <a:off x="600501" y="2104253"/>
            <a:ext cx="230698" cy="209966"/>
            <a:chOff x="1492675" y="4420975"/>
            <a:chExt cx="481825" cy="438525"/>
          </a:xfrm>
        </p:grpSpPr>
        <p:sp>
          <p:nvSpPr>
            <p:cNvPr id="191" name="Google Shape;191;p22"/>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92" name="Google Shape;192;p22"/>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93" name="Google Shape;193;p22"/>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94" name="Google Shape;194;p22"/>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95" name="Google Shape;195;p22"/>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196" name="Google Shape;196;p22"/>
          <p:cNvSpPr txBox="1"/>
          <p:nvPr/>
        </p:nvSpPr>
        <p:spPr>
          <a:xfrm>
            <a:off x="4728700" y="2048475"/>
            <a:ext cx="3490800" cy="211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
                <a:latin typeface="Josefin Slab"/>
                <a:ea typeface="Josefin Slab"/>
                <a:cs typeface="Josefin Slab"/>
                <a:sym typeface="Josefin Slab"/>
              </a:rPr>
              <a:t>Characteristic of the Dataset</a:t>
            </a:r>
            <a:endParaRPr b="1">
              <a:latin typeface="Josefin Slab"/>
              <a:ea typeface="Josefin Slab"/>
              <a:cs typeface="Josefin Slab"/>
              <a:sym typeface="Josefin Slab"/>
            </a:endParaRPr>
          </a:p>
          <a:p>
            <a:pPr indent="-311150" lvl="0" marL="457200" rtl="0" algn="l">
              <a:lnSpc>
                <a:spcPct val="150000"/>
              </a:lnSpc>
              <a:spcBef>
                <a:spcPts val="0"/>
              </a:spcBef>
              <a:spcAft>
                <a:spcPts val="0"/>
              </a:spcAft>
              <a:buSzPts val="1300"/>
              <a:buFont typeface="Josefin Slab Thin"/>
              <a:buAutoNum type="arabicPeriod"/>
            </a:pPr>
            <a:r>
              <a:rPr lang="es" sz="1300">
                <a:latin typeface="Josefin Slab Thin"/>
                <a:ea typeface="Josefin Slab Thin"/>
                <a:cs typeface="Josefin Slab Thin"/>
                <a:sym typeface="Josefin Slab Thin"/>
              </a:rPr>
              <a:t>Collect data from Craigslist</a:t>
            </a:r>
            <a:endParaRPr sz="1300">
              <a:latin typeface="Josefin Slab Thin"/>
              <a:ea typeface="Josefin Slab Thin"/>
              <a:cs typeface="Josefin Slab Thin"/>
              <a:sym typeface="Josefin Slab Thin"/>
            </a:endParaRPr>
          </a:p>
          <a:p>
            <a:pPr indent="-311150" lvl="0" marL="457200" rtl="0" algn="l">
              <a:lnSpc>
                <a:spcPct val="150000"/>
              </a:lnSpc>
              <a:spcBef>
                <a:spcPts val="0"/>
              </a:spcBef>
              <a:spcAft>
                <a:spcPts val="0"/>
              </a:spcAft>
              <a:buSzPts val="1300"/>
              <a:buFont typeface="Josefin Slab Thin"/>
              <a:buAutoNum type="arabicPeriod"/>
            </a:pPr>
            <a:r>
              <a:rPr lang="es" sz="1300">
                <a:latin typeface="Josefin Slab Thin"/>
                <a:ea typeface="Josefin Slab Thin"/>
                <a:cs typeface="Josefin Slab Thin"/>
                <a:sym typeface="Josefin Slab Thin"/>
              </a:rPr>
              <a:t>Includes every used vehicle entry within US on Craigslist</a:t>
            </a:r>
            <a:endParaRPr sz="1300">
              <a:latin typeface="Josefin Slab Thin"/>
              <a:ea typeface="Josefin Slab Thin"/>
              <a:cs typeface="Josefin Slab Thin"/>
              <a:sym typeface="Josefin Slab Thin"/>
            </a:endParaRPr>
          </a:p>
          <a:p>
            <a:pPr indent="-311150" lvl="0" marL="457200" rtl="0" algn="l">
              <a:lnSpc>
                <a:spcPct val="150000"/>
              </a:lnSpc>
              <a:spcBef>
                <a:spcPts val="0"/>
              </a:spcBef>
              <a:spcAft>
                <a:spcPts val="0"/>
              </a:spcAft>
              <a:buSzPts val="1300"/>
              <a:buFont typeface="Josefin Slab Thin"/>
              <a:buAutoNum type="arabicPeriod"/>
            </a:pPr>
            <a:r>
              <a:rPr lang="es" sz="1300">
                <a:latin typeface="Josefin Slab Thin"/>
                <a:ea typeface="Josefin Slab Thin"/>
                <a:cs typeface="Josefin Slab Thin"/>
                <a:sym typeface="Josefin Slab Thin"/>
              </a:rPr>
              <a:t>Updated every few month</a:t>
            </a:r>
            <a:endParaRPr sz="1300">
              <a:latin typeface="Josefin Slab Thin"/>
              <a:ea typeface="Josefin Slab Thin"/>
              <a:cs typeface="Josefin Slab Thin"/>
              <a:sym typeface="Josefin Slab Th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 type="subTitle"/>
          </p:nvPr>
        </p:nvSpPr>
        <p:spPr>
          <a:xfrm>
            <a:off x="656117" y="3161400"/>
            <a:ext cx="18180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chemeClr val="dk2"/>
                </a:solidFill>
                <a:latin typeface="Josefin Slab"/>
                <a:ea typeface="Josefin Slab"/>
                <a:cs typeface="Josefin Slab"/>
                <a:sym typeface="Josefin Slab"/>
              </a:rPr>
              <a:t>S</a:t>
            </a:r>
            <a:r>
              <a:rPr b="1" lang="es" sz="1200">
                <a:solidFill>
                  <a:schemeClr val="dk2"/>
                </a:solidFill>
                <a:latin typeface="Josefin Slab"/>
                <a:ea typeface="Josefin Slab"/>
                <a:cs typeface="Josefin Slab"/>
                <a:sym typeface="Josefin Slab"/>
              </a:rPr>
              <a:t>ize of the Dataset:</a:t>
            </a:r>
            <a:r>
              <a:rPr lang="es" sz="1300">
                <a:solidFill>
                  <a:schemeClr val="dk2"/>
                </a:solidFill>
              </a:rPr>
              <a:t> </a:t>
            </a:r>
            <a:endParaRPr sz="1300">
              <a:solidFill>
                <a:schemeClr val="dk2"/>
              </a:solidFill>
            </a:endParaRPr>
          </a:p>
          <a:p>
            <a:pPr indent="0" lvl="0" marL="0" rtl="0" algn="ctr">
              <a:spcBef>
                <a:spcPts val="0"/>
              </a:spcBef>
              <a:spcAft>
                <a:spcPts val="0"/>
              </a:spcAft>
              <a:buNone/>
            </a:pPr>
            <a:r>
              <a:rPr lang="es"/>
              <a:t>458213 rows x 26 columns</a:t>
            </a:r>
            <a:endParaRPr/>
          </a:p>
        </p:txBody>
      </p:sp>
      <p:sp>
        <p:nvSpPr>
          <p:cNvPr id="202" name="Google Shape;202;p23"/>
          <p:cNvSpPr txBox="1"/>
          <p:nvPr>
            <p:ph idx="6"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Why we chose </a:t>
            </a:r>
            <a:endParaRPr/>
          </a:p>
          <a:p>
            <a:pPr indent="0" lvl="0" marL="0" rtl="0" algn="r">
              <a:spcBef>
                <a:spcPts val="0"/>
              </a:spcBef>
              <a:spcAft>
                <a:spcPts val="0"/>
              </a:spcAft>
              <a:buNone/>
            </a:pPr>
            <a:r>
              <a:rPr lang="es"/>
              <a:t>this Dataset</a:t>
            </a:r>
            <a:endParaRPr/>
          </a:p>
        </p:txBody>
      </p:sp>
      <p:sp>
        <p:nvSpPr>
          <p:cNvPr id="203" name="Google Shape;203;p23"/>
          <p:cNvSpPr txBox="1"/>
          <p:nvPr>
            <p:ph type="ctrTitle"/>
          </p:nvPr>
        </p:nvSpPr>
        <p:spPr>
          <a:xfrm>
            <a:off x="255467" y="2776491"/>
            <a:ext cx="26193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Massive Data</a:t>
            </a:r>
            <a:endParaRPr/>
          </a:p>
        </p:txBody>
      </p:sp>
      <p:sp>
        <p:nvSpPr>
          <p:cNvPr id="204" name="Google Shape;204;p23"/>
          <p:cNvSpPr txBox="1"/>
          <p:nvPr>
            <p:ph idx="2" type="subTitle"/>
          </p:nvPr>
        </p:nvSpPr>
        <p:spPr>
          <a:xfrm>
            <a:off x="6677575" y="3161350"/>
            <a:ext cx="1861500" cy="1459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s">
                <a:solidFill>
                  <a:schemeClr val="dk2"/>
                </a:solidFill>
                <a:latin typeface="Josefin Slab"/>
                <a:ea typeface="Josefin Slab"/>
                <a:cs typeface="Josefin Slab"/>
                <a:sym typeface="Josefin Slab"/>
              </a:rPr>
              <a:t>U</a:t>
            </a:r>
            <a:r>
              <a:rPr b="1" lang="es">
                <a:solidFill>
                  <a:schemeClr val="dk2"/>
                </a:solidFill>
                <a:latin typeface="Josefin Slab"/>
                <a:ea typeface="Josefin Slab"/>
                <a:cs typeface="Josefin Slab"/>
                <a:sym typeface="Josefin Slab"/>
              </a:rPr>
              <a:t>p to date</a:t>
            </a:r>
            <a:endParaRPr b="1">
              <a:solidFill>
                <a:schemeClr val="dk2"/>
              </a:solidFill>
              <a:latin typeface="Josefin Slab"/>
              <a:ea typeface="Josefin Slab"/>
              <a:cs typeface="Josefin Slab"/>
              <a:sym typeface="Josefin Slab"/>
            </a:endParaRPr>
          </a:p>
          <a:p>
            <a:pPr indent="0" lvl="0" marL="0" rtl="0" algn="l">
              <a:lnSpc>
                <a:spcPct val="150000"/>
              </a:lnSpc>
              <a:spcBef>
                <a:spcPts val="0"/>
              </a:spcBef>
              <a:spcAft>
                <a:spcPts val="0"/>
              </a:spcAft>
              <a:buNone/>
            </a:pPr>
            <a:r>
              <a:rPr lang="es"/>
              <a:t>U</a:t>
            </a:r>
            <a:r>
              <a:rPr lang="es"/>
              <a:t>pdated every few month.</a:t>
            </a:r>
            <a:endParaRPr sz="900"/>
          </a:p>
        </p:txBody>
      </p:sp>
      <p:sp>
        <p:nvSpPr>
          <p:cNvPr id="205" name="Google Shape;205;p23"/>
          <p:cNvSpPr txBox="1"/>
          <p:nvPr>
            <p:ph idx="3" type="ctrTitle"/>
          </p:nvPr>
        </p:nvSpPr>
        <p:spPr>
          <a:xfrm>
            <a:off x="6276918" y="2776491"/>
            <a:ext cx="26193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New Enough</a:t>
            </a:r>
            <a:endParaRPr/>
          </a:p>
        </p:txBody>
      </p:sp>
      <p:sp>
        <p:nvSpPr>
          <p:cNvPr id="206" name="Google Shape;206;p23"/>
          <p:cNvSpPr txBox="1"/>
          <p:nvPr>
            <p:ph idx="4" type="subTitle"/>
          </p:nvPr>
        </p:nvSpPr>
        <p:spPr>
          <a:xfrm>
            <a:off x="3666850" y="3161400"/>
            <a:ext cx="1818000" cy="145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accent3"/>
                </a:solidFill>
                <a:latin typeface="Josefin Slab"/>
                <a:ea typeface="Josefin Slab"/>
                <a:cs typeface="Josefin Slab"/>
                <a:sym typeface="Josefin Slab"/>
              </a:rPr>
              <a:t>Including</a:t>
            </a:r>
            <a:endParaRPr b="1">
              <a:solidFill>
                <a:schemeClr val="dk2"/>
              </a:solidFill>
              <a:latin typeface="Josefin Slab"/>
              <a:ea typeface="Josefin Slab"/>
              <a:cs typeface="Josefin Slab"/>
              <a:sym typeface="Josefin Slab"/>
            </a:endParaRPr>
          </a:p>
          <a:p>
            <a:pPr indent="0" lvl="0" marL="0" rtl="0" algn="ctr">
              <a:spcBef>
                <a:spcPts val="0"/>
              </a:spcBef>
              <a:spcAft>
                <a:spcPts val="0"/>
              </a:spcAft>
              <a:buNone/>
            </a:pPr>
            <a:r>
              <a:rPr lang="es"/>
              <a:t>odometer, year, </a:t>
            </a:r>
            <a:r>
              <a:rPr lang="es"/>
              <a:t>manufacturer, </a:t>
            </a:r>
            <a:r>
              <a:rPr lang="es"/>
              <a:t>etc.</a:t>
            </a:r>
            <a:endParaRPr/>
          </a:p>
        </p:txBody>
      </p:sp>
      <p:sp>
        <p:nvSpPr>
          <p:cNvPr id="207" name="Google Shape;207;p23"/>
          <p:cNvSpPr txBox="1"/>
          <p:nvPr>
            <p:ph idx="5" type="ctrTitle"/>
          </p:nvPr>
        </p:nvSpPr>
        <p:spPr>
          <a:xfrm>
            <a:off x="3262292" y="2776491"/>
            <a:ext cx="26193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Usable Features</a:t>
            </a:r>
            <a:endParaRPr/>
          </a:p>
        </p:txBody>
      </p:sp>
      <p:sp>
        <p:nvSpPr>
          <p:cNvPr id="208" name="Google Shape;208;p23"/>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ctrTitle"/>
          </p:nvPr>
        </p:nvSpPr>
        <p:spPr>
          <a:xfrm>
            <a:off x="5569480" y="129625"/>
            <a:ext cx="2866800" cy="4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a:t>
            </a:r>
            <a:r>
              <a:rPr lang="es"/>
              <a:t>tep 3</a:t>
            </a:r>
            <a:endParaRPr/>
          </a:p>
        </p:txBody>
      </p:sp>
      <p:sp>
        <p:nvSpPr>
          <p:cNvPr id="214" name="Google Shape;214;p24"/>
          <p:cNvSpPr txBox="1"/>
          <p:nvPr>
            <p:ph idx="12" type="sldNum"/>
          </p:nvPr>
        </p:nvSpPr>
        <p:spPr>
          <a:xfrm>
            <a:off x="7887614" y="473134"/>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5" name="Google Shape;215;p24"/>
          <p:cNvSpPr txBox="1"/>
          <p:nvPr>
            <p:ph idx="4294967295" type="ctrTitle"/>
          </p:nvPr>
        </p:nvSpPr>
        <p:spPr>
          <a:xfrm>
            <a:off x="1283374" y="2537250"/>
            <a:ext cx="3687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Data Exploration</a:t>
            </a:r>
            <a:endParaRPr/>
          </a:p>
        </p:txBody>
      </p:sp>
      <p:sp>
        <p:nvSpPr>
          <p:cNvPr id="216" name="Google Shape;216;p24"/>
          <p:cNvSpPr txBox="1"/>
          <p:nvPr>
            <p:ph idx="4294967295" type="title"/>
          </p:nvPr>
        </p:nvSpPr>
        <p:spPr>
          <a:xfrm>
            <a:off x="1251467" y="1959450"/>
            <a:ext cx="2355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700"/>
              <a:t>03</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s Thesis by Slidesgo">
  <a:themeElements>
    <a:clrScheme name="Simple Light">
      <a:dk1>
        <a:srgbClr val="F2FCFF"/>
      </a:dk1>
      <a:lt1>
        <a:srgbClr val="5B0F00"/>
      </a:lt1>
      <a:dk2>
        <a:srgbClr val="99CDD5"/>
      </a:dk2>
      <a:lt2>
        <a:srgbClr val="A46659"/>
      </a:lt2>
      <a:accent1>
        <a:srgbClr val="F2FCFF"/>
      </a:accent1>
      <a:accent2>
        <a:srgbClr val="5B0F00"/>
      </a:accent2>
      <a:accent3>
        <a:srgbClr val="99CDD5"/>
      </a:accent3>
      <a:accent4>
        <a:srgbClr val="A46659"/>
      </a:accent4>
      <a:accent5>
        <a:srgbClr val="F2FCFF"/>
      </a:accent5>
      <a:accent6>
        <a:srgbClr val="5B0F00"/>
      </a:accent6>
      <a:hlink>
        <a:srgbClr val="5B0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