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5" r:id="rId6"/>
    <p:sldId id="260" r:id="rId7"/>
    <p:sldId id="261" r:id="rId8"/>
    <p:sldId id="266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2" autoAdjust="0"/>
  </p:normalViewPr>
  <p:slideViewPr>
    <p:cSldViewPr snapToGrid="0">
      <p:cViewPr varScale="1">
        <p:scale>
          <a:sx n="138" d="100"/>
          <a:sy n="138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8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49523" y="6266605"/>
            <a:ext cx="3092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Jack</a:t>
            </a:r>
            <a:r>
              <a:rPr lang="en-US" sz="1800" baseline="0" dirty="0">
                <a:solidFill>
                  <a:schemeClr val="bg1"/>
                </a:solidFill>
              </a:rPr>
              <a:t> Wilkie – Contoso Bank Bot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056416"/>
            <a:ext cx="12192000" cy="801584"/>
          </a:xfrm>
          <a:prstGeom prst="rect">
            <a:avLst/>
          </a:prstGeom>
          <a:solidFill>
            <a:srgbClr val="5E2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075984" y="6247790"/>
            <a:ext cx="3458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MSA Phase 2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6" y="6176249"/>
            <a:ext cx="1559694" cy="5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56416"/>
            <a:ext cx="12192000" cy="801584"/>
          </a:xfrm>
          <a:prstGeom prst="rect">
            <a:avLst/>
          </a:prstGeom>
          <a:solidFill>
            <a:srgbClr val="5E2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075984" y="6247790"/>
            <a:ext cx="3458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MSA Phase 2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6" y="6176249"/>
            <a:ext cx="1559694" cy="5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Contoso Bank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Jack Wilkie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jwi123@uclive.ac.nz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Limitations: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Likely not completed in the most efficient way, discovered other methods near the end (Dialogs, built-in LUIS integration, etc.)</a:t>
            </a:r>
          </a:p>
          <a:p>
            <a:r>
              <a:rPr lang="en-US" dirty="0"/>
              <a:t>Definitely not production-ready (Security, Features, Optimization)</a:t>
            </a:r>
          </a:p>
          <a:p>
            <a:pPr marL="0" indent="0">
              <a:buNone/>
            </a:pPr>
            <a:r>
              <a:rPr lang="en-US" dirty="0"/>
              <a:t>Outcomes: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Was a good learning experience, definitely felt like I got something out of the assignment (LUIS, API’s, OAuth, C#, even learnt regex)</a:t>
            </a: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</a:t>
            </a:r>
            <a:r>
              <a:rPr lang="en-US" dirty="0"/>
              <a:t>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Into: Science/Technology, Gaming</a:t>
            </a:r>
          </a:p>
          <a:p>
            <a:r>
              <a:rPr lang="en-US" dirty="0"/>
              <a:t>Studying Engineering, 1</a:t>
            </a:r>
            <a:r>
              <a:rPr lang="en-US" baseline="30000" dirty="0"/>
              <a:t>st</a:t>
            </a:r>
            <a:r>
              <a:rPr lang="en-US" dirty="0"/>
              <a:t> Pro (2</a:t>
            </a:r>
            <a:r>
              <a:rPr lang="en-US" baseline="30000" dirty="0"/>
              <a:t>nd</a:t>
            </a:r>
            <a:r>
              <a:rPr lang="en-US" dirty="0"/>
              <a:t> Year) Mechatronics in 2017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liked the interesting Frameworks/APIs (LUIS, Xamarin, Bot, Cognitive Services), and the chance to work somewhere cool</a:t>
            </a:r>
            <a:endParaRPr lang="en-US" dirty="0"/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Improvements: Seismic resilience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Goals: 9.0 GPA?, Top of class?, Do something great with my life?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LUIS – A more natural interface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Cards – Visua</a:t>
            </a:r>
            <a:r>
              <a:rPr lang="en-US" dirty="0"/>
              <a:t>l feedback. Buttons instead of typing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Social Media Integration – Accessible to a wider range of people</a:t>
            </a:r>
          </a:p>
          <a:p>
            <a:r>
              <a:rPr lang="en-US" dirty="0"/>
              <a:t>Confirmation – Check intent was correctly determined (Transactions)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Facebook login – Widely used, straightforward (no sign-up needed)</a:t>
            </a:r>
          </a:p>
          <a:p>
            <a:r>
              <a:rPr lang="en-US" dirty="0"/>
              <a:t>Branding – Created logo for use as profile picture, and in cards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LoginEvent – Required to link </a:t>
            </a:r>
            <a:r>
              <a:rPr lang="en-US" dirty="0"/>
              <a:t>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acebook login redirect back to chat, 10m token expiry (“Security</a:t>
            </a:r>
            <a:r>
              <a:rPr lang="en-US" dirty="0"/>
              <a:t>”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), allows response message</a:t>
            </a:r>
          </a:p>
          <a:p>
            <a:r>
              <a:rPr lang="en-US" dirty="0"/>
              <a:t>Account – Links bank account to Facebook ID/Token and to chat session, stores bank balance/account number.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Transactions – Record of all transactions between accounts, stores amount, account from, and account to, used for transaction history</a:t>
            </a:r>
          </a:p>
          <a:p>
            <a:r>
              <a:rPr lang="en-US" dirty="0"/>
              <a:t>Authentication – Found Node.js snippet on Stack Overflow for API-key Authentication, wish it was a default option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LUIS - </a:t>
            </a:r>
            <a:r>
              <a:rPr lang="en-US" dirty="0"/>
              <a:t>If logged in, used to categorically determine what user intended with message, easily determine inputs(Entities)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Exchange rate API – LUIS determines currency Entities from message,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ExchangeRateHandler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fetches data. Rest, No Auth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dirty="0"/>
              <a:t>http://api.fixer.io/)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/>
              <a:t>Facebook login API – Using </a:t>
            </a:r>
            <a:r>
              <a:rPr lang="en-US" dirty="0" err="1"/>
              <a:t>nuget</a:t>
            </a:r>
            <a:r>
              <a:rPr lang="en-US" dirty="0"/>
              <a:t> package for some assistance, </a:t>
            </a:r>
            <a:r>
              <a:rPr lang="en-US" dirty="0" err="1"/>
              <a:t>FacebookID</a:t>
            </a:r>
            <a:r>
              <a:rPr lang="en-US" dirty="0"/>
              <a:t> linked to account. Mostly manual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w-contoso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Bot,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jw-contosodb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EasyTables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/>
              <a:t>EasyTables</a:t>
            </a:r>
            <a:r>
              <a:rPr lang="en-US" dirty="0"/>
              <a:t> modified with a Node.js snippet to verify client is using a secret </a:t>
            </a:r>
            <a:r>
              <a:rPr lang="en-US" dirty="0" err="1"/>
              <a:t>api</a:t>
            </a:r>
            <a:r>
              <a:rPr lang="en-US" dirty="0"/>
              <a:t>-key, preventing public access. No apparent built-in method to handle this.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modified with additional controller to handle </a:t>
            </a:r>
            <a:r>
              <a:rPr lang="en-US" dirty="0"/>
              <a:t>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acebook redirect URLs (/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facebook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/{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guid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}?code={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fbCode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}), allowing login. Cant access bot state without message, must use DB(LoginEvent)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 Reiterate: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uses API-key for server authorization, and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LoginEvent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table helps with user authentication through Facebook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Oauth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/>
              <a:t>LUIS natural language used for determining what user wants to do, and detecting the Parameters/Entities they give. More natural for the user, simpler for the app to interpret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Interaction with cards to allow more rich formatting, and to allow actions, e.g. confirming transactions with buttons. (Unfortunately, Facebook receipt capability limited, receipt cards replaced)</a:t>
            </a: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(Aside) Login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97" y="1572406"/>
            <a:ext cx="6624789" cy="4351337"/>
          </a:xfrm>
        </p:spPr>
      </p:pic>
    </p:spTree>
    <p:extLst>
      <p:ext uri="{BB962C8B-B14F-4D97-AF65-F5344CB8AC3E}">
        <p14:creationId xmlns:p14="http://schemas.microsoft.com/office/powerpoint/2010/main" val="36912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with mobile app: By supporting channels like Facebook </a:t>
            </a:r>
            <a:r>
              <a:rPr lang="en-US" dirty="0"/>
              <a:t>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essenger or Skype, this is automatic!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Cognitive Services: LUIS integration, custom trained for the purposes of this bot</a:t>
            </a:r>
          </a:p>
          <a:p>
            <a:r>
              <a:rPr lang="en-US" dirty="0"/>
              <a:t>Bank Branding: Profile picture and cards inside chat</a:t>
            </a:r>
            <a:br>
              <a:rPr lang="en-US" dirty="0"/>
            </a:br>
            <a:r>
              <a:rPr lang="en-US" dirty="0"/>
              <a:t>(Made simple logo in Inkscape:       or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justification: Better customer satisfaction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(see: User Experience), automated service for trivial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actions reducing labor costs, accessibility = user 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664" y="3274712"/>
            <a:ext cx="2018159" cy="2572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4" y="4001294"/>
            <a:ext cx="487671" cy="487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84" y="4001293"/>
            <a:ext cx="487671" cy="4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599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 Light</vt:lpstr>
      <vt:lpstr>Wingdings</vt:lpstr>
      <vt:lpstr>Office Theme</vt:lpstr>
      <vt:lpstr>Contoso Bank Bot</vt:lpstr>
      <vt:lpstr>A bit about me</vt:lpstr>
      <vt:lpstr>User Experience</vt:lpstr>
      <vt:lpstr>Database</vt:lpstr>
      <vt:lpstr>API</vt:lpstr>
      <vt:lpstr>Azure Setup</vt:lpstr>
      <vt:lpstr>Advanced Features</vt:lpstr>
      <vt:lpstr>(Aside) Login Flow</vt:lpstr>
      <vt:lpstr>Advanced Considerations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Jack Wilkie</cp:lastModifiedBy>
  <cp:revision>60</cp:revision>
  <dcterms:created xsi:type="dcterms:W3CDTF">2016-10-16T03:02:52Z</dcterms:created>
  <dcterms:modified xsi:type="dcterms:W3CDTF">2016-11-28T09:23:45Z</dcterms:modified>
</cp:coreProperties>
</file>