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73" r:id="rId9"/>
    <p:sldId id="274" r:id="rId10"/>
    <p:sldId id="275" r:id="rId11"/>
    <p:sldId id="277" r:id="rId12"/>
    <p:sldId id="276" r:id="rId13"/>
    <p:sldId id="266" r:id="rId14"/>
    <p:sldId id="278" r:id="rId15"/>
    <p:sldId id="279" r:id="rId16"/>
    <p:sldId id="268" r:id="rId17"/>
    <p:sldId id="280" r:id="rId18"/>
    <p:sldId id="270" r:id="rId19"/>
    <p:sldId id="271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0942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1069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41069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4081590" y="32893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41069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195891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42085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42085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4170490" y="324491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8" name="bk object 4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" name="bk object 49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0942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1069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41069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4081590" y="32893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41069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195891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42085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42085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4170490" y="324491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8" name="bk object 4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" name="bk object 49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0942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1069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41069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4081590" y="32893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41069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195891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42085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42085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4170490" y="3244913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500"/>
                </a:moveTo>
                <a:lnTo>
                  <a:pt x="0" y="0"/>
                </a:lnTo>
              </a:path>
            </a:pathLst>
          </a:custGeom>
          <a:ln w="506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8" name="bk object 4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9" name="bk object 49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143" y="1532266"/>
            <a:ext cx="277581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4285" y="3351784"/>
            <a:ext cx="55498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/>
              <a:t> </a:t>
            </a:r>
            <a:r>
              <a:rPr spc="-70"/>
              <a:t>2017</a:t>
            </a:r>
            <a:endParaRPr spc="-7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12700" y="3351784"/>
            <a:ext cx="153606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/>
              <a:t>Name </a:t>
            </a:r>
            <a:r>
              <a:rPr spc="-25"/>
              <a:t>(Roll </a:t>
            </a:r>
            <a:r>
              <a:rPr spc="-55"/>
              <a:t>number) </a:t>
            </a:r>
            <a:r>
              <a:rPr spc="-25"/>
              <a:t>(The</a:t>
            </a:r>
            <a:r>
              <a:rPr spc="-65"/>
              <a:t> </a:t>
            </a:r>
            <a:r>
              <a:rPr spc="-10"/>
              <a:t>LNMIIT,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9412" y="3351784"/>
            <a:ext cx="2940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/>
              <a:t> </a:t>
            </a:r>
            <a:r>
              <a:rPr spc="45"/>
              <a:t>/</a:t>
            </a:r>
            <a:r>
              <a:rPr spc="-15"/>
              <a:t> </a:t>
            </a:r>
            <a:r>
              <a:rPr spc="-65"/>
              <a:t>17</a:t>
            </a:r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hyperlink" Target="https://github.com/jack17529/Smart-Doors/blob/master/LICENS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pventura/PythonRekognitionDemo/tree/fda89bcc14c1607f0967c313e573f9f56fdace45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cli/latest/userguide" TargetMode="External"/><Relationship Id="rId5" Type="http://schemas.openxmlformats.org/officeDocument/2006/relationships/hyperlink" Target="https://docs.aws.amazon.com/rekognition/latest/dg" TargetMode="External"/><Relationship Id="rId4" Type="http://schemas.openxmlformats.org/officeDocument/2006/relationships/hyperlink" Target="https://github.com/keithweaver/python-aws-s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12" Type="http://schemas.openxmlformats.org/officeDocument/2006/relationships/slide" Target="slide7.xml"/><Relationship Id="rId2" Type="http://schemas.openxmlformats.org/officeDocument/2006/relationships/image" Target="../media/image4.png"/><Relationship Id="rId16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slide" Target="slide1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2165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544" y="126367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344" y="1250975"/>
            <a:ext cx="4381715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0310" y="772210"/>
            <a:ext cx="50749" cy="491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43" y="766061"/>
            <a:ext cx="4432935" cy="548640"/>
          </a:xfrm>
          <a:custGeom>
            <a:avLst/>
            <a:gdLst/>
            <a:ahLst/>
            <a:cxnLst/>
            <a:rect l="l" t="t" r="r" b="b"/>
            <a:pathLst>
              <a:path w="4432935" h="548640">
                <a:moveTo>
                  <a:pt x="4432567" y="0"/>
                </a:moveTo>
                <a:lnTo>
                  <a:pt x="0" y="0"/>
                </a:lnTo>
                <a:lnTo>
                  <a:pt x="0" y="497613"/>
                </a:lnTo>
                <a:lnTo>
                  <a:pt x="4008" y="517338"/>
                </a:lnTo>
                <a:lnTo>
                  <a:pt x="14922" y="533491"/>
                </a:lnTo>
                <a:lnTo>
                  <a:pt x="31075" y="544405"/>
                </a:lnTo>
                <a:lnTo>
                  <a:pt x="50800" y="548414"/>
                </a:lnTo>
                <a:lnTo>
                  <a:pt x="4381767" y="548414"/>
                </a:lnTo>
                <a:lnTo>
                  <a:pt x="4401492" y="544405"/>
                </a:lnTo>
                <a:lnTo>
                  <a:pt x="4417644" y="533491"/>
                </a:lnTo>
                <a:lnTo>
                  <a:pt x="4428558" y="517338"/>
                </a:lnTo>
                <a:lnTo>
                  <a:pt x="4432567" y="4976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0310" y="810298"/>
            <a:ext cx="0" cy="472440"/>
          </a:xfrm>
          <a:custGeom>
            <a:avLst/>
            <a:gdLst/>
            <a:ahLst/>
            <a:cxnLst/>
            <a:rect l="l" t="t" r="r" b="b"/>
            <a:pathLst>
              <a:path h="472440">
                <a:moveTo>
                  <a:pt x="0" y="47242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0310" y="7975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0310" y="7848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0310" y="7721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2457" y="718602"/>
            <a:ext cx="2485142" cy="50334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b="1" dirty="0"/>
              <a:t>Door Sensors That Help You</a:t>
            </a:r>
            <a:br>
              <a:rPr lang="en-US" b="1" dirty="0"/>
            </a:br>
            <a:r>
              <a:rPr lang="en-US" b="1" dirty="0"/>
              <a:t>          (Smart Doors)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917143" y="1532266"/>
            <a:ext cx="2775813" cy="14657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90"/>
              </a:spcBef>
            </a:pPr>
            <a:r>
              <a:rPr lang="en-US" spc="-35" dirty="0" err="1"/>
              <a:t>Shivam</a:t>
            </a:r>
            <a:r>
              <a:rPr lang="en-US" spc="-35" dirty="0"/>
              <a:t> Sharma </a:t>
            </a:r>
            <a:r>
              <a:rPr spc="-15" dirty="0"/>
              <a:t>(</a:t>
            </a:r>
            <a:r>
              <a:rPr lang="en-US" spc="-15" dirty="0"/>
              <a:t>15ucs130</a:t>
            </a:r>
            <a:r>
              <a:rPr spc="-35" dirty="0"/>
              <a:t>)</a:t>
            </a:r>
          </a:p>
          <a:p>
            <a:pPr marL="32384"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5085" marR="5080" algn="ctr">
              <a:lnSpc>
                <a:spcPts val="950"/>
              </a:lnSpc>
            </a:pPr>
            <a:r>
              <a:rPr sz="900" spc="-89" baseline="27777" dirty="0">
                <a:latin typeface="Verdana"/>
                <a:cs typeface="Verdana"/>
              </a:rPr>
              <a:t>1</a:t>
            </a:r>
            <a:r>
              <a:rPr sz="800" spc="-60" dirty="0">
                <a:latin typeface="Verdana"/>
                <a:cs typeface="Verdana"/>
              </a:rPr>
              <a:t>Department </a:t>
            </a:r>
            <a:r>
              <a:rPr sz="800" spc="-45" dirty="0">
                <a:latin typeface="Verdana"/>
                <a:cs typeface="Verdana"/>
              </a:rPr>
              <a:t>of </a:t>
            </a:r>
            <a:r>
              <a:rPr sz="800" spc="-50" dirty="0">
                <a:latin typeface="Verdana"/>
                <a:cs typeface="Verdana"/>
              </a:rPr>
              <a:t>Electronics </a:t>
            </a:r>
            <a:r>
              <a:rPr sz="800" spc="-70" dirty="0">
                <a:latin typeface="Verdana"/>
                <a:cs typeface="Verdana"/>
              </a:rPr>
              <a:t>and </a:t>
            </a:r>
            <a:r>
              <a:rPr sz="800" spc="-65" dirty="0">
                <a:latin typeface="Verdana"/>
                <a:cs typeface="Verdana"/>
              </a:rPr>
              <a:t>Communication </a:t>
            </a:r>
            <a:r>
              <a:rPr sz="800" spc="-60" dirty="0">
                <a:latin typeface="Verdana"/>
                <a:cs typeface="Verdana"/>
              </a:rPr>
              <a:t>Engineering  </a:t>
            </a:r>
            <a:r>
              <a:rPr sz="800" spc="-30" dirty="0">
                <a:latin typeface="Verdana"/>
                <a:cs typeface="Verdana"/>
              </a:rPr>
              <a:t>The </a:t>
            </a:r>
            <a:r>
              <a:rPr sz="800" spc="25" dirty="0">
                <a:latin typeface="Verdana"/>
                <a:cs typeface="Verdana"/>
              </a:rPr>
              <a:t>LNM </a:t>
            </a:r>
            <a:r>
              <a:rPr sz="800" spc="-55" dirty="0">
                <a:latin typeface="Verdana"/>
                <a:cs typeface="Verdana"/>
              </a:rPr>
              <a:t>Institute </a:t>
            </a:r>
            <a:r>
              <a:rPr sz="800" spc="-45" dirty="0">
                <a:latin typeface="Verdana"/>
                <a:cs typeface="Verdana"/>
              </a:rPr>
              <a:t>of </a:t>
            </a:r>
            <a:r>
              <a:rPr sz="800" spc="-65" dirty="0">
                <a:latin typeface="Verdana"/>
                <a:cs typeface="Verdana"/>
              </a:rPr>
              <a:t>Information Technology,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Jaipur</a:t>
            </a:r>
            <a:endParaRPr sz="800" dirty="0">
              <a:latin typeface="Verdana"/>
              <a:cs typeface="Verdana"/>
            </a:endParaRPr>
          </a:p>
          <a:p>
            <a:pPr marL="32384"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Verdana"/>
              <a:cs typeface="Verdana"/>
            </a:endParaRPr>
          </a:p>
          <a:p>
            <a:pPr marL="32384" marR="26670" algn="ctr">
              <a:lnSpc>
                <a:spcPct val="100000"/>
              </a:lnSpc>
            </a:pPr>
            <a:r>
              <a:rPr lang="en-US" spc="-60" dirty="0"/>
              <a:t>May</a:t>
            </a:r>
            <a:r>
              <a:rPr spc="50" dirty="0"/>
              <a:t> </a:t>
            </a:r>
            <a:r>
              <a:rPr spc="-70" dirty="0"/>
              <a:t>201</a:t>
            </a:r>
            <a:r>
              <a:rPr lang="en-US" spc="-70" dirty="0"/>
              <a:t>8</a:t>
            </a:r>
          </a:p>
          <a:p>
            <a:pPr marL="32384" marR="26670" algn="ctr">
              <a:lnSpc>
                <a:spcPct val="100000"/>
              </a:lnSpc>
            </a:pPr>
            <a:endParaRPr lang="en-US" spc="-70" dirty="0"/>
          </a:p>
          <a:p>
            <a:r>
              <a:rPr lang="en-GB" dirty="0"/>
              <a:t>(c) jack_1729</a:t>
            </a:r>
          </a:p>
          <a:p>
            <a:r>
              <a:rPr lang="en-GB" dirty="0"/>
              <a:t>Licensed under the </a:t>
            </a:r>
            <a:r>
              <a:rPr lang="en-GB" dirty="0">
                <a:hlinkClick r:id="rId5"/>
              </a:rPr>
              <a:t>MIT License</a:t>
            </a:r>
            <a:endParaRPr lang="en-GB" dirty="0"/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10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A1DDE-9221-4282-BD1C-6805B733DF55}"/>
              </a:ext>
            </a:extLst>
          </p:cNvPr>
          <p:cNvSpPr txBox="1"/>
          <p:nvPr/>
        </p:nvSpPr>
        <p:spPr>
          <a:xfrm>
            <a:off x="320477" y="587374"/>
            <a:ext cx="401003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</a:rPr>
              <a:t>1. Checks day schedule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Program checks my google calendar using google calendar API.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Checks the event on the current time. And if I am busy or sleeping.</a:t>
            </a:r>
          </a:p>
          <a:p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2. Takes a pic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Takes the picture using OpenCV library using to the webcam connected to the door. Using secure SSL certificate.</a:t>
            </a:r>
          </a:p>
          <a:p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3. Does Face Recognition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This done using Amazon face </a:t>
            </a:r>
            <a:r>
              <a:rPr lang="en-US" sz="1100" dirty="0" err="1">
                <a:latin typeface="Times New Roman" panose="02020603050405020304" pitchFamily="18" charset="0"/>
              </a:rPr>
              <a:t>Rekognition</a:t>
            </a:r>
            <a:r>
              <a:rPr lang="en-US" sz="1100" dirty="0">
                <a:latin typeface="Times New Roman" panose="02020603050405020304" pitchFamily="18" charset="0"/>
              </a:rPr>
              <a:t> API , which requires use of several libraries like boto3 and auth.</a:t>
            </a:r>
          </a:p>
          <a:p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</a:rPr>
              <a:t>4. Putting in the S3 Database –</a:t>
            </a:r>
          </a:p>
          <a:p>
            <a:r>
              <a:rPr lang="en-US" sz="1100" dirty="0">
                <a:latin typeface="Times New Roman" panose="02020603050405020304" pitchFamily="18" charset="0"/>
              </a:rPr>
              <a:t>The picture gets stored by the name Unknown.jpg in the Target bucket of my S3 account.</a:t>
            </a:r>
          </a:p>
        </p:txBody>
      </p:sp>
    </p:spTree>
    <p:extLst>
      <p:ext uri="{BB962C8B-B14F-4D97-AF65-F5344CB8AC3E}">
        <p14:creationId xmlns:p14="http://schemas.microsoft.com/office/powerpoint/2010/main" val="404005124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7E1DF-6B4A-43E4-8CFF-0D4A83CAF6A2}"/>
              </a:ext>
            </a:extLst>
          </p:cNvPr>
          <p:cNvSpPr txBox="1"/>
          <p:nvPr/>
        </p:nvSpPr>
        <p:spPr>
          <a:xfrm>
            <a:off x="249377" y="587375"/>
            <a:ext cx="401003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imes New Roman" panose="02020603050405020304" pitchFamily="18" charset="0"/>
              </a:rPr>
              <a:t>5. Running Face Recognition Algorithm –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Does face recognition from the source bucket of my S3 account . In the source bucket the pictures of all the known persons are stored.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Finds the largest image in the Unknown.jpg and does face recognition.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6. Checking Email –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If the face of the person is recognized , then the program checks the name of the person and email written in the database.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7. Sending Email –</a:t>
            </a: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If the name of the person along with email is found in the database , then it sends email using the smtp library.</a:t>
            </a:r>
          </a:p>
        </p:txBody>
      </p:sp>
    </p:spTree>
    <p:extLst>
      <p:ext uri="{BB962C8B-B14F-4D97-AF65-F5344CB8AC3E}">
        <p14:creationId xmlns:p14="http://schemas.microsoft.com/office/powerpoint/2010/main" val="189852765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9705719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99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Simulations </a:t>
            </a:r>
            <a:r>
              <a:rPr spc="-60" dirty="0"/>
              <a:t>and</a:t>
            </a:r>
            <a:r>
              <a:rPr spc="125" dirty="0"/>
              <a:t> </a:t>
            </a:r>
            <a:r>
              <a:rPr spc="-4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361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3649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368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37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374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672" y="663575"/>
            <a:ext cx="4253864" cy="13055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–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webcam or a phone with </a:t>
            </a: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webcam app installed .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Laptop or pc as a platform to run the program.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 Gmail account.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Amazon account.</a:t>
            </a:r>
          </a:p>
          <a:p>
            <a:pPr marL="12700" marR="1165860" algn="just">
              <a:lnSpc>
                <a:spcPct val="125299"/>
              </a:lnSpc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99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Simulations </a:t>
            </a:r>
            <a:r>
              <a:rPr spc="-60" dirty="0"/>
              <a:t>and</a:t>
            </a:r>
            <a:r>
              <a:rPr spc="125" dirty="0"/>
              <a:t> </a:t>
            </a:r>
            <a:r>
              <a:rPr spc="-4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361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3649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368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37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374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76" y="547174"/>
            <a:ext cx="4253864" cy="23635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–</a:t>
            </a: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Ip webcam or a phone with Ip-webcam app installed.</a:t>
            </a:r>
          </a:p>
          <a:p>
            <a:pPr marL="241300" marR="1165860" indent="-228600" algn="just">
              <a:lnSpc>
                <a:spcPct val="125299"/>
              </a:lnSpc>
              <a:buAutoNum type="arabicPeriod"/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–</a:t>
            </a:r>
          </a:p>
          <a:p>
            <a:pPr marL="241300" marR="1165860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2.7 must be installed in the pc to run the program.</a:t>
            </a:r>
          </a:p>
          <a:p>
            <a:pPr marL="241300" marR="1165860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that need to be installed –</a:t>
            </a: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Boto3</a:t>
            </a: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1165860" lvl="1" indent="-228600" algn="just">
              <a:lnSpc>
                <a:spcPct val="125299"/>
              </a:lnSpc>
              <a:buAutoNum type="arabicPeriod"/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</a:t>
            </a:r>
            <a:r>
              <a:rPr lang="en-US" sz="11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-python-client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6759105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99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Simulations </a:t>
            </a:r>
            <a:r>
              <a:rPr spc="-60" dirty="0"/>
              <a:t>and</a:t>
            </a:r>
            <a:r>
              <a:rPr spc="125" dirty="0"/>
              <a:t> </a:t>
            </a:r>
            <a:r>
              <a:rPr spc="-4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3616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3649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3681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37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374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672" y="710288"/>
            <a:ext cx="4253864" cy="8823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is original as the idea no one has ever done this before.</a:t>
            </a:r>
          </a:p>
          <a:p>
            <a:pPr marL="12700" marR="1165860" algn="just">
              <a:lnSpc>
                <a:spcPct val="125299"/>
              </a:lnSpc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65860" algn="just">
              <a:lnSpc>
                <a:spcPct val="125299"/>
              </a:lnSpc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have no competitors yet.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15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9861473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32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Discussions </a:t>
            </a:r>
            <a:r>
              <a:rPr spc="-50" dirty="0"/>
              <a:t>on </a:t>
            </a:r>
            <a:r>
              <a:rPr spc="-80" dirty="0"/>
              <a:t>the</a:t>
            </a:r>
            <a:r>
              <a:rPr spc="165" dirty="0"/>
              <a:t> </a:t>
            </a:r>
            <a:r>
              <a:rPr spc="-6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227672" y="138856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72" y="159859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808629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511175"/>
            <a:ext cx="3654718" cy="263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made a software that sends emails to a known person when you are busy or sleeping or have any urgent work. Giving them the next time you can meet.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 and challenges</a:t>
            </a: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241300" marR="5080" indent="-228600">
              <a:lnSpc>
                <a:spcPct val="125299"/>
              </a:lnSpc>
              <a:spcBef>
                <a:spcPts val="100"/>
              </a:spcBef>
              <a:buAutoNum type="arabicPeriod"/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SSL certification error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 networking  encoding error , took 3 days to solve 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Google </a:t>
            </a:r>
            <a:r>
              <a:rPr lang="en-US" sz="11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list problem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get() and list() in the library seems to be deprecated , need to do a do over. Took 3 days to solve.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16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32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Discussions </a:t>
            </a:r>
            <a:r>
              <a:rPr spc="-50" dirty="0"/>
              <a:t>on </a:t>
            </a:r>
            <a:r>
              <a:rPr spc="-80" dirty="0"/>
              <a:t>the</a:t>
            </a:r>
            <a:r>
              <a:rPr spc="165" dirty="0"/>
              <a:t> </a:t>
            </a:r>
            <a:r>
              <a:rPr spc="-6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227672" y="138856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72" y="159859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808629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51" y="454321"/>
            <a:ext cx="4112099" cy="155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Results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accomplishes its goal to send emails.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reducing the tension and stressful situations.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Results –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it does send emails it does not stop the ringing of the bell.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told to me by my mentor.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17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7991590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45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Future </a:t>
            </a:r>
            <a:r>
              <a:rPr spc="-80" dirty="0"/>
              <a:t>work </a:t>
            </a:r>
            <a:r>
              <a:rPr spc="-60" dirty="0"/>
              <a:t>and</a:t>
            </a:r>
            <a:r>
              <a:rPr spc="-125" dirty="0"/>
              <a:t> </a:t>
            </a:r>
            <a:r>
              <a:rPr spc="-80" dirty="0"/>
              <a:t>time-line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122054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143057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640608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850640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72" y="2060673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18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CA353-CED6-404B-9DEA-63806DE3432B}"/>
              </a:ext>
            </a:extLst>
          </p:cNvPr>
          <p:cNvSpPr txBox="1"/>
          <p:nvPr/>
        </p:nvSpPr>
        <p:spPr>
          <a:xfrm>
            <a:off x="227672" y="587375"/>
            <a:ext cx="415475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Times New Roman" panose="02020603050405020304" pitchFamily="18" charset="0"/>
              </a:rPr>
              <a:t>Future Work –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Implementing an hardware bell that stops when the email is delivered.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This is the current proposal that was made by me to the problem to disable the disturbance caused.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I need to start the python code when the bell starts and then disable the bell with the same python code when the email is delivered . 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Difficulties – </a:t>
            </a:r>
          </a:p>
          <a:p>
            <a:pPr algn="l"/>
            <a:endParaRPr lang="en-US" sz="1100" dirty="0">
              <a:latin typeface="Times New Roman" panose="02020603050405020304" pitchFamily="18" charset="0"/>
            </a:endParaRPr>
          </a:p>
          <a:p>
            <a:pPr algn="l"/>
            <a:r>
              <a:rPr lang="en-US" sz="1100" dirty="0">
                <a:latin typeface="Times New Roman" panose="02020603050405020304" pitchFamily="18" charset="0"/>
              </a:rPr>
              <a:t>After researching for a week , it seems like this require some serious hardware skills . Even process priority skills which is beyond my report submitted before. Average time 2-3 months.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60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ReferencesI</a:t>
            </a:r>
          </a:p>
        </p:txBody>
      </p:sp>
      <p:sp>
        <p:nvSpPr>
          <p:cNvPr id="49" name="object 4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19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3CEE5-EDAE-4041-89FB-DEC456D4ED8C}"/>
              </a:ext>
            </a:extLst>
          </p:cNvPr>
          <p:cNvSpPr txBox="1"/>
          <p:nvPr/>
        </p:nvSpPr>
        <p:spPr>
          <a:xfrm>
            <a:off x="171450" y="663575"/>
            <a:ext cx="4267200" cy="2489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PythonRekognitionDemo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drpventura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https://github.com/drpventura/PythonRekognitionDemo/tree/fda89bcc14c1607f0967c313e573f9f56fdace45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python-aws-s3 by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keithweaver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https://github.com/keithweaver/python-aws-s3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Aws docs by Amazon</a:t>
            </a: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https://docs.aws.amazon.com/rekognition/latest/dg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Amazon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guide by Amazon</a:t>
            </a: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https://docs.aws.amazon.com/cli/latest/userguide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marR="96520" indent="-196215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89281" y="620268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43" y="6196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582" y="8440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3" y="592174"/>
            <a:ext cx="157607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Introduction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Current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State 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of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the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 </a:t>
            </a:r>
            <a:r>
              <a:rPr sz="1100" spc="25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Art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281" y="1092352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43" y="109169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173" y="1064258"/>
            <a:ext cx="157099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Literature</a:t>
            </a:r>
            <a:r>
              <a:rPr sz="1100" spc="5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Survey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Existing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recent</a:t>
            </a:r>
            <a:r>
              <a:rPr sz="1100" spc="12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 </a:t>
            </a:r>
            <a:r>
              <a:rPr sz="1100" spc="-45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solutions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743" y="156377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73" y="1536343"/>
            <a:ext cx="209931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Proposed</a:t>
            </a:r>
            <a:r>
              <a:rPr sz="1100" spc="5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Work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Proposed </a:t>
            </a:r>
            <a:r>
              <a:rPr sz="1100" spc="-35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solution </a:t>
            </a:r>
            <a:r>
              <a:rPr sz="1100" spc="1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to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the</a:t>
            </a:r>
            <a:r>
              <a:rPr sz="1100" spc="7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 </a:t>
            </a:r>
            <a:r>
              <a:rPr sz="1100" spc="-55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problem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743" y="2008427"/>
            <a:ext cx="171259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35" baseline="6944" dirty="0">
                <a:solidFill>
                  <a:srgbClr val="EAEAF7"/>
                </a:solidFill>
                <a:latin typeface="Verdana"/>
                <a:cs typeface="Verdana"/>
              </a:rPr>
              <a:t>4</a:t>
            </a:r>
            <a:r>
              <a:rPr sz="1200" spc="22" baseline="6944" dirty="0">
                <a:solidFill>
                  <a:srgbClr val="EAEAF7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Results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Simulations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and</a:t>
            </a:r>
            <a:r>
              <a:rPr sz="1100" spc="105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 </a:t>
            </a:r>
            <a:r>
              <a:rPr sz="1100" spc="-65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Results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281" y="2508605"/>
            <a:ext cx="160096" cy="1600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743" y="250794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EAEAF7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9570" y="2732405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173" y="2480511"/>
            <a:ext cx="17113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Discussions </a:t>
            </a:r>
            <a:r>
              <a:rPr sz="1100" spc="-6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and </a:t>
            </a:r>
            <a:r>
              <a:rPr sz="1100" spc="-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Future Work </a:t>
            </a:r>
            <a:r>
              <a:rPr sz="1100" spc="-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7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Discussions 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on </a:t>
            </a:r>
            <a:r>
              <a:rPr sz="1100" spc="-3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the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results </a:t>
            </a:r>
            <a:r>
              <a:rPr sz="1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Future</a:t>
            </a:r>
            <a:r>
              <a:rPr sz="1100" spc="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 </a:t>
            </a:r>
            <a:r>
              <a:rPr sz="1100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Work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1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109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 problem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tacking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42097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6310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8410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93747"/>
            <a:ext cx="3706342" cy="12766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last time you opened your door for someone(friend) , when you were actually sleeping , or were busy ?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I know it's painful 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I made this project.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4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19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 </a:t>
            </a:r>
            <a:r>
              <a:rPr spc="-70" dirty="0"/>
              <a:t>of </a:t>
            </a:r>
            <a:r>
              <a:rPr spc="-80" dirty="0"/>
              <a:t>the</a:t>
            </a:r>
            <a:r>
              <a:rPr spc="165" dirty="0"/>
              <a:t> </a:t>
            </a:r>
            <a:r>
              <a:rPr spc="-5" dirty="0"/>
              <a:t>Art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50498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89" y="17150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377757"/>
            <a:ext cx="3210560" cy="1076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sending Emails to friends when you are not in the condition of opening the door.</a:t>
            </a: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focusing on sending info to friends when I can’t tell them thus automating the task of telling when will I be free.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13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Existing </a:t>
            </a:r>
            <a:r>
              <a:rPr spc="-85" dirty="0"/>
              <a:t>recent</a:t>
            </a:r>
            <a:r>
              <a:rPr spc="35" dirty="0"/>
              <a:t> </a:t>
            </a:r>
            <a:r>
              <a:rPr spc="-50" dirty="0"/>
              <a:t>solutions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2789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889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69898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20810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151684"/>
            <a:ext cx="4048760" cy="1023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authors haven’t considered this problem yet.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usually used face recognition to open doors for family member.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US" sz="11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according to me is a weaker use of the power of Face Recognition.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5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09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Proposed </a:t>
            </a:r>
            <a:r>
              <a:rPr spc="-55" dirty="0"/>
              <a:t>solution </a:t>
            </a:r>
            <a:r>
              <a:rPr spc="-50" dirty="0"/>
              <a:t>to </a:t>
            </a:r>
            <a:r>
              <a:rPr spc="-80" dirty="0"/>
              <a:t>the</a:t>
            </a:r>
            <a:r>
              <a:rPr spc="-65" dirty="0"/>
              <a:t> </a:t>
            </a:r>
            <a:r>
              <a:rPr spc="-80" dirty="0"/>
              <a:t>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530514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672" y="73616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113888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672" y="1319552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436992"/>
            <a:ext cx="4072890" cy="60234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65"/>
              </a:spcBef>
            </a:pP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solves the problem by sending emails , to the person or a friend standing on the door . It also tell the next time I will be active to talk to him/her. </a:t>
            </a:r>
          </a:p>
          <a:p>
            <a:pPr marL="12700" marR="5080">
              <a:lnSpc>
                <a:spcPct val="102699"/>
              </a:lnSpc>
              <a:spcBef>
                <a:spcPts val="265"/>
              </a:spcBef>
            </a:pPr>
            <a:endParaRPr lang="en-US" sz="11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411" y="2900265"/>
            <a:ext cx="34696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en-US" sz="1000" spc="-3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someone rings a bell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6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pic>
        <p:nvPicPr>
          <p:cNvPr id="2052" name="Picture 4" descr="Image result for person ringing a door bell pic">
            <a:extLst>
              <a:ext uri="{FF2B5EF4-FFF2-40B4-BE49-F238E27FC236}">
                <a16:creationId xmlns:a16="http://schemas.microsoft.com/office/drawing/2014/main" id="{5A07EDD2-EE8C-45D0-96C3-DC122328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" y="1072712"/>
            <a:ext cx="2691263" cy="17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7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pic>
        <p:nvPicPr>
          <p:cNvPr id="1026" name="Picture 2" descr="Image result for person ringing a door bell pic">
            <a:extLst>
              <a:ext uri="{FF2B5EF4-FFF2-40B4-BE49-F238E27FC236}">
                <a16:creationId xmlns:a16="http://schemas.microsoft.com/office/drawing/2014/main" id="{2F881497-95B1-4478-B444-4D37CC6DD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26" y="602402"/>
            <a:ext cx="1097756" cy="6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22EB65-9241-4127-954D-9FC5EAA6C9B1}"/>
              </a:ext>
            </a:extLst>
          </p:cNvPr>
          <p:cNvSpPr txBox="1"/>
          <p:nvPr/>
        </p:nvSpPr>
        <p:spPr>
          <a:xfrm>
            <a:off x="1583626" y="1381416"/>
            <a:ext cx="1331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rings the bell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F84F88-93D6-4AE3-A6BB-C1F092C4D112}"/>
              </a:ext>
            </a:extLst>
          </p:cNvPr>
          <p:cNvCxnSpPr/>
          <p:nvPr/>
        </p:nvCxnSpPr>
        <p:spPr>
          <a:xfrm flipH="1">
            <a:off x="1390650" y="1788236"/>
            <a:ext cx="574344" cy="17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F09B06-07A4-49A4-AE18-C3447D6321CC}"/>
              </a:ext>
            </a:extLst>
          </p:cNvPr>
          <p:cNvCxnSpPr/>
          <p:nvPr/>
        </p:nvCxnSpPr>
        <p:spPr>
          <a:xfrm>
            <a:off x="2381250" y="1788236"/>
            <a:ext cx="609600" cy="17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A7DBB7-E1C5-4138-88D3-9D5E4A4FFE74}"/>
              </a:ext>
            </a:extLst>
          </p:cNvPr>
          <p:cNvSpPr txBox="1"/>
          <p:nvPr/>
        </p:nvSpPr>
        <p:spPr>
          <a:xfrm>
            <a:off x="488271" y="2200356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</a:rPr>
              <a:t>He/She</a:t>
            </a:r>
            <a:r>
              <a:rPr lang="en-US" sz="1200" dirty="0">
                <a:latin typeface="Times New Roman" panose="02020603050405020304" pitchFamily="18" charset="0"/>
              </a:rPr>
              <a:t> is my friend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DF4AE-65CF-403E-B121-F06DBF8A8D17}"/>
              </a:ext>
            </a:extLst>
          </p:cNvPr>
          <p:cNvSpPr txBox="1"/>
          <p:nvPr/>
        </p:nvSpPr>
        <p:spPr>
          <a:xfrm>
            <a:off x="2692316" y="2200356"/>
            <a:ext cx="156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</a:rPr>
              <a:t>He/She</a:t>
            </a:r>
            <a:r>
              <a:rPr lang="en-US" sz="1200" dirty="0">
                <a:latin typeface="Times New Roman" panose="02020603050405020304" pitchFamily="18" charset="0"/>
              </a:rPr>
              <a:t> is Unknown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8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C46A2-E2CE-44F3-BFA6-AFB2DA9C9809}"/>
              </a:ext>
            </a:extLst>
          </p:cNvPr>
          <p:cNvSpPr txBox="1"/>
          <p:nvPr/>
        </p:nvSpPr>
        <p:spPr>
          <a:xfrm>
            <a:off x="872622" y="106141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</a:rPr>
              <a:t>Program checks my calendar for schedule.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A9589-E141-43F4-AC3F-3DA60BA294A7}"/>
              </a:ext>
            </a:extLst>
          </p:cNvPr>
          <p:cNvSpPr txBox="1"/>
          <p:nvPr/>
        </p:nvSpPr>
        <p:spPr>
          <a:xfrm>
            <a:off x="857250" y="1564436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</a:rPr>
              <a:t>If I am busy or sleeping.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0FB1A-8820-478B-8386-198128672735}"/>
              </a:ext>
            </a:extLst>
          </p:cNvPr>
          <p:cNvSpPr txBox="1"/>
          <p:nvPr/>
        </p:nvSpPr>
        <p:spPr>
          <a:xfrm>
            <a:off x="992720" y="2139177"/>
            <a:ext cx="268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</a:rPr>
              <a:t>Does face recognition on the 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94784-CB4D-49A5-B025-A4FF7DF20D61}"/>
              </a:ext>
            </a:extLst>
          </p:cNvPr>
          <p:cNvSpPr txBox="1"/>
          <p:nvPr/>
        </p:nvSpPr>
        <p:spPr>
          <a:xfrm>
            <a:off x="992720" y="2697823"/>
            <a:ext cx="268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</a:rPr>
              <a:t>Send email to the person with my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195D1-A1D3-40F2-AC30-13ED38E56FE0}"/>
              </a:ext>
            </a:extLst>
          </p:cNvPr>
          <p:cNvSpPr txBox="1"/>
          <p:nvPr/>
        </p:nvSpPr>
        <p:spPr>
          <a:xfrm>
            <a:off x="796422" y="587375"/>
            <a:ext cx="2971800" cy="27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79" marR="96520" indent="-196215" algn="ctr">
              <a:lnSpc>
                <a:spcPct val="102600"/>
              </a:lnSpc>
              <a:spcBef>
                <a:spcPts val="55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he/she is known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3432F-77BA-4C63-8047-BA0DE50ADFE8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2282322" y="858411"/>
            <a:ext cx="0" cy="20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2420D-F705-47F2-A97F-0F13637DA318}"/>
              </a:ext>
            </a:extLst>
          </p:cNvPr>
          <p:cNvCxnSpPr>
            <a:endCxn id="5" idx="0"/>
          </p:cNvCxnSpPr>
          <p:nvPr/>
        </p:nvCxnSpPr>
        <p:spPr>
          <a:xfrm>
            <a:off x="2266950" y="1423219"/>
            <a:ext cx="0" cy="14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43BE00-CD27-4A01-A197-220078801ED6}"/>
              </a:ext>
            </a:extLst>
          </p:cNvPr>
          <p:cNvCxnSpPr/>
          <p:nvPr/>
        </p:nvCxnSpPr>
        <p:spPr>
          <a:xfrm>
            <a:off x="2266950" y="1958975"/>
            <a:ext cx="0" cy="1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F99019-AE11-403D-9698-1E21BFE08741}"/>
              </a:ext>
            </a:extLst>
          </p:cNvPr>
          <p:cNvCxnSpPr/>
          <p:nvPr/>
        </p:nvCxnSpPr>
        <p:spPr>
          <a:xfrm>
            <a:off x="2266950" y="2550503"/>
            <a:ext cx="0" cy="14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0232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40" dirty="0"/>
              <a:t>Proposed </a:t>
            </a:r>
            <a:r>
              <a:rPr lang="en-GB" spc="-55" dirty="0"/>
              <a:t>solution </a:t>
            </a:r>
            <a:r>
              <a:rPr lang="en-GB" spc="-50" dirty="0"/>
              <a:t>to </a:t>
            </a:r>
            <a:r>
              <a:rPr lang="en-GB" spc="-80" dirty="0"/>
              <a:t>the</a:t>
            </a:r>
            <a:r>
              <a:rPr lang="en-GB" spc="-65" dirty="0"/>
              <a:t> </a:t>
            </a:r>
            <a:r>
              <a:rPr lang="en-GB" spc="-80" dirty="0"/>
              <a:t>problem</a:t>
            </a:r>
            <a:endParaRPr spc="-50" dirty="0"/>
          </a:p>
        </p:txBody>
      </p:sp>
      <p:sp>
        <p:nvSpPr>
          <p:cNvPr id="10" name="object 10"/>
          <p:cNvSpPr/>
          <p:nvPr/>
        </p:nvSpPr>
        <p:spPr>
          <a:xfrm>
            <a:off x="319582" y="13161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281" y="1564436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582" y="178823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281" y="2036521"/>
            <a:ext cx="160096" cy="16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9582" y="22603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255050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0" dirty="0">
                <a:solidFill>
                  <a:srgbClr val="FAFAFD"/>
                </a:solidFill>
                <a:latin typeface="Verdana"/>
                <a:cs typeface="Verdana"/>
              </a:rPr>
              <a:t>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570" y="290447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45" dirty="0"/>
              <a:t>Student </a:t>
            </a:r>
            <a:r>
              <a:rPr spc="-55" dirty="0"/>
              <a:t>Name </a:t>
            </a:r>
            <a:r>
              <a:rPr spc="-25" dirty="0"/>
              <a:t>(Roll </a:t>
            </a:r>
            <a:r>
              <a:rPr spc="-55" dirty="0"/>
              <a:t>number) </a:t>
            </a:r>
            <a:r>
              <a:rPr spc="-25" dirty="0"/>
              <a:t>(The</a:t>
            </a:r>
            <a:r>
              <a:rPr spc="-65" dirty="0"/>
              <a:t> </a:t>
            </a:r>
            <a:r>
              <a:rPr spc="-10" dirty="0"/>
              <a:t>LNMIIT,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64994" y="3351784"/>
            <a:ext cx="67818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Title </a:t>
            </a:r>
            <a:r>
              <a:rPr sz="600" spc="-3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sz="600" spc="-45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sz="600" spc="-2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Project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5" dirty="0"/>
              <a:t>November</a:t>
            </a:r>
            <a:r>
              <a:rPr spc="-35" dirty="0"/>
              <a:t> </a:t>
            </a:r>
            <a:r>
              <a:rPr spc="-70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9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DF4AE-65CF-403E-B121-F06DBF8A8D17}"/>
              </a:ext>
            </a:extLst>
          </p:cNvPr>
          <p:cNvSpPr txBox="1"/>
          <p:nvPr/>
        </p:nvSpPr>
        <p:spPr>
          <a:xfrm>
            <a:off x="1390650" y="556336"/>
            <a:ext cx="156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</a:rPr>
              <a:t>He/She</a:t>
            </a:r>
            <a:r>
              <a:rPr lang="en-US" sz="1200" dirty="0">
                <a:latin typeface="Times New Roman" panose="02020603050405020304" pitchFamily="18" charset="0"/>
              </a:rPr>
              <a:t> is 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D535-384B-4424-90A5-165375C04AC0}"/>
              </a:ext>
            </a:extLst>
          </p:cNvPr>
          <p:cNvSpPr txBox="1"/>
          <p:nvPr/>
        </p:nvSpPr>
        <p:spPr>
          <a:xfrm>
            <a:off x="552450" y="116692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</a:rPr>
              <a:t>Takes a pic of the Unknown person.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ADDB8-7212-4D80-AC92-BD4FACBE22B9}"/>
              </a:ext>
            </a:extLst>
          </p:cNvPr>
          <p:cNvSpPr txBox="1"/>
          <p:nvPr/>
        </p:nvSpPr>
        <p:spPr>
          <a:xfrm>
            <a:off x="617715" y="1843367"/>
            <a:ext cx="321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</a:rPr>
              <a:t>Stores the pic in the Target Bucket in Amazon 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C8FB50-8530-4AD0-A6EB-5A12CB02A24F}"/>
              </a:ext>
            </a:extLst>
          </p:cNvPr>
          <p:cNvCxnSpPr/>
          <p:nvPr/>
        </p:nvCxnSpPr>
        <p:spPr>
          <a:xfrm>
            <a:off x="2076450" y="892175"/>
            <a:ext cx="0" cy="27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1A6BA2-5A80-4D27-927C-6CAC39B0A0C2}"/>
              </a:ext>
            </a:extLst>
          </p:cNvPr>
          <p:cNvCxnSpPr/>
          <p:nvPr/>
        </p:nvCxnSpPr>
        <p:spPr>
          <a:xfrm>
            <a:off x="2076450" y="1564436"/>
            <a:ext cx="0" cy="22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284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08279" marR="96520" indent="-196215" algn="l">
          <a:lnSpc>
            <a:spcPct val="102600"/>
          </a:lnSpc>
          <a:spcBef>
            <a:spcPts val="55"/>
          </a:spcBef>
          <a:defRPr sz="11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1376</Words>
  <Application>Microsoft Office PowerPoint</Application>
  <PresentationFormat>Custom</PresentationFormat>
  <Paragraphs>224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Verdana</vt:lpstr>
      <vt:lpstr>Office Theme</vt:lpstr>
      <vt:lpstr>Door Sensors That Help You           (Smart Doors)</vt:lpstr>
      <vt:lpstr>Outline</vt:lpstr>
      <vt:lpstr>PowerPoint Presentation</vt:lpstr>
      <vt:lpstr>State of the Art</vt:lpstr>
      <vt:lpstr>Existing recent solutions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Proposed solution to the problem</vt:lpstr>
      <vt:lpstr>Simulations and Results</vt:lpstr>
      <vt:lpstr>Simulations and Results</vt:lpstr>
      <vt:lpstr>Simulations and Results</vt:lpstr>
      <vt:lpstr>Discussions on the results</vt:lpstr>
      <vt:lpstr>Discussions on the results</vt:lpstr>
      <vt:lpstr>Future work and time-line</vt:lpstr>
      <vt:lpstr>ReferencesI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- Sub title (if applicable)</dc:title>
  <dc:creator>Student Name (Roll number)</dc:creator>
  <cp:lastModifiedBy>BLASTER</cp:lastModifiedBy>
  <cp:revision>16</cp:revision>
  <dcterms:created xsi:type="dcterms:W3CDTF">2018-05-09T03:52:55Z</dcterms:created>
  <dcterms:modified xsi:type="dcterms:W3CDTF">2018-05-09T06:24:36Z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2018-05-09T00:00:00Z</vt:filetime>
  </property>
</Properties>
</file>