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 autoAdjust="0"/>
    <p:restoredTop sz="94660"/>
  </p:normalViewPr>
  <p:slideViewPr>
    <p:cSldViewPr snapToGrid="0">
      <p:cViewPr>
        <p:scale>
          <a:sx n="118" d="100"/>
          <a:sy n="118" d="100"/>
        </p:scale>
        <p:origin x="7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>
            <a:off x="7544465" y="337457"/>
            <a:ext cx="4386248" cy="3918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3499" y="337457"/>
            <a:ext cx="6839090" cy="3918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2321" y="2198108"/>
            <a:ext cx="1999735" cy="523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2000" dirty="0" smtClean="0"/>
              <a:t>Cloud Connector</a:t>
            </a:r>
            <a:endParaRPr kumimoji="0" lang="en-CA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10784437" y="317608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7" name="Pictur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0" y="464529"/>
            <a:ext cx="2053890" cy="271906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996042" y="516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165" name="TextBox 164"/>
          <p:cNvSpPr txBox="1"/>
          <p:nvPr/>
        </p:nvSpPr>
        <p:spPr>
          <a:xfrm>
            <a:off x="8796492" y="450632"/>
            <a:ext cx="188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Cloud Agnostic</a:t>
            </a:r>
          </a:p>
          <a:p>
            <a:pPr algn="ctr"/>
            <a:r>
              <a:rPr lang="en-CA" dirty="0" smtClean="0"/>
              <a:t>Solace Messaging</a:t>
            </a:r>
          </a:p>
          <a:p>
            <a:pPr algn="ctr"/>
            <a:r>
              <a:rPr lang="en-CA" dirty="0" smtClean="0"/>
              <a:t>Service Instance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57833" y="354214"/>
            <a:ext cx="285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Spring </a:t>
            </a:r>
            <a:r>
              <a:rPr lang="en-CA" smtClean="0"/>
              <a:t>Cloud Connector</a:t>
            </a:r>
            <a:endParaRPr lang="en-CA" dirty="0"/>
          </a:p>
        </p:txBody>
      </p:sp>
      <p:sp>
        <p:nvSpPr>
          <p:cNvPr id="2" name="Down Arrow 1"/>
          <p:cNvSpPr/>
          <p:nvPr/>
        </p:nvSpPr>
        <p:spPr>
          <a:xfrm rot="16200000" flipH="1">
            <a:off x="3251638" y="2070210"/>
            <a:ext cx="335281" cy="779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3029721" y="2569707"/>
            <a:ext cx="93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smtClean="0">
                <a:latin typeface="Arial" charset="0"/>
              </a:rPr>
              <a:t>Uses</a:t>
            </a:r>
            <a:endParaRPr lang="en-CA" sz="1600" dirty="0"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893044" y="2198108"/>
            <a:ext cx="3047688" cy="523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2000" smtClean="0"/>
              <a:t>SolaceMessagingInfoCreator</a:t>
            </a:r>
            <a:endParaRPr lang="en-CA" sz="2000" dirty="0" smtClean="0"/>
          </a:p>
        </p:txBody>
      </p:sp>
      <p:sp>
        <p:nvSpPr>
          <p:cNvPr id="96" name="Rectangle 95"/>
          <p:cNvSpPr/>
          <p:nvPr/>
        </p:nvSpPr>
        <p:spPr bwMode="auto">
          <a:xfrm>
            <a:off x="3893044" y="3456985"/>
            <a:ext cx="3047688" cy="523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2000" smtClean="0"/>
              <a:t>ServiceInfoCreator</a:t>
            </a:r>
            <a:endParaRPr lang="en-CA" sz="2000" dirty="0" smtClean="0"/>
          </a:p>
        </p:txBody>
      </p:sp>
      <p:cxnSp>
        <p:nvCxnSpPr>
          <p:cNvPr id="5" name="Straight Arrow Connector 4"/>
          <p:cNvCxnSpPr>
            <a:stCxn id="95" idx="2"/>
            <a:endCxn id="96" idx="0"/>
          </p:cNvCxnSpPr>
          <p:nvPr/>
        </p:nvCxnSpPr>
        <p:spPr>
          <a:xfrm>
            <a:off x="5416888" y="2721429"/>
            <a:ext cx="0" cy="73555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71160" y="2970584"/>
            <a:ext cx="155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smtClean="0">
                <a:latin typeface="Arial" charset="0"/>
              </a:rPr>
              <a:t>Implements</a:t>
            </a:r>
            <a:endParaRPr lang="en-CA" sz="1600" dirty="0">
              <a:latin typeface="Arial" charset="0"/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4292393" y="1169872"/>
            <a:ext cx="2248989" cy="4592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mtClean="0"/>
              <a:t>VCAP_SERVICES</a:t>
            </a:r>
            <a:endParaRPr lang="en-CA"/>
          </a:p>
        </p:txBody>
      </p:sp>
      <p:sp>
        <p:nvSpPr>
          <p:cNvPr id="98" name="Down Arrow 97"/>
          <p:cNvSpPr/>
          <p:nvPr/>
        </p:nvSpPr>
        <p:spPr>
          <a:xfrm flipH="1">
            <a:off x="5241538" y="1692342"/>
            <a:ext cx="335281" cy="488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TextBox 98"/>
          <p:cNvSpPr txBox="1"/>
          <p:nvPr/>
        </p:nvSpPr>
        <p:spPr>
          <a:xfrm>
            <a:off x="5604777" y="1752675"/>
            <a:ext cx="93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smtClean="0">
                <a:latin typeface="Arial" charset="0"/>
              </a:rPr>
              <a:t>Parses</a:t>
            </a:r>
            <a:endParaRPr lang="en-CA" sz="1600" dirty="0">
              <a:latin typeface="Arial" charset="0"/>
            </a:endParaRPr>
          </a:p>
        </p:txBody>
      </p:sp>
      <p:sp>
        <p:nvSpPr>
          <p:cNvPr id="100" name="Down Arrow 99"/>
          <p:cNvSpPr/>
          <p:nvPr/>
        </p:nvSpPr>
        <p:spPr>
          <a:xfrm rot="16200000" flipH="1">
            <a:off x="7432193" y="1955220"/>
            <a:ext cx="335281" cy="99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 bwMode="auto">
          <a:xfrm>
            <a:off x="8213745" y="2198108"/>
            <a:ext cx="3047688" cy="523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2000" dirty="0" err="1" smtClean="0"/>
              <a:t>SolaceMessagingInfo</a:t>
            </a:r>
            <a:endParaRPr lang="en-CA" sz="2000" dirty="0" smtClean="0"/>
          </a:p>
        </p:txBody>
      </p:sp>
      <p:sp>
        <p:nvSpPr>
          <p:cNvPr id="105" name="Rectangle 104"/>
          <p:cNvSpPr/>
          <p:nvPr/>
        </p:nvSpPr>
        <p:spPr bwMode="auto">
          <a:xfrm>
            <a:off x="8213745" y="3454720"/>
            <a:ext cx="3047688" cy="523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2000" dirty="0" err="1" smtClean="0"/>
              <a:t>ServiceInfo</a:t>
            </a:r>
            <a:endParaRPr lang="en-CA" sz="2000" dirty="0" smtClean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9737589" y="2719164"/>
            <a:ext cx="0" cy="73555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491861" y="2968319"/>
            <a:ext cx="155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smtClean="0">
                <a:latin typeface="Arial" charset="0"/>
              </a:rPr>
              <a:t>Implements</a:t>
            </a:r>
            <a:endParaRPr lang="en-CA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Solace Cloud Messaging Sample Application</dc:title>
  <dc:creator>Francois Dickey</dc:creator>
  <cp:lastModifiedBy>Mark Spielman</cp:lastModifiedBy>
  <cp:revision>11</cp:revision>
  <dcterms:created xsi:type="dcterms:W3CDTF">2016-08-24T16:25:24Z</dcterms:created>
  <dcterms:modified xsi:type="dcterms:W3CDTF">2016-10-12T01:06:54Z</dcterms:modified>
</cp:coreProperties>
</file>