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5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5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31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1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09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0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9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0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86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9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9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3031-F1D4-408B-B1DA-D33ACBE1B363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A075-95EF-49A3-AAAC-8CF14D72D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9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1" y="215441"/>
            <a:ext cx="2376619" cy="627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58" y="1268760"/>
            <a:ext cx="4725389" cy="139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11256"/>
            <a:ext cx="4813449" cy="1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83" y="4653136"/>
            <a:ext cx="4848114" cy="146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doctorxp</dc:creator>
  <cp:lastModifiedBy>士昌 徐</cp:lastModifiedBy>
  <cp:revision>3</cp:revision>
  <dcterms:created xsi:type="dcterms:W3CDTF">2017-03-19T01:39:58Z</dcterms:created>
  <dcterms:modified xsi:type="dcterms:W3CDTF">2019-08-22T17:17:31Z</dcterms:modified>
</cp:coreProperties>
</file>