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14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E68B-333D-4002-9D56-9C60F944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848B2-DFEE-4F7F-8201-D970CB5F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C3BB-AE04-4897-96CA-E35B2B8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2381-9FEE-4001-97A9-2DFE3278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0BD3-6091-4A30-819A-7BBDA6CB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948F-B4E6-4CAE-AD05-19B5ADC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25350-CB29-47ED-B754-598EEDA2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09D6-CEC8-4945-9758-20123DE2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557-8481-43A7-B458-6AC2D34B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1D7D-476C-4B3B-85E2-9CE890E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E056B-3D1B-4CF9-A62B-F74A5A64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9EF1-262A-4855-A8D2-C6FCB7AA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9872-79DD-47A5-A024-D9F4723C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2FDE-08B3-4A41-AF4F-01712791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C0B3-46DA-4217-8B7B-779475F9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222-57DC-47A7-8BD1-304E35AE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1CDD-11B4-448F-999A-CA3B171D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AE8F-182F-481B-AB75-69F638B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41BC-2629-49D3-8AF5-826A4E0B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3FD2-7FA2-495E-9E94-23A32388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663-F32B-47FD-B103-9B40B785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2C40-72E0-45F3-A17A-CC7D93C9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7926-60A1-4920-AFA5-B9F71FA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EFE5-9D54-4776-959E-54DB4CC0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BE54-B17C-46F9-A3EC-7C2C61C0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3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18EA-5D45-43E2-89D8-9B67B64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295E-92C4-43A9-8801-D16F85A2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6D36-180A-49EB-9C85-E573F4A8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7D58-5EF2-474D-9010-AA298AE3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751D-D8AD-46A9-81CA-8FE56D3F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C2FFB-EEA4-4722-9C1E-E109F5D3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769-2F36-4A05-857D-77CEF1C8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DD7B-E77E-4E92-9BBB-7DA668A0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B93C-2A9A-447D-959E-0AD132F0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A8720-3FA6-4939-8A8F-165610472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032D6-B558-4061-BBDA-12BD661E0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78961-A75F-40BC-B5F7-152C89B3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C2B0F-DF9B-4831-88A3-88F05A5C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0F25A-3FB2-41F0-A411-E1441770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7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2DC3-3189-4E76-833B-E40D2017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57147-EC1C-448B-BDB8-3659286A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A1D97-9192-4E1C-848C-0CAB196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1127-C79F-461D-B39F-0ECB8F4A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203E8-9AC6-4850-85AE-F4EFCAEF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B46DB-D8CE-439F-9175-91BDB5D7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86E5-4817-49EF-AC27-4CF01554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9054-BCD5-4E19-A27D-6C9100A8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A8B9-DBFD-48C0-A745-35C815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6F84-BDE9-45A7-A3EC-8CFA9A47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48B9-A5A3-49F8-98AE-A672E3DD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6B075-9F97-4417-AF7A-535B9777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FCF5-E828-416A-991C-7FAD0D1F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BC1B-7F5B-4475-A00E-5C9D362E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7BDB8-E6B4-4F00-BF9B-AF10734E7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A3B7-893B-40AF-9E3E-BBFB67DF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5637-5CA1-420D-958E-FC632D7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2091-5A3B-42F9-8F18-6352619F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839E-5329-4A1E-8B1F-A449F40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B959B-EEC8-4D72-A9B1-98A8CF09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63EC-2E65-4CDB-885B-2ADA0EB4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7802-E7F9-435E-801F-E280F962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905D-4A7D-4911-834A-1624455E6929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6C71-6376-4563-9131-076399C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A663-4C7C-42F0-A4FD-811370C1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2537-5513-4735-8F39-0E50861A4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69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105DB-809D-48B8-9468-B5CAB9DF0994}"/>
              </a:ext>
            </a:extLst>
          </p:cNvPr>
          <p:cNvSpPr/>
          <p:nvPr/>
        </p:nvSpPr>
        <p:spPr>
          <a:xfrm>
            <a:off x="439023" y="370536"/>
            <a:ext cx="11204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Introduction </a:t>
            </a:r>
          </a:p>
          <a:p>
            <a:r>
              <a:rPr lang="en-GB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client would like to open a business at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Downtown Toronto but he is not sure what type of business or which Neighbourhood will make a good investment.</a:t>
            </a:r>
          </a:p>
          <a:p>
            <a:endParaRPr lang="en-US" dirty="0"/>
          </a:p>
          <a:p>
            <a:r>
              <a:rPr lang="en-US" b="1" u="sng" dirty="0"/>
              <a:t>Data</a:t>
            </a:r>
          </a:p>
          <a:p>
            <a:r>
              <a:rPr lang="en-US" dirty="0"/>
              <a:t>Used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wikipedia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Canada postal codes (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Link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to identify number of neighbourhoods in Downtown Toronto.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foursquare data to identify which is venues are most frequency searched in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Downtown Toronto.</a:t>
            </a:r>
          </a:p>
          <a:p>
            <a:endParaRPr lang="en-US" dirty="0"/>
          </a:p>
          <a:p>
            <a:r>
              <a:rPr lang="en-US" b="1" u="sng" dirty="0"/>
              <a:t>Methodology</a:t>
            </a:r>
          </a:p>
          <a:p>
            <a:r>
              <a:rPr lang="en-US" dirty="0"/>
              <a:t>Used supervised classification to identify the right business and neighborhood.</a:t>
            </a:r>
          </a:p>
          <a:p>
            <a:r>
              <a:rPr lang="en-US" dirty="0"/>
              <a:t>Because classification is useful when question can be expressed as associations between feature and target variables, especially when labelled data is available. </a:t>
            </a:r>
          </a:p>
          <a:p>
            <a:r>
              <a:rPr lang="en-US" dirty="0"/>
              <a:t>Used foursquare to identify the top 50 most popular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searched </a:t>
            </a:r>
            <a:r>
              <a:rPr lang="en-US" dirty="0"/>
              <a:t>venues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Downtown Toronto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0FA44-D64C-4A39-B13B-0BE50945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7" y="409376"/>
            <a:ext cx="6855253" cy="6003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94E3E-4BBB-468F-B221-3F01C9DB5A44}"/>
              </a:ext>
            </a:extLst>
          </p:cNvPr>
          <p:cNvSpPr txBox="1"/>
          <p:nvPr/>
        </p:nvSpPr>
        <p:spPr>
          <a:xfrm>
            <a:off x="7205031" y="683046"/>
            <a:ext cx="452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Coffee shop and Café are the most searched venues</a:t>
            </a:r>
          </a:p>
        </p:txBody>
      </p:sp>
    </p:spTree>
    <p:extLst>
      <p:ext uri="{BB962C8B-B14F-4D97-AF65-F5344CB8AC3E}">
        <p14:creationId xmlns:p14="http://schemas.microsoft.com/office/powerpoint/2010/main" val="353788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94E3E-4BBB-468F-B221-3F01C9DB5A44}"/>
              </a:ext>
            </a:extLst>
          </p:cNvPr>
          <p:cNvSpPr txBox="1"/>
          <p:nvPr/>
        </p:nvSpPr>
        <p:spPr>
          <a:xfrm>
            <a:off x="659728" y="4979625"/>
            <a:ext cx="984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Compare the Coffee shop and Café  vs frequency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E194D-7952-4A60-9789-EC6C0CB7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4" y="297455"/>
            <a:ext cx="5147443" cy="3955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B4FDA-4605-4158-A20B-879A596A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5" y="297455"/>
            <a:ext cx="4011689" cy="39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2A5DD-F403-47F1-909D-4419ED0C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" y="110169"/>
            <a:ext cx="7014462" cy="6610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88B11-1248-4007-9E26-D9276F44C9D0}"/>
              </a:ext>
            </a:extLst>
          </p:cNvPr>
          <p:cNvSpPr txBox="1"/>
          <p:nvPr/>
        </p:nvSpPr>
        <p:spPr>
          <a:xfrm>
            <a:off x="7205031" y="683046"/>
            <a:ext cx="452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review Coffee shop and Café data used </a:t>
            </a:r>
            <a:r>
              <a:rPr lang="en-US" dirty="0"/>
              <a:t>k-nearest neighbor </a:t>
            </a:r>
            <a:r>
              <a:rPr lang="en-GB" dirty="0"/>
              <a:t>vs Neighbourhood.</a:t>
            </a:r>
          </a:p>
        </p:txBody>
      </p:sp>
    </p:spTree>
    <p:extLst>
      <p:ext uri="{BB962C8B-B14F-4D97-AF65-F5344CB8AC3E}">
        <p14:creationId xmlns:p14="http://schemas.microsoft.com/office/powerpoint/2010/main" val="327641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105DB-809D-48B8-9468-B5CAB9DF0994}"/>
              </a:ext>
            </a:extLst>
          </p:cNvPr>
          <p:cNvSpPr/>
          <p:nvPr/>
        </p:nvSpPr>
        <p:spPr>
          <a:xfrm>
            <a:off x="439023" y="370536"/>
            <a:ext cx="11204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Identified </a:t>
            </a:r>
            <a:r>
              <a:rPr lang="en-GB" dirty="0"/>
              <a:t>Café in Christie Neighbourhood is suitable investment for </a:t>
            </a:r>
            <a:r>
              <a:rPr lang="en-GB"/>
              <a:t>the </a:t>
            </a:r>
            <a:r>
              <a:rPr lang="en-GB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client.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91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Lee</dc:creator>
  <cp:lastModifiedBy>Dorothy Lee</cp:lastModifiedBy>
  <cp:revision>17</cp:revision>
  <dcterms:created xsi:type="dcterms:W3CDTF">2019-05-26T11:05:43Z</dcterms:created>
  <dcterms:modified xsi:type="dcterms:W3CDTF">2019-05-27T11:47:40Z</dcterms:modified>
</cp:coreProperties>
</file>