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7FAD411-16B6-475A-BA49-E4C1B401A27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7200" y="279000"/>
            <a:ext cx="9071640" cy="68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Use ACL2 to Prove the Correctness of Clebsch-Gordan Coefficient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Xiaohui Chen</a:t>
            </a:r>
            <a:endParaRPr/>
          </a:p>
          <a:p>
            <a:pPr algn="ctr"/>
            <a:r>
              <a:rPr lang="en-US" sz="3200">
                <a:latin typeface="Arial"/>
              </a:rPr>
              <a:t>04/13/2015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65760"/>
            <a:ext cx="9071640" cy="6858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(defthm append-valid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</a:t>
            </a:r>
            <a:r>
              <a:rPr lang="en-US" sz="3200">
                <a:latin typeface="Arial"/>
              </a:rPr>
              <a:t>(implies (and (true-coupled-state x)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           </a:t>
            </a:r>
            <a:r>
              <a:rPr lang="en-US" sz="3200">
                <a:latin typeface="Arial"/>
              </a:rPr>
              <a:t>(true-coupled-state y))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  </a:t>
            </a:r>
            <a:r>
              <a:rPr lang="en-US" sz="3200">
                <a:latin typeface="Arial"/>
              </a:rPr>
              <a:t>(true-coupled-state (append-and-merge-states x y)))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:hints (("Goal" :in-theory (disable same-denominator-add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                     </a:t>
            </a:r>
            <a:r>
              <a:rPr lang="en-US" sz="3200">
                <a:latin typeface="Arial"/>
              </a:rPr>
              <a:t>remove-strict-inequalities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                    </a:t>
            </a:r>
            <a:r>
              <a:rPr lang="en-US" sz="3200">
                <a:latin typeface="Arial"/>
              </a:rPr>
              <a:t>remove-weak-inequalities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                    </a:t>
            </a:r>
            <a:r>
              <a:rPr lang="en-US" sz="3200">
                <a:latin typeface="Arial"/>
              </a:rPr>
              <a:t>merge-same-property-4))))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This theorem takes more than 84,000,000 steps, 983 seconds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Solutions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Tried to use control-C and inspect the check-pioints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(implies (and 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          </a:t>
            </a:r>
            <a:r>
              <a:rPr lang="en-US" sz="3200">
                <a:latin typeface="Arial"/>
              </a:rPr>
              <a:t>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          </a:t>
            </a:r>
            <a:r>
              <a:rPr lang="en-US" sz="3200">
                <a:latin typeface="Arial"/>
              </a:rPr>
              <a:t>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          </a:t>
            </a:r>
            <a:r>
              <a:rPr lang="en-US" sz="3200">
                <a:latin typeface="Arial"/>
              </a:rPr>
              <a:t>(not d)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                  </a:t>
            </a:r>
            <a:r>
              <a:rPr lang="en-US" sz="2800">
                <a:latin typeface="Arial"/>
              </a:rPr>
              <a:t>(not e))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                   </a:t>
            </a:r>
            <a:r>
              <a:rPr lang="en-US" sz="2800">
                <a:latin typeface="Arial"/>
              </a:rPr>
              <a:t>(integerp x))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65760"/>
            <a:ext cx="9071640" cy="676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Another check-point gives: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(implies (and 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          </a:t>
            </a:r>
            <a:r>
              <a:rPr lang="en-US" sz="3200">
                <a:latin typeface="Arial"/>
              </a:rPr>
              <a:t>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          </a:t>
            </a:r>
            <a:r>
              <a:rPr lang="en-US" sz="3200">
                <a:latin typeface="Arial"/>
              </a:rPr>
              <a:t>(not c)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          </a:t>
            </a:r>
            <a:r>
              <a:rPr lang="en-US" sz="3200">
                <a:latin typeface="Arial"/>
              </a:rPr>
              <a:t>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                  </a:t>
            </a:r>
            <a:r>
              <a:rPr lang="en-US" sz="2800">
                <a:latin typeface="Arial"/>
              </a:rPr>
              <a:t>e)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                   </a:t>
            </a:r>
            <a:r>
              <a:rPr lang="en-US" sz="2800">
                <a:latin typeface="Arial"/>
              </a:rPr>
              <a:t>(integerp x))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65760"/>
            <a:ext cx="9071640" cy="6858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Prove a lemma: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(implies (and 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          </a:t>
            </a:r>
            <a:r>
              <a:rPr lang="en-US" sz="3200">
                <a:latin typeface="Arial"/>
              </a:rPr>
              <a:t>b)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                   </a:t>
            </a:r>
            <a:r>
              <a:rPr lang="en-US" sz="2800">
                <a:latin typeface="Arial"/>
              </a:rPr>
              <a:t>(integerp x))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This saves a lot of time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But be careful when choosing lemmas, sometimes it could cause the theorem proof fails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62520" y="0"/>
            <a:ext cx="755964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Timeline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04/13/2015-04/19/2015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Finish coding and finish verify the theorem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04/20/2015-04/26/2015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Finish project report (first draft) and presentation slides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04/26/2015-05/03/2015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Finish presentation and modify project report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Finish final draft of project report by 05/06/2015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My model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((A . (j . m_j)) 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((B . ((l . m_l) . (s . m_s)))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(C. ((l . m_l) . (s . m_s)))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…</a:t>
            </a:r>
            <a:r>
              <a:rPr lang="en-US" sz="3200">
                <a:latin typeface="Arial"/>
              </a:rPr>
              <a:t>.))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have to verify that after a series of operations on the above pair, A=B+C+D+...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Operations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Input: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((A . (j . m_j)) 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((B . ((l . m_l) . (s . m_s)))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(C. ((l . m_l) . (s . m_s)))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…</a:t>
            </a:r>
            <a:r>
              <a:rPr lang="en-US" sz="3200">
                <a:latin typeface="Arial"/>
              </a:rPr>
              <a:t>.))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It satisfies the following conditions: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(1) A=B+C+D+...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(2) j&gt;=|m_j|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65760"/>
            <a:ext cx="9071640" cy="66751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(3) For all l, m_l, s, m_s, l&gt;= |m_l|, s&gt;=|m_s|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(4) l and m_l are either integers or half integers at the same time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(5) s and m_l have the same condition as (4)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(6) j=l+s, m_j=m_l+m_s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(7) j and m_j have the same condition as (4)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(8) m_j= -j, -j+1, …, j-1, j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(9) m_l= -l, -l+1, …, l-1, 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(10) m_s= -s, -s+1, …, s-1, 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548640"/>
            <a:ext cx="9071640" cy="66751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Step 1: normalize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((A . (j . m_j)) 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((B . ((l . m_l) . (s . m_s)))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(C. ((l . m_l) . (s . m_s)))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…</a:t>
            </a:r>
            <a:r>
              <a:rPr lang="en-US" sz="3200">
                <a:latin typeface="Arial"/>
              </a:rPr>
              <a:t>.)) →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((1 . (j . m_j)) 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((B/A . ((l . m_l) . (s . m_s)))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(C/A . ((l . m_l) . (s . m_s)))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…</a:t>
            </a:r>
            <a:r>
              <a:rPr lang="en-US" sz="3200">
                <a:latin typeface="Arial"/>
              </a:rPr>
              <a:t>.))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65760"/>
            <a:ext cx="9071640" cy="6858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Step 2: apply lowering operators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e.g J-lowering (1 . (j . m_j))= (A' . (j . m_j-1))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Special case: j=-m_j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J-lowering (1 . (j . m_j)) = 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Condition (11): j-state and coupled states are either both 0 or j-pair and coupled-list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After the lowering operators, we have coefficients A'=B'+C'+D'+...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Progress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Finished working on j-lowering operator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Working on l-lowering and s-lowering operators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After each operation, we have to verify that the model satisfies the 11 conditions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 lot of splitting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Example of Large Splitting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Function l-lowering returns a list of coupled states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Same for s-lowering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have to append the two lists, merge the states with same quantum numbers, and clean up 0s in the list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If both of the list are lists of 0s, then return 0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