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57200" y="279000"/>
            <a:ext cx="9071280" cy="685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Use ACL2 to Prove the Correctness of Clebsch-Gordan Coefficient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Xiaohui Chen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04/20/2015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36600" y="365760"/>
            <a:ext cx="7541640" cy="22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Result</a:t>
            </a:r>
            <a:endParaRPr/>
          </a:p>
        </p:txBody>
      </p:sp>
      <p:pic>
        <p:nvPicPr>
          <p:cNvPr id="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1332000"/>
            <a:ext cx="9509760" cy="580032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457200" y="1828800"/>
            <a:ext cx="365760" cy="9144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92" name="CustomShape 3"/>
          <p:cNvSpPr/>
          <p:nvPr/>
        </p:nvSpPr>
        <p:spPr>
          <a:xfrm flipV="1">
            <a:off x="471240" y="3291840"/>
            <a:ext cx="541800" cy="9144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93" name="CustomShape 4"/>
          <p:cNvSpPr/>
          <p:nvPr/>
        </p:nvSpPr>
        <p:spPr>
          <a:xfrm>
            <a:off x="457200" y="4937760"/>
            <a:ext cx="365760" cy="6400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Prove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371600"/>
            <a:ext cx="9235440" cy="2286000"/>
          </a:xfrm>
          <a:prstGeom prst="rect">
            <a:avLst>
              <a:gd name="adj" fmla="val 2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6" name="TextShape 3"/>
          <p:cNvSpPr txBox="1"/>
          <p:nvPr/>
        </p:nvSpPr>
        <p:spPr>
          <a:xfrm>
            <a:off x="640080" y="1815840"/>
            <a:ext cx="8847720" cy="1201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600">
                <a:latin typeface="Arial"/>
              </a:rPr>
              <a:t>Given an initial state, all the outputs subsequent operations</a:t>
            </a:r>
            <a:endParaRPr/>
          </a:p>
          <a:p>
            <a:r>
              <a:rPr lang="en-US" sz="2600">
                <a:latin typeface="Arial"/>
              </a:rPr>
              <a:t> </a:t>
            </a:r>
            <a:r>
              <a:rPr lang="en-US" sz="2600">
                <a:latin typeface="Arial"/>
              </a:rPr>
              <a:t>either have A=B+C+D... or </a:t>
            </a:r>
            <a:endParaRPr/>
          </a:p>
          <a:p>
            <a:r>
              <a:rPr lang="en-US" sz="2600">
                <a:latin typeface="Arial"/>
              </a:rPr>
              <a:t>equal to (0 . 0) for the operations on the lowest states</a:t>
            </a:r>
            <a:endParaRPr/>
          </a:p>
        </p:txBody>
      </p:sp>
      <p:sp>
        <p:nvSpPr>
          <p:cNvPr id="97" name="TextShape 4"/>
          <p:cNvSpPr txBox="1"/>
          <p:nvPr/>
        </p:nvSpPr>
        <p:spPr>
          <a:xfrm>
            <a:off x="731520" y="4389120"/>
            <a:ext cx="8131320" cy="433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400">
                <a:latin typeface="Arial"/>
              </a:rPr>
              <a:t>This ought to be done around Wednesday and Thursday!!!!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62520" y="0"/>
            <a:ext cx="755928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Timeline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04/13/2015-04/19/2015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Finish coding and finish verify the theorem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04/20/2015-04/26/2015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Finish proving the main theorem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Finish project report (first draft) and presentation slides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04/26/2015-05/03/2015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Finish presentation and modify project report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Finish final draft of project report by 05/06/2015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My model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((A . (j . m_j)) 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((B . ((l . m_l) . (s . m_s)))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(C. ((l . m_l) . (s . m_s)))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 …</a:t>
            </a:r>
            <a:r>
              <a:rPr lang="en-US" sz="3200">
                <a:latin typeface="Arial"/>
              </a:rPr>
              <a:t>.))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We have to verify that after a series of operations on the above pair, A=B+C+D+...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Progress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Finished proving the lemmas. Beginning proving the main theorem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Finished optimizing some of the lemmas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Some of them still have a lot of splitting, but way better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The proving time is endurable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182880"/>
            <a:ext cx="8869680" cy="5394960"/>
          </a:xfrm>
          <a:prstGeom prst="rect">
            <a:avLst/>
          </a:prstGeom>
          <a:ln>
            <a:noFill/>
          </a:ln>
        </p:spPr>
      </p:pic>
      <p:sp>
        <p:nvSpPr>
          <p:cNvPr id="81" name="TextShape 2"/>
          <p:cNvSpPr txBox="1"/>
          <p:nvPr/>
        </p:nvSpPr>
        <p:spPr>
          <a:xfrm>
            <a:off x="731520" y="6035040"/>
            <a:ext cx="80323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This was the theorem which took more than 80,000,000 steps and 15 minutes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65760"/>
            <a:ext cx="9071280" cy="685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(defthm append-valid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        </a:t>
            </a:r>
            <a:r>
              <a:rPr lang="en-US" sz="3200">
                <a:latin typeface="Arial"/>
              </a:rPr>
              <a:t>(implies (and (true-coupled-state x)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                      </a:t>
            </a:r>
            <a:r>
              <a:rPr lang="en-US" sz="3200">
                <a:latin typeface="Arial"/>
              </a:rPr>
              <a:t>(true-coupled-state y))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             </a:t>
            </a:r>
            <a:r>
              <a:rPr lang="en-US" sz="3200">
                <a:latin typeface="Arial"/>
              </a:rPr>
              <a:t>(true-coupled-state (append-and-merge-states x y)))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:hints (("Goal" :in-theory (disable same-denominator-add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                                </a:t>
            </a:r>
            <a:r>
              <a:rPr lang="en-US" sz="3200">
                <a:latin typeface="Arial"/>
              </a:rPr>
              <a:t>remove-strict-inequalities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                               </a:t>
            </a:r>
            <a:r>
              <a:rPr lang="en-US" sz="3200">
                <a:latin typeface="Arial"/>
              </a:rPr>
              <a:t>remove-weak-inequalities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                               </a:t>
            </a:r>
            <a:r>
              <a:rPr lang="en-US" sz="3200">
                <a:latin typeface="Arial"/>
              </a:rPr>
              <a:t>merge-same-property-4))))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This theorem takes more than 84,000,000 steps, 983 seconds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NOW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</p:sp>
      <p:pic>
        <p:nvPicPr>
          <p:cNvPr id="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1645920"/>
            <a:ext cx="8880840" cy="246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65760"/>
            <a:ext cx="9071280" cy="676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Inspect the if-intro and disable all the splits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Gradually enable back the if-intros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Use lemmas that could minimize the splits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Sometimes proof-checker is more convenient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09280" y="182880"/>
            <a:ext cx="6886080" cy="704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