
<file path=[Content_Types].xml><?xml version="1.0" encoding="utf-8"?>
<Types xmlns="http://schemas.openxmlformats.org/package/2006/content-types">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4.jpeg" ContentType="image/jpeg"/>
  <Override PartName="/ppt/media/image9.png" ContentType="image/png"/>
  <Override PartName="/ppt/media/image23.png" ContentType="image/png"/>
  <Override PartName="/ppt/media/image8.png" ContentType="image/png"/>
  <Override PartName="/ppt/media/image10.jpeg" ContentType="image/jpeg"/>
  <Override PartName="/ppt/media/image14.png" ContentType="image/png"/>
  <Override PartName="/ppt/media/image7.png" ContentType="image/png"/>
  <Override PartName="/ppt/media/image22.jpeg" ContentType="image/jpeg"/>
  <Override PartName="/ppt/media/image16.jpeg" ContentType="image/jpeg"/>
  <Override PartName="/ppt/media/image1.jpeg" ContentType="image/jpeg"/>
  <Override PartName="/ppt/media/image11.png" ContentType="image/png"/>
  <Override PartName="/ppt/media/image18.jpeg" ContentType="image/jpeg"/>
  <Override PartName="/ppt/media/image3.png" ContentType="image/png"/>
  <Override PartName="/ppt/media/image2.png" ContentType="image/png"/>
  <Override PartName="/ppt/media/image4.png" ContentType="image/png"/>
  <Override PartName="/ppt/media/image12.png" ContentType="image/png"/>
  <Override PartName="/ppt/media/image13.png" ContentType="image/png"/>
  <Override PartName="/ppt/media/image15.png" ContentType="image/png"/>
  <Override PartName="/ppt/media/image17.jpeg" ContentType="image/jpeg"/>
  <Override PartName="/ppt/media/image19.png" ContentType="image/png"/>
  <Override PartName="/ppt/media/image5.png" ContentType="image/png"/>
  <Override PartName="/ppt/media/image20.png" ContentType="image/png"/>
  <Override PartName="/ppt/media/image6.png" ContentType="image/png"/>
  <Override PartName="/ppt/media/image21.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1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36" name="PlaceHolder 2"/>
          <p:cNvSpPr>
            <a:spLocks noGrp="1"/>
          </p:cNvSpPr>
          <p:nvPr>
            <p:ph type="body"/>
          </p:nvPr>
        </p:nvSpPr>
        <p:spPr>
          <a:xfrm>
            <a:off x="1295280" y="2557080"/>
            <a:ext cx="96008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37" name="PlaceHolder 3"/>
          <p:cNvSpPr>
            <a:spLocks noGrp="1"/>
          </p:cNvSpPr>
          <p:nvPr>
            <p:ph type="body"/>
          </p:nvPr>
        </p:nvSpPr>
        <p:spPr>
          <a:xfrm>
            <a:off x="1295280" y="4290480"/>
            <a:ext cx="96008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39" name="PlaceHolder 2"/>
          <p:cNvSpPr>
            <a:spLocks noGrp="1"/>
          </p:cNvSpPr>
          <p:nvPr>
            <p:ph type="body"/>
          </p:nvPr>
        </p:nvSpPr>
        <p:spPr>
          <a:xfrm>
            <a:off x="129528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40" name="PlaceHolder 3"/>
          <p:cNvSpPr>
            <a:spLocks noGrp="1"/>
          </p:cNvSpPr>
          <p:nvPr>
            <p:ph type="body"/>
          </p:nvPr>
        </p:nvSpPr>
        <p:spPr>
          <a:xfrm>
            <a:off x="621504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41" name="PlaceHolder 4"/>
          <p:cNvSpPr>
            <a:spLocks noGrp="1"/>
          </p:cNvSpPr>
          <p:nvPr>
            <p:ph type="body"/>
          </p:nvPr>
        </p:nvSpPr>
        <p:spPr>
          <a:xfrm>
            <a:off x="6215040" y="42904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42" name="PlaceHolder 5"/>
          <p:cNvSpPr>
            <a:spLocks noGrp="1"/>
          </p:cNvSpPr>
          <p:nvPr>
            <p:ph type="body"/>
          </p:nvPr>
        </p:nvSpPr>
        <p:spPr>
          <a:xfrm>
            <a:off x="1295280" y="42904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44" name="PlaceHolder 2"/>
          <p:cNvSpPr>
            <a:spLocks noGrp="1"/>
          </p:cNvSpPr>
          <p:nvPr>
            <p:ph type="body"/>
          </p:nvPr>
        </p:nvSpPr>
        <p:spPr>
          <a:xfrm>
            <a:off x="1295280" y="2557080"/>
            <a:ext cx="96008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45" name="PlaceHolder 3"/>
          <p:cNvSpPr>
            <a:spLocks noGrp="1"/>
          </p:cNvSpPr>
          <p:nvPr>
            <p:ph type="body"/>
          </p:nvPr>
        </p:nvSpPr>
        <p:spPr>
          <a:xfrm>
            <a:off x="1295280" y="2557080"/>
            <a:ext cx="96008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pic>
        <p:nvPicPr>
          <p:cNvPr id="46" name="" descr=""/>
          <p:cNvPicPr/>
          <p:nvPr/>
        </p:nvPicPr>
        <p:blipFill>
          <a:blip r:embed="rId2"/>
          <a:stretch/>
        </p:blipFill>
        <p:spPr>
          <a:xfrm>
            <a:off x="4015800" y="2557080"/>
            <a:ext cx="4159080" cy="3318480"/>
          </a:xfrm>
          <a:prstGeom prst="rect">
            <a:avLst/>
          </a:prstGeom>
          <a:ln>
            <a:noFill/>
          </a:ln>
        </p:spPr>
      </p:pic>
      <p:pic>
        <p:nvPicPr>
          <p:cNvPr id="47" name="" descr=""/>
          <p:cNvPicPr/>
          <p:nvPr/>
        </p:nvPicPr>
        <p:blipFill>
          <a:blip r:embed="rId3"/>
          <a:stretch/>
        </p:blipFill>
        <p:spPr>
          <a:xfrm>
            <a:off x="4015800" y="2557080"/>
            <a:ext cx="4159080" cy="33184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59" name="PlaceHolder 2"/>
          <p:cNvSpPr>
            <a:spLocks noGrp="1"/>
          </p:cNvSpPr>
          <p:nvPr>
            <p:ph type="subTitle"/>
          </p:nvPr>
        </p:nvSpPr>
        <p:spPr>
          <a:xfrm>
            <a:off x="1295280" y="2557080"/>
            <a:ext cx="9600840" cy="33184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61" name="PlaceHolder 2"/>
          <p:cNvSpPr>
            <a:spLocks noGrp="1"/>
          </p:cNvSpPr>
          <p:nvPr>
            <p:ph type="body"/>
          </p:nvPr>
        </p:nvSpPr>
        <p:spPr>
          <a:xfrm>
            <a:off x="1295280" y="2557080"/>
            <a:ext cx="96008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63" name="PlaceHolder 2"/>
          <p:cNvSpPr>
            <a:spLocks noGrp="1"/>
          </p:cNvSpPr>
          <p:nvPr>
            <p:ph type="body"/>
          </p:nvPr>
        </p:nvSpPr>
        <p:spPr>
          <a:xfrm>
            <a:off x="1295280" y="2557080"/>
            <a:ext cx="46850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64" name="PlaceHolder 3"/>
          <p:cNvSpPr>
            <a:spLocks noGrp="1"/>
          </p:cNvSpPr>
          <p:nvPr>
            <p:ph type="body"/>
          </p:nvPr>
        </p:nvSpPr>
        <p:spPr>
          <a:xfrm>
            <a:off x="6215040" y="2557080"/>
            <a:ext cx="46850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295280" y="982080"/>
            <a:ext cx="9600840" cy="6043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68" name="PlaceHolder 2"/>
          <p:cNvSpPr>
            <a:spLocks noGrp="1"/>
          </p:cNvSpPr>
          <p:nvPr>
            <p:ph type="body"/>
          </p:nvPr>
        </p:nvSpPr>
        <p:spPr>
          <a:xfrm>
            <a:off x="129528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69" name="PlaceHolder 3"/>
          <p:cNvSpPr>
            <a:spLocks noGrp="1"/>
          </p:cNvSpPr>
          <p:nvPr>
            <p:ph type="body"/>
          </p:nvPr>
        </p:nvSpPr>
        <p:spPr>
          <a:xfrm>
            <a:off x="1295280" y="42904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70" name="PlaceHolder 4"/>
          <p:cNvSpPr>
            <a:spLocks noGrp="1"/>
          </p:cNvSpPr>
          <p:nvPr>
            <p:ph type="body"/>
          </p:nvPr>
        </p:nvSpPr>
        <p:spPr>
          <a:xfrm>
            <a:off x="6215040" y="2557080"/>
            <a:ext cx="46850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15" name="PlaceHolder 2"/>
          <p:cNvSpPr>
            <a:spLocks noGrp="1"/>
          </p:cNvSpPr>
          <p:nvPr>
            <p:ph type="subTitle"/>
          </p:nvPr>
        </p:nvSpPr>
        <p:spPr>
          <a:xfrm>
            <a:off x="1295280" y="2557080"/>
            <a:ext cx="9600840" cy="33184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72" name="PlaceHolder 2"/>
          <p:cNvSpPr>
            <a:spLocks noGrp="1"/>
          </p:cNvSpPr>
          <p:nvPr>
            <p:ph type="body"/>
          </p:nvPr>
        </p:nvSpPr>
        <p:spPr>
          <a:xfrm>
            <a:off x="1295280" y="2557080"/>
            <a:ext cx="46850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73" name="PlaceHolder 3"/>
          <p:cNvSpPr>
            <a:spLocks noGrp="1"/>
          </p:cNvSpPr>
          <p:nvPr>
            <p:ph type="body"/>
          </p:nvPr>
        </p:nvSpPr>
        <p:spPr>
          <a:xfrm>
            <a:off x="621504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74" name="PlaceHolder 4"/>
          <p:cNvSpPr>
            <a:spLocks noGrp="1"/>
          </p:cNvSpPr>
          <p:nvPr>
            <p:ph type="body"/>
          </p:nvPr>
        </p:nvSpPr>
        <p:spPr>
          <a:xfrm>
            <a:off x="6215040" y="42904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76" name="PlaceHolder 2"/>
          <p:cNvSpPr>
            <a:spLocks noGrp="1"/>
          </p:cNvSpPr>
          <p:nvPr>
            <p:ph type="body"/>
          </p:nvPr>
        </p:nvSpPr>
        <p:spPr>
          <a:xfrm>
            <a:off x="129528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77" name="PlaceHolder 3"/>
          <p:cNvSpPr>
            <a:spLocks noGrp="1"/>
          </p:cNvSpPr>
          <p:nvPr>
            <p:ph type="body"/>
          </p:nvPr>
        </p:nvSpPr>
        <p:spPr>
          <a:xfrm>
            <a:off x="621504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78" name="PlaceHolder 4"/>
          <p:cNvSpPr>
            <a:spLocks noGrp="1"/>
          </p:cNvSpPr>
          <p:nvPr>
            <p:ph type="body"/>
          </p:nvPr>
        </p:nvSpPr>
        <p:spPr>
          <a:xfrm>
            <a:off x="1295280" y="4290480"/>
            <a:ext cx="96008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80" name="PlaceHolder 2"/>
          <p:cNvSpPr>
            <a:spLocks noGrp="1"/>
          </p:cNvSpPr>
          <p:nvPr>
            <p:ph type="body"/>
          </p:nvPr>
        </p:nvSpPr>
        <p:spPr>
          <a:xfrm>
            <a:off x="1295280" y="2557080"/>
            <a:ext cx="96008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81" name="PlaceHolder 3"/>
          <p:cNvSpPr>
            <a:spLocks noGrp="1"/>
          </p:cNvSpPr>
          <p:nvPr>
            <p:ph type="body"/>
          </p:nvPr>
        </p:nvSpPr>
        <p:spPr>
          <a:xfrm>
            <a:off x="1295280" y="4290480"/>
            <a:ext cx="96008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83" name="PlaceHolder 2"/>
          <p:cNvSpPr>
            <a:spLocks noGrp="1"/>
          </p:cNvSpPr>
          <p:nvPr>
            <p:ph type="body"/>
          </p:nvPr>
        </p:nvSpPr>
        <p:spPr>
          <a:xfrm>
            <a:off x="129528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84" name="PlaceHolder 3"/>
          <p:cNvSpPr>
            <a:spLocks noGrp="1"/>
          </p:cNvSpPr>
          <p:nvPr>
            <p:ph type="body"/>
          </p:nvPr>
        </p:nvSpPr>
        <p:spPr>
          <a:xfrm>
            <a:off x="621504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85" name="PlaceHolder 4"/>
          <p:cNvSpPr>
            <a:spLocks noGrp="1"/>
          </p:cNvSpPr>
          <p:nvPr>
            <p:ph type="body"/>
          </p:nvPr>
        </p:nvSpPr>
        <p:spPr>
          <a:xfrm>
            <a:off x="6215040" y="42904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86" name="PlaceHolder 5"/>
          <p:cNvSpPr>
            <a:spLocks noGrp="1"/>
          </p:cNvSpPr>
          <p:nvPr>
            <p:ph type="body"/>
          </p:nvPr>
        </p:nvSpPr>
        <p:spPr>
          <a:xfrm>
            <a:off x="1295280" y="42904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88" name="PlaceHolder 2"/>
          <p:cNvSpPr>
            <a:spLocks noGrp="1"/>
          </p:cNvSpPr>
          <p:nvPr>
            <p:ph type="body"/>
          </p:nvPr>
        </p:nvSpPr>
        <p:spPr>
          <a:xfrm>
            <a:off x="1295280" y="2557080"/>
            <a:ext cx="96008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89" name="PlaceHolder 3"/>
          <p:cNvSpPr>
            <a:spLocks noGrp="1"/>
          </p:cNvSpPr>
          <p:nvPr>
            <p:ph type="body"/>
          </p:nvPr>
        </p:nvSpPr>
        <p:spPr>
          <a:xfrm>
            <a:off x="1295280" y="2557080"/>
            <a:ext cx="96008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pic>
        <p:nvPicPr>
          <p:cNvPr id="90" name="" descr=""/>
          <p:cNvPicPr/>
          <p:nvPr/>
        </p:nvPicPr>
        <p:blipFill>
          <a:blip r:embed="rId2"/>
          <a:stretch/>
        </p:blipFill>
        <p:spPr>
          <a:xfrm>
            <a:off x="4015800" y="2557080"/>
            <a:ext cx="4159080" cy="3318480"/>
          </a:xfrm>
          <a:prstGeom prst="rect">
            <a:avLst/>
          </a:prstGeom>
          <a:ln>
            <a:noFill/>
          </a:ln>
        </p:spPr>
      </p:pic>
      <p:pic>
        <p:nvPicPr>
          <p:cNvPr id="91" name="" descr=""/>
          <p:cNvPicPr/>
          <p:nvPr/>
        </p:nvPicPr>
        <p:blipFill>
          <a:blip r:embed="rId3"/>
          <a:stretch/>
        </p:blipFill>
        <p:spPr>
          <a:xfrm>
            <a:off x="4015800" y="2557080"/>
            <a:ext cx="4159080" cy="33184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17" name="PlaceHolder 2"/>
          <p:cNvSpPr>
            <a:spLocks noGrp="1"/>
          </p:cNvSpPr>
          <p:nvPr>
            <p:ph type="body"/>
          </p:nvPr>
        </p:nvSpPr>
        <p:spPr>
          <a:xfrm>
            <a:off x="1295280" y="2557080"/>
            <a:ext cx="96008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19" name="PlaceHolder 2"/>
          <p:cNvSpPr>
            <a:spLocks noGrp="1"/>
          </p:cNvSpPr>
          <p:nvPr>
            <p:ph type="body"/>
          </p:nvPr>
        </p:nvSpPr>
        <p:spPr>
          <a:xfrm>
            <a:off x="1295280" y="2557080"/>
            <a:ext cx="46850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20" name="PlaceHolder 3"/>
          <p:cNvSpPr>
            <a:spLocks noGrp="1"/>
          </p:cNvSpPr>
          <p:nvPr>
            <p:ph type="body"/>
          </p:nvPr>
        </p:nvSpPr>
        <p:spPr>
          <a:xfrm>
            <a:off x="6215040" y="2557080"/>
            <a:ext cx="46850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1295280" y="982080"/>
            <a:ext cx="9600840" cy="6043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24" name="PlaceHolder 2"/>
          <p:cNvSpPr>
            <a:spLocks noGrp="1"/>
          </p:cNvSpPr>
          <p:nvPr>
            <p:ph type="body"/>
          </p:nvPr>
        </p:nvSpPr>
        <p:spPr>
          <a:xfrm>
            <a:off x="129528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25" name="PlaceHolder 3"/>
          <p:cNvSpPr>
            <a:spLocks noGrp="1"/>
          </p:cNvSpPr>
          <p:nvPr>
            <p:ph type="body"/>
          </p:nvPr>
        </p:nvSpPr>
        <p:spPr>
          <a:xfrm>
            <a:off x="1295280" y="42904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26" name="PlaceHolder 4"/>
          <p:cNvSpPr>
            <a:spLocks noGrp="1"/>
          </p:cNvSpPr>
          <p:nvPr>
            <p:ph type="body"/>
          </p:nvPr>
        </p:nvSpPr>
        <p:spPr>
          <a:xfrm>
            <a:off x="6215040" y="2557080"/>
            <a:ext cx="46850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28" name="PlaceHolder 2"/>
          <p:cNvSpPr>
            <a:spLocks noGrp="1"/>
          </p:cNvSpPr>
          <p:nvPr>
            <p:ph type="body"/>
          </p:nvPr>
        </p:nvSpPr>
        <p:spPr>
          <a:xfrm>
            <a:off x="1295280" y="2557080"/>
            <a:ext cx="4685040" cy="331848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29" name="PlaceHolder 3"/>
          <p:cNvSpPr>
            <a:spLocks noGrp="1"/>
          </p:cNvSpPr>
          <p:nvPr>
            <p:ph type="body"/>
          </p:nvPr>
        </p:nvSpPr>
        <p:spPr>
          <a:xfrm>
            <a:off x="621504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30" name="PlaceHolder 4"/>
          <p:cNvSpPr>
            <a:spLocks noGrp="1"/>
          </p:cNvSpPr>
          <p:nvPr>
            <p:ph type="body"/>
          </p:nvPr>
        </p:nvSpPr>
        <p:spPr>
          <a:xfrm>
            <a:off x="6215040" y="42904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95280" y="982080"/>
            <a:ext cx="9600840" cy="1303560"/>
          </a:xfrm>
          <a:prstGeom prst="rect">
            <a:avLst/>
          </a:prstGeom>
        </p:spPr>
        <p:txBody>
          <a:bodyPr lIns="0" rIns="0" tIns="0" bIns="0" anchor="ctr"/>
          <a:p>
            <a:endParaRPr b="0" lang="en-US" sz="1800" spc="-1" strike="noStrike">
              <a:solidFill>
                <a:srgbClr val="000000"/>
              </a:solidFill>
              <a:uFill>
                <a:solidFill>
                  <a:srgbClr val="ffffff"/>
                </a:solidFill>
              </a:uFill>
              <a:latin typeface="Garamond"/>
            </a:endParaRPr>
          </a:p>
        </p:txBody>
      </p:sp>
      <p:sp>
        <p:nvSpPr>
          <p:cNvPr id="32" name="PlaceHolder 2"/>
          <p:cNvSpPr>
            <a:spLocks noGrp="1"/>
          </p:cNvSpPr>
          <p:nvPr>
            <p:ph type="body"/>
          </p:nvPr>
        </p:nvSpPr>
        <p:spPr>
          <a:xfrm>
            <a:off x="129528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33" name="PlaceHolder 3"/>
          <p:cNvSpPr>
            <a:spLocks noGrp="1"/>
          </p:cNvSpPr>
          <p:nvPr>
            <p:ph type="body"/>
          </p:nvPr>
        </p:nvSpPr>
        <p:spPr>
          <a:xfrm>
            <a:off x="6215040" y="2557080"/>
            <a:ext cx="46850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
        <p:nvSpPr>
          <p:cNvPr id="34" name="PlaceHolder 4"/>
          <p:cNvSpPr>
            <a:spLocks noGrp="1"/>
          </p:cNvSpPr>
          <p:nvPr>
            <p:ph type="body"/>
          </p:nvPr>
        </p:nvSpPr>
        <p:spPr>
          <a:xfrm>
            <a:off x="1295280" y="4290480"/>
            <a:ext cx="9600840" cy="1582560"/>
          </a:xfrm>
          <a:prstGeom prst="rect">
            <a:avLst/>
          </a:prstGeom>
        </p:spPr>
        <p:txBody>
          <a:bodyPr lIns="0" rIns="0" tIns="0" bIns="0"/>
          <a:p>
            <a:endParaRPr b="0" lang="en-US" sz="2400" spc="-1" strike="noStrike">
              <a:solidFill>
                <a:srgbClr val="262626"/>
              </a:solidFill>
              <a:uFill>
                <a:solidFill>
                  <a:srgbClr val="ffffff"/>
                </a:solidFill>
              </a:uFill>
              <a:latin typeface="Garamon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0.jpe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0" name="Picture 7" descr=""/>
          <p:cNvPicPr/>
          <p:nvPr/>
        </p:nvPicPr>
        <p:blipFill>
          <a:blip r:embed="rId3"/>
          <a:stretch/>
        </p:blipFill>
        <p:spPr>
          <a:xfrm>
            <a:off x="0" y="0"/>
            <a:ext cx="12188520" cy="6855840"/>
          </a:xfrm>
          <a:prstGeom prst="rect">
            <a:avLst/>
          </a:prstGeom>
          <a:ln>
            <a:noFill/>
          </a:ln>
        </p:spPr>
      </p:pic>
      <p:sp>
        <p:nvSpPr>
          <p:cNvPr id="1" name="CustomShape 1"/>
          <p:cNvSpPr/>
          <p:nvPr/>
        </p:nvSpPr>
        <p:spPr>
          <a:xfrm>
            <a:off x="608040" y="609480"/>
            <a:ext cx="10972440" cy="5638320"/>
          </a:xfrm>
          <a:prstGeom prst="rect">
            <a:avLst/>
          </a:prstGeom>
          <a:noFill/>
          <a:ln w="15840">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2" name="Picture 9" descr=""/>
          <p:cNvPicPr/>
          <p:nvPr/>
        </p:nvPicPr>
        <p:blipFill>
          <a:blip r:embed="rId4"/>
          <a:stretch/>
        </p:blipFill>
        <p:spPr>
          <a:xfrm>
            <a:off x="-15840" y="3153960"/>
            <a:ext cx="776880" cy="606240"/>
          </a:xfrm>
          <a:prstGeom prst="rect">
            <a:avLst/>
          </a:prstGeom>
          <a:ln>
            <a:noFill/>
          </a:ln>
        </p:spPr>
      </p:pic>
      <p:pic>
        <p:nvPicPr>
          <p:cNvPr id="3" name="Picture 10" descr=""/>
          <p:cNvPicPr/>
          <p:nvPr/>
        </p:nvPicPr>
        <p:blipFill>
          <a:blip r:embed="rId5"/>
          <a:stretch/>
        </p:blipFill>
        <p:spPr>
          <a:xfrm>
            <a:off x="11436840" y="3153960"/>
            <a:ext cx="776880" cy="606240"/>
          </a:xfrm>
          <a:prstGeom prst="rect">
            <a:avLst/>
          </a:prstGeom>
          <a:ln>
            <a:noFill/>
          </a:ln>
        </p:spPr>
      </p:pic>
      <p:pic>
        <p:nvPicPr>
          <p:cNvPr id="4" name="Picture 15" descr=""/>
          <p:cNvPicPr/>
          <p:nvPr/>
        </p:nvPicPr>
        <p:blipFill>
          <a:blip r:embed="rId6"/>
          <a:stretch/>
        </p:blipFill>
        <p:spPr>
          <a:xfrm>
            <a:off x="0" y="0"/>
            <a:ext cx="12188520" cy="6855840"/>
          </a:xfrm>
          <a:prstGeom prst="rect">
            <a:avLst/>
          </a:prstGeom>
          <a:ln>
            <a:noFill/>
          </a:ln>
        </p:spPr>
      </p:pic>
      <p:sp>
        <p:nvSpPr>
          <p:cNvPr id="5" name="CustomShape 2"/>
          <p:cNvSpPr/>
          <p:nvPr/>
        </p:nvSpPr>
        <p:spPr>
          <a:xfrm>
            <a:off x="2328480" y="1540800"/>
            <a:ext cx="7543440" cy="3835080"/>
          </a:xfrm>
          <a:prstGeom prst="rect">
            <a:avLst/>
          </a:prstGeom>
          <a:noFill/>
          <a:ln w="15840">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6" name="Picture 16" descr=""/>
          <p:cNvPicPr/>
          <p:nvPr/>
        </p:nvPicPr>
        <p:blipFill>
          <a:blip r:embed="rId7"/>
          <a:stretch/>
        </p:blipFill>
        <p:spPr>
          <a:xfrm>
            <a:off x="-16920" y="3147480"/>
            <a:ext cx="2477520" cy="612360"/>
          </a:xfrm>
          <a:prstGeom prst="rect">
            <a:avLst/>
          </a:prstGeom>
          <a:ln>
            <a:noFill/>
          </a:ln>
        </p:spPr>
      </p:pic>
      <p:pic>
        <p:nvPicPr>
          <p:cNvPr id="7" name="Picture 19" descr=""/>
          <p:cNvPicPr/>
          <p:nvPr/>
        </p:nvPicPr>
        <p:blipFill>
          <a:blip r:embed="rId8"/>
          <a:stretch/>
        </p:blipFill>
        <p:spPr>
          <a:xfrm>
            <a:off x="9736200" y="3147480"/>
            <a:ext cx="2477520" cy="612360"/>
          </a:xfrm>
          <a:prstGeom prst="rect">
            <a:avLst/>
          </a:prstGeom>
          <a:ln>
            <a:noFill/>
          </a:ln>
        </p:spPr>
      </p:pic>
      <p:sp>
        <p:nvSpPr>
          <p:cNvPr id="8" name="PlaceHolder 3"/>
          <p:cNvSpPr>
            <a:spLocks noGrp="1"/>
          </p:cNvSpPr>
          <p:nvPr>
            <p:ph type="title"/>
          </p:nvPr>
        </p:nvSpPr>
        <p:spPr>
          <a:xfrm>
            <a:off x="2692440" y="1871280"/>
            <a:ext cx="6815160" cy="1515240"/>
          </a:xfrm>
          <a:prstGeom prst="rect">
            <a:avLst/>
          </a:prstGeom>
        </p:spPr>
        <p:txBody>
          <a:bodyPr anchor="b"/>
          <a:p>
            <a:pPr algn="ctr">
              <a:lnSpc>
                <a:spcPct val="100000"/>
              </a:lnSpc>
            </a:pPr>
            <a:r>
              <a:rPr b="0" lang="en-US" sz="5400" spc="-1" strike="noStrike">
                <a:solidFill>
                  <a:srgbClr val="262626"/>
                </a:solidFill>
                <a:uFill>
                  <a:solidFill>
                    <a:srgbClr val="ffffff"/>
                  </a:solidFill>
                </a:uFill>
                <a:latin typeface="Garamond"/>
              </a:rPr>
              <a:t>Click </a:t>
            </a:r>
            <a:r>
              <a:rPr b="0" lang="en-US" sz="5400" spc="-1" strike="noStrike">
                <a:solidFill>
                  <a:srgbClr val="262626"/>
                </a:solidFill>
                <a:uFill>
                  <a:solidFill>
                    <a:srgbClr val="ffffff"/>
                  </a:solidFill>
                </a:uFill>
                <a:latin typeface="Garamond"/>
              </a:rPr>
              <a:t>to </a:t>
            </a:r>
            <a:r>
              <a:rPr b="0" lang="en-US" sz="5400" spc="-1" strike="noStrike">
                <a:solidFill>
                  <a:srgbClr val="262626"/>
                </a:solidFill>
                <a:uFill>
                  <a:solidFill>
                    <a:srgbClr val="ffffff"/>
                  </a:solidFill>
                </a:uFill>
                <a:latin typeface="Garamond"/>
              </a:rPr>
              <a:t>edit </a:t>
            </a:r>
            <a:r>
              <a:rPr b="0" lang="en-US" sz="5400" spc="-1" strike="noStrike">
                <a:solidFill>
                  <a:srgbClr val="262626"/>
                </a:solidFill>
                <a:uFill>
                  <a:solidFill>
                    <a:srgbClr val="ffffff"/>
                  </a:solidFill>
                </a:uFill>
                <a:latin typeface="Garamond"/>
              </a:rPr>
              <a:t>Mast</a:t>
            </a:r>
            <a:r>
              <a:rPr b="0" lang="en-US" sz="5400" spc="-1" strike="noStrike">
                <a:solidFill>
                  <a:srgbClr val="262626"/>
                </a:solidFill>
                <a:uFill>
                  <a:solidFill>
                    <a:srgbClr val="ffffff"/>
                  </a:solidFill>
                </a:uFill>
                <a:latin typeface="Garamond"/>
              </a:rPr>
              <a:t>er </a:t>
            </a:r>
            <a:r>
              <a:rPr b="0" lang="en-US" sz="5400" spc="-1" strike="noStrike">
                <a:solidFill>
                  <a:srgbClr val="262626"/>
                </a:solidFill>
                <a:uFill>
                  <a:solidFill>
                    <a:srgbClr val="ffffff"/>
                  </a:solidFill>
                </a:uFill>
                <a:latin typeface="Garamond"/>
              </a:rPr>
              <a:t>title </a:t>
            </a:r>
            <a:r>
              <a:rPr b="0" lang="en-US" sz="5400" spc="-1" strike="noStrike">
                <a:solidFill>
                  <a:srgbClr val="262626"/>
                </a:solidFill>
                <a:uFill>
                  <a:solidFill>
                    <a:srgbClr val="ffffff"/>
                  </a:solidFill>
                </a:uFill>
                <a:latin typeface="Garamond"/>
              </a:rPr>
              <a:t>style</a:t>
            </a:r>
            <a:endParaRPr b="0" lang="en-US" sz="1800" spc="-1" strike="noStrike">
              <a:solidFill>
                <a:srgbClr val="000000"/>
              </a:solidFill>
              <a:uFill>
                <a:solidFill>
                  <a:srgbClr val="ffffff"/>
                </a:solidFill>
              </a:uFill>
              <a:latin typeface="Garamond"/>
            </a:endParaRPr>
          </a:p>
        </p:txBody>
      </p:sp>
      <p:sp>
        <p:nvSpPr>
          <p:cNvPr id="9" name="PlaceHolder 4"/>
          <p:cNvSpPr>
            <a:spLocks noGrp="1"/>
          </p:cNvSpPr>
          <p:nvPr>
            <p:ph type="dt"/>
          </p:nvPr>
        </p:nvSpPr>
        <p:spPr>
          <a:xfrm>
            <a:off x="7983360" y="5037840"/>
            <a:ext cx="897120" cy="279000"/>
          </a:xfrm>
          <a:prstGeom prst="rect">
            <a:avLst/>
          </a:prstGeom>
        </p:spPr>
        <p:txBody>
          <a:bodyPr anchor="ctr"/>
          <a:p>
            <a:pPr algn="r">
              <a:lnSpc>
                <a:spcPct val="100000"/>
              </a:lnSpc>
            </a:pPr>
            <a:r>
              <a:rPr b="0" lang="en-US" sz="1000" spc="-1" strike="noStrike">
                <a:solidFill>
                  <a:srgbClr val="000000"/>
                </a:solidFill>
                <a:uFill>
                  <a:solidFill>
                    <a:srgbClr val="ffffff"/>
                  </a:solidFill>
                </a:uFill>
                <a:latin typeface="Garamond"/>
              </a:rPr>
              <a:t>10/27/16</a:t>
            </a:r>
            <a:endParaRPr b="0" lang="en-US" sz="1400" spc="-1" strike="noStrike">
              <a:solidFill>
                <a:srgbClr val="000000"/>
              </a:solidFill>
              <a:uFill>
                <a:solidFill>
                  <a:srgbClr val="ffffff"/>
                </a:solidFill>
              </a:uFill>
              <a:latin typeface="Times New Roman"/>
            </a:endParaRPr>
          </a:p>
        </p:txBody>
      </p:sp>
      <p:sp>
        <p:nvSpPr>
          <p:cNvPr id="10" name="PlaceHolder 5"/>
          <p:cNvSpPr>
            <a:spLocks noGrp="1"/>
          </p:cNvSpPr>
          <p:nvPr>
            <p:ph type="ftr"/>
          </p:nvPr>
        </p:nvSpPr>
        <p:spPr>
          <a:xfrm>
            <a:off x="2692440" y="5037840"/>
            <a:ext cx="5214240" cy="27900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11" name="PlaceHolder 6"/>
          <p:cNvSpPr>
            <a:spLocks noGrp="1"/>
          </p:cNvSpPr>
          <p:nvPr>
            <p:ph type="sldNum"/>
          </p:nvPr>
        </p:nvSpPr>
        <p:spPr>
          <a:xfrm>
            <a:off x="8956800" y="5037840"/>
            <a:ext cx="550800" cy="279000"/>
          </a:xfrm>
          <a:prstGeom prst="rect">
            <a:avLst/>
          </a:prstGeom>
        </p:spPr>
        <p:txBody>
          <a:bodyPr anchor="ctr"/>
          <a:p>
            <a:pPr algn="r">
              <a:lnSpc>
                <a:spcPct val="100000"/>
              </a:lnSpc>
            </a:pPr>
            <a:fld id="{67C4EEDB-FE32-430D-BC84-10ED209547AD}" type="slidenum">
              <a:rPr b="0" lang="en-US" sz="1000" spc="-1" strike="noStrike">
                <a:solidFill>
                  <a:srgbClr val="000000"/>
                </a:solidFill>
                <a:uFill>
                  <a:solidFill>
                    <a:srgbClr val="ffffff"/>
                  </a:solidFill>
                </a:uFill>
                <a:latin typeface="Garamond"/>
              </a:rPr>
              <a:t>&lt;number&gt;</a:t>
            </a:fld>
            <a:endParaRPr b="0" lang="en-US" sz="1400" spc="-1" strike="noStrike">
              <a:solidFill>
                <a:srgbClr val="000000"/>
              </a:solidFill>
              <a:uFill>
                <a:solidFill>
                  <a:srgbClr val="ffffff"/>
                </a:solidFill>
              </a:uFill>
              <a:latin typeface="Times New Roman"/>
            </a:endParaRPr>
          </a:p>
        </p:txBody>
      </p:sp>
      <p:sp>
        <p:nvSpPr>
          <p:cNvPr id="12" name="Line 7"/>
          <p:cNvSpPr/>
          <p:nvPr/>
        </p:nvSpPr>
        <p:spPr>
          <a:xfrm>
            <a:off x="2692080" y="3521880"/>
            <a:ext cx="6815880" cy="360"/>
          </a:xfrm>
          <a:prstGeom prst="line">
            <a:avLst/>
          </a:prstGeom>
          <a:ln>
            <a:round/>
          </a:ln>
        </p:spPr>
        <p:style>
          <a:lnRef idx="2">
            <a:schemeClr val="accent1"/>
          </a:lnRef>
          <a:fillRef idx="0">
            <a:schemeClr val="accent1"/>
          </a:fillRef>
          <a:effectRef idx="1">
            <a:schemeClr val="accent1"/>
          </a:effectRef>
          <a:fontRef idx="minor"/>
        </p:style>
      </p:sp>
      <p:sp>
        <p:nvSpPr>
          <p:cNvPr id="13" name="PlaceHolder 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400" spc="-1" strike="noStrike">
                <a:solidFill>
                  <a:srgbClr val="262626"/>
                </a:solidFill>
                <a:uFill>
                  <a:solidFill>
                    <a:srgbClr val="ffffff"/>
                  </a:solidFill>
                </a:uFill>
                <a:latin typeface="Garamond"/>
              </a:rPr>
              <a:t>Click to edit the outline text format</a:t>
            </a:r>
            <a:endParaRPr b="0" lang="en-US" sz="2400" spc="-1" strike="noStrike">
              <a:solidFill>
                <a:srgbClr val="262626"/>
              </a:solidFill>
              <a:uFill>
                <a:solidFill>
                  <a:srgbClr val="ffffff"/>
                </a:solidFill>
              </a:uFill>
              <a:latin typeface="Garamond"/>
            </a:endParaRPr>
          </a:p>
          <a:p>
            <a:pPr lvl="1" marL="864000" indent="-324000">
              <a:buClr>
                <a:srgbClr val="000000"/>
              </a:buClr>
              <a:buSzPct val="75000"/>
              <a:buFont typeface="Symbol" charset="2"/>
              <a:buChar char=""/>
            </a:pPr>
            <a:r>
              <a:rPr b="0" lang="en-US" sz="1800" spc="-1" strike="noStrike">
                <a:solidFill>
                  <a:srgbClr val="262626"/>
                </a:solidFill>
                <a:uFill>
                  <a:solidFill>
                    <a:srgbClr val="ffffff"/>
                  </a:solidFill>
                </a:uFill>
                <a:latin typeface="Garamond"/>
              </a:rPr>
              <a:t>Second Outline Level</a:t>
            </a:r>
            <a:endParaRPr b="0" lang="en-US" sz="1800" spc="-1" strike="noStrike">
              <a:solidFill>
                <a:srgbClr val="262626"/>
              </a:solidFill>
              <a:uFill>
                <a:solidFill>
                  <a:srgbClr val="ffffff"/>
                </a:solidFill>
              </a:uFill>
              <a:latin typeface="Garamond"/>
            </a:endParaRPr>
          </a:p>
          <a:p>
            <a:pPr lvl="2" marL="1296000" indent="-288000">
              <a:buClr>
                <a:srgbClr val="000000"/>
              </a:buClr>
              <a:buSzPct val="45000"/>
              <a:buFont typeface="Wingdings" charset="2"/>
              <a:buChar char=""/>
            </a:pPr>
            <a:r>
              <a:rPr b="0" lang="en-US" sz="1600" spc="-1" strike="noStrike">
                <a:solidFill>
                  <a:srgbClr val="262626"/>
                </a:solidFill>
                <a:uFill>
                  <a:solidFill>
                    <a:srgbClr val="ffffff"/>
                  </a:solidFill>
                </a:uFill>
                <a:latin typeface="Garamond"/>
              </a:rPr>
              <a:t>Third Outline Level</a:t>
            </a:r>
            <a:endParaRPr b="0" lang="en-US" sz="1600" spc="-1" strike="noStrike">
              <a:solidFill>
                <a:srgbClr val="262626"/>
              </a:solidFill>
              <a:uFill>
                <a:solidFill>
                  <a:srgbClr val="ffffff"/>
                </a:solidFill>
              </a:uFill>
              <a:latin typeface="Garamond"/>
            </a:endParaRPr>
          </a:p>
          <a:p>
            <a:pPr lvl="3" marL="1728000" indent="-216000">
              <a:buClr>
                <a:srgbClr val="000000"/>
              </a:buClr>
              <a:buSzPct val="75000"/>
              <a:buFont typeface="Symbol" charset="2"/>
              <a:buChar char=""/>
            </a:pPr>
            <a:r>
              <a:rPr b="0" lang="en-US" sz="1400" spc="-1" strike="noStrike">
                <a:solidFill>
                  <a:srgbClr val="262626"/>
                </a:solidFill>
                <a:uFill>
                  <a:solidFill>
                    <a:srgbClr val="ffffff"/>
                  </a:solidFill>
                </a:uFill>
                <a:latin typeface="Garamond"/>
              </a:rPr>
              <a:t>Fourth Outline Level</a:t>
            </a:r>
            <a:endParaRPr b="0" lang="en-US" sz="1400" spc="-1" strike="noStrike">
              <a:solidFill>
                <a:srgbClr val="262626"/>
              </a:solidFill>
              <a:uFill>
                <a:solidFill>
                  <a:srgbClr val="ffffff"/>
                </a:solidFill>
              </a:uFill>
              <a:latin typeface="Garamond"/>
            </a:endParaRPr>
          </a:p>
          <a:p>
            <a:pPr lvl="4" marL="2160000" indent="-216000">
              <a:buClr>
                <a:srgbClr val="000000"/>
              </a:buClr>
              <a:buSzPct val="45000"/>
              <a:buFont typeface="Wingdings" charset="2"/>
              <a:buChar char=""/>
            </a:pPr>
            <a:r>
              <a:rPr b="0" lang="en-US" sz="2000" spc="-1" strike="noStrike">
                <a:solidFill>
                  <a:srgbClr val="262626"/>
                </a:solidFill>
                <a:uFill>
                  <a:solidFill>
                    <a:srgbClr val="ffffff"/>
                  </a:solidFill>
                </a:uFill>
                <a:latin typeface="Garamond"/>
              </a:rPr>
              <a:t>Fifth Outline Level</a:t>
            </a:r>
            <a:endParaRPr b="0" lang="en-US" sz="2000" spc="-1" strike="noStrike">
              <a:solidFill>
                <a:srgbClr val="262626"/>
              </a:solidFill>
              <a:uFill>
                <a:solidFill>
                  <a:srgbClr val="ffffff"/>
                </a:solidFill>
              </a:uFill>
              <a:latin typeface="Garamond"/>
            </a:endParaRPr>
          </a:p>
          <a:p>
            <a:pPr lvl="5" marL="2592000" indent="-216000">
              <a:buClr>
                <a:srgbClr val="000000"/>
              </a:buClr>
              <a:buSzPct val="45000"/>
              <a:buFont typeface="Wingdings" charset="2"/>
              <a:buChar char=""/>
            </a:pPr>
            <a:r>
              <a:rPr b="0" lang="en-US" sz="2000" spc="-1" strike="noStrike">
                <a:solidFill>
                  <a:srgbClr val="262626"/>
                </a:solidFill>
                <a:uFill>
                  <a:solidFill>
                    <a:srgbClr val="ffffff"/>
                  </a:solidFill>
                </a:uFill>
                <a:latin typeface="Garamond"/>
              </a:rPr>
              <a:t>Sixth Outline Level</a:t>
            </a:r>
            <a:endParaRPr b="0" lang="en-US" sz="2000" spc="-1" strike="noStrike">
              <a:solidFill>
                <a:srgbClr val="262626"/>
              </a:solidFill>
              <a:uFill>
                <a:solidFill>
                  <a:srgbClr val="ffffff"/>
                </a:solidFill>
              </a:uFill>
              <a:latin typeface="Garamond"/>
            </a:endParaRPr>
          </a:p>
          <a:p>
            <a:pPr lvl="6" marL="3024000" indent="-216000">
              <a:buClr>
                <a:srgbClr val="000000"/>
              </a:buClr>
              <a:buSzPct val="45000"/>
              <a:buFont typeface="Wingdings" charset="2"/>
              <a:buChar char=""/>
            </a:pPr>
            <a:r>
              <a:rPr b="0" lang="en-US" sz="2000" spc="-1" strike="noStrike">
                <a:solidFill>
                  <a:srgbClr val="262626"/>
                </a:solidFill>
                <a:uFill>
                  <a:solidFill>
                    <a:srgbClr val="ffffff"/>
                  </a:solidFill>
                </a:uFill>
                <a:latin typeface="Garamond"/>
              </a:rPr>
              <a:t>Seventh Outline Level</a:t>
            </a:r>
            <a:endParaRPr b="0" lang="en-US" sz="2000" spc="-1" strike="noStrike">
              <a:solidFill>
                <a:srgbClr val="262626"/>
              </a:solidFill>
              <a:uFill>
                <a:solidFill>
                  <a:srgbClr val="ffffff"/>
                </a:solidFill>
              </a:uFill>
              <a:latin typeface="Garamond"/>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48" name="Picture 7" descr=""/>
          <p:cNvPicPr/>
          <p:nvPr/>
        </p:nvPicPr>
        <p:blipFill>
          <a:blip r:embed="rId3"/>
          <a:stretch/>
        </p:blipFill>
        <p:spPr>
          <a:xfrm>
            <a:off x="0" y="0"/>
            <a:ext cx="12188520" cy="6855840"/>
          </a:xfrm>
          <a:prstGeom prst="rect">
            <a:avLst/>
          </a:prstGeom>
          <a:ln>
            <a:noFill/>
          </a:ln>
        </p:spPr>
      </p:pic>
      <p:sp>
        <p:nvSpPr>
          <p:cNvPr id="49" name="CustomShape 1"/>
          <p:cNvSpPr/>
          <p:nvPr/>
        </p:nvSpPr>
        <p:spPr>
          <a:xfrm>
            <a:off x="608040" y="609480"/>
            <a:ext cx="10972440" cy="5638320"/>
          </a:xfrm>
          <a:prstGeom prst="rect">
            <a:avLst/>
          </a:prstGeom>
          <a:noFill/>
          <a:ln w="15840">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50" name="Picture 9" descr=""/>
          <p:cNvPicPr/>
          <p:nvPr/>
        </p:nvPicPr>
        <p:blipFill>
          <a:blip r:embed="rId4"/>
          <a:stretch/>
        </p:blipFill>
        <p:spPr>
          <a:xfrm>
            <a:off x="-15840" y="3153960"/>
            <a:ext cx="776880" cy="606240"/>
          </a:xfrm>
          <a:prstGeom prst="rect">
            <a:avLst/>
          </a:prstGeom>
          <a:ln>
            <a:noFill/>
          </a:ln>
        </p:spPr>
      </p:pic>
      <p:pic>
        <p:nvPicPr>
          <p:cNvPr id="51" name="Picture 10" descr=""/>
          <p:cNvPicPr/>
          <p:nvPr/>
        </p:nvPicPr>
        <p:blipFill>
          <a:blip r:embed="rId5"/>
          <a:stretch/>
        </p:blipFill>
        <p:spPr>
          <a:xfrm>
            <a:off x="11436840" y="3153960"/>
            <a:ext cx="776880" cy="606240"/>
          </a:xfrm>
          <a:prstGeom prst="rect">
            <a:avLst/>
          </a:prstGeom>
          <a:ln>
            <a:noFill/>
          </a:ln>
        </p:spPr>
      </p:pic>
      <p:sp>
        <p:nvSpPr>
          <p:cNvPr id="52" name="Line 2"/>
          <p:cNvSpPr/>
          <p:nvPr/>
        </p:nvSpPr>
        <p:spPr>
          <a:xfrm>
            <a:off x="1396080" y="2421360"/>
            <a:ext cx="9407160" cy="360"/>
          </a:xfrm>
          <a:prstGeom prst="line">
            <a:avLst/>
          </a:prstGeom>
          <a:ln>
            <a:round/>
          </a:ln>
        </p:spPr>
        <p:style>
          <a:lnRef idx="2">
            <a:schemeClr val="accent1"/>
          </a:lnRef>
          <a:fillRef idx="0">
            <a:schemeClr val="accent1"/>
          </a:fillRef>
          <a:effectRef idx="1">
            <a:schemeClr val="accent1"/>
          </a:effectRef>
          <a:fontRef idx="minor"/>
        </p:style>
      </p:sp>
      <p:sp>
        <p:nvSpPr>
          <p:cNvPr id="53" name="PlaceHolder 3"/>
          <p:cNvSpPr>
            <a:spLocks noGrp="1"/>
          </p:cNvSpPr>
          <p:nvPr>
            <p:ph type="title"/>
          </p:nvPr>
        </p:nvSpPr>
        <p:spPr>
          <a:xfrm>
            <a:off x="1295280" y="982080"/>
            <a:ext cx="9600840" cy="1303560"/>
          </a:xfrm>
          <a:prstGeom prst="rect">
            <a:avLst/>
          </a:prstGeom>
        </p:spPr>
        <p:txBody>
          <a:bodyPr anchor="ctr"/>
          <a:p>
            <a:pPr algn="ctr">
              <a:lnSpc>
                <a:spcPct val="100000"/>
              </a:lnSpc>
            </a:pPr>
            <a:r>
              <a:rPr b="0" lang="en-US" sz="4400" spc="-1" strike="noStrike">
                <a:solidFill>
                  <a:srgbClr val="262626"/>
                </a:solidFill>
                <a:uFill>
                  <a:solidFill>
                    <a:srgbClr val="ffffff"/>
                  </a:solidFill>
                </a:uFill>
                <a:latin typeface="Garamond"/>
              </a:rPr>
              <a:t>Click to edit Master title style</a:t>
            </a:r>
            <a:endParaRPr b="0" lang="en-US" sz="1800" spc="-1" strike="noStrike">
              <a:solidFill>
                <a:srgbClr val="000000"/>
              </a:solidFill>
              <a:uFill>
                <a:solidFill>
                  <a:srgbClr val="ffffff"/>
                </a:solidFill>
              </a:uFill>
              <a:latin typeface="Garamond"/>
            </a:endParaRPr>
          </a:p>
        </p:txBody>
      </p:sp>
      <p:sp>
        <p:nvSpPr>
          <p:cNvPr id="54" name="PlaceHolder 4"/>
          <p:cNvSpPr>
            <a:spLocks noGrp="1"/>
          </p:cNvSpPr>
          <p:nvPr>
            <p:ph type="body"/>
          </p:nvPr>
        </p:nvSpPr>
        <p:spPr>
          <a:xfrm>
            <a:off x="1295280" y="2557080"/>
            <a:ext cx="9600840" cy="3318480"/>
          </a:xfrm>
          <a:prstGeom prst="rect">
            <a:avLst/>
          </a:prstGeom>
        </p:spPr>
        <p:txBody>
          <a:bodyPr/>
          <a:p>
            <a:pPr marL="432000" indent="-324000">
              <a:buClr>
                <a:srgbClr val="000000"/>
              </a:buClr>
              <a:buSzPct val="45000"/>
              <a:buFont typeface="Wingdings" charset="2"/>
              <a:buChar char=""/>
            </a:pPr>
            <a:r>
              <a:rPr b="0" lang="en-US" sz="2400" spc="-1" strike="noStrike">
                <a:solidFill>
                  <a:srgbClr val="262626"/>
                </a:solidFill>
                <a:uFill>
                  <a:solidFill>
                    <a:srgbClr val="ffffff"/>
                  </a:solidFill>
                </a:uFill>
                <a:latin typeface="Garamond"/>
              </a:rPr>
              <a:t>Click to edit the outline text format</a:t>
            </a:r>
            <a:endParaRPr b="0" lang="en-US" sz="2400" spc="-1" strike="noStrike">
              <a:solidFill>
                <a:srgbClr val="262626"/>
              </a:solidFill>
              <a:uFill>
                <a:solidFill>
                  <a:srgbClr val="ffffff"/>
                </a:solidFill>
              </a:uFill>
              <a:latin typeface="Garamond"/>
            </a:endParaRPr>
          </a:p>
          <a:p>
            <a:pPr lvl="1" marL="864000" indent="-324000">
              <a:buClr>
                <a:srgbClr val="000000"/>
              </a:buClr>
              <a:buSzPct val="75000"/>
              <a:buFont typeface="Symbol" charset="2"/>
              <a:buChar char=""/>
            </a:pPr>
            <a:r>
              <a:rPr b="0" lang="en-US" sz="2400" spc="-1" strike="noStrike">
                <a:solidFill>
                  <a:srgbClr val="262626"/>
                </a:solidFill>
                <a:uFill>
                  <a:solidFill>
                    <a:srgbClr val="ffffff"/>
                  </a:solidFill>
                </a:uFill>
                <a:latin typeface="Garamond"/>
              </a:rPr>
              <a:t>Second Outline Level</a:t>
            </a:r>
            <a:endParaRPr b="0" lang="en-US" sz="2400" spc="-1" strike="noStrike">
              <a:solidFill>
                <a:srgbClr val="262626"/>
              </a:solidFill>
              <a:uFill>
                <a:solidFill>
                  <a:srgbClr val="ffffff"/>
                </a:solidFill>
              </a:uFill>
              <a:latin typeface="Garamond"/>
            </a:endParaRPr>
          </a:p>
          <a:p>
            <a:pPr lvl="2" marL="1296000" indent="-288000">
              <a:buClr>
                <a:srgbClr val="000000"/>
              </a:buClr>
              <a:buSzPct val="45000"/>
              <a:buFont typeface="Wingdings" charset="2"/>
              <a:buChar char=""/>
            </a:pPr>
            <a:r>
              <a:rPr b="0" lang="en-US" sz="2400" spc="-1" strike="noStrike">
                <a:solidFill>
                  <a:srgbClr val="262626"/>
                </a:solidFill>
                <a:uFill>
                  <a:solidFill>
                    <a:srgbClr val="ffffff"/>
                  </a:solidFill>
                </a:uFill>
                <a:latin typeface="Garamond"/>
              </a:rPr>
              <a:t>Third Outline Level</a:t>
            </a:r>
            <a:endParaRPr b="0" lang="en-US" sz="2400" spc="-1" strike="noStrike">
              <a:solidFill>
                <a:srgbClr val="262626"/>
              </a:solidFill>
              <a:uFill>
                <a:solidFill>
                  <a:srgbClr val="ffffff"/>
                </a:solidFill>
              </a:uFill>
              <a:latin typeface="Garamond"/>
            </a:endParaRPr>
          </a:p>
          <a:p>
            <a:pPr lvl="3" marL="1728000" indent="-216000">
              <a:buClr>
                <a:srgbClr val="000000"/>
              </a:buClr>
              <a:buSzPct val="75000"/>
              <a:buFont typeface="Symbol" charset="2"/>
              <a:buChar char=""/>
            </a:pPr>
            <a:r>
              <a:rPr b="0" lang="en-US" sz="2400" spc="-1" strike="noStrike">
                <a:solidFill>
                  <a:srgbClr val="262626"/>
                </a:solidFill>
                <a:uFill>
                  <a:solidFill>
                    <a:srgbClr val="ffffff"/>
                  </a:solidFill>
                </a:uFill>
                <a:latin typeface="Garamond"/>
              </a:rPr>
              <a:t>Fourth Outline Level</a:t>
            </a:r>
            <a:endParaRPr b="0" lang="en-US" sz="2400" spc="-1" strike="noStrike">
              <a:solidFill>
                <a:srgbClr val="262626"/>
              </a:solidFill>
              <a:uFill>
                <a:solidFill>
                  <a:srgbClr val="ffffff"/>
                </a:solidFill>
              </a:uFill>
              <a:latin typeface="Garamond"/>
            </a:endParaRPr>
          </a:p>
          <a:p>
            <a:pPr lvl="4" marL="2160000" indent="-216000">
              <a:buClr>
                <a:srgbClr val="000000"/>
              </a:buClr>
              <a:buSzPct val="45000"/>
              <a:buFont typeface="Wingdings" charset="2"/>
              <a:buChar char=""/>
            </a:pPr>
            <a:r>
              <a:rPr b="0" lang="en-US" sz="2400" spc="-1" strike="noStrike">
                <a:solidFill>
                  <a:srgbClr val="262626"/>
                </a:solidFill>
                <a:uFill>
                  <a:solidFill>
                    <a:srgbClr val="ffffff"/>
                  </a:solidFill>
                </a:uFill>
                <a:latin typeface="Garamond"/>
              </a:rPr>
              <a:t>Fifth Outline Level</a:t>
            </a:r>
            <a:endParaRPr b="0" lang="en-US" sz="2400" spc="-1" strike="noStrike">
              <a:solidFill>
                <a:srgbClr val="262626"/>
              </a:solidFill>
              <a:uFill>
                <a:solidFill>
                  <a:srgbClr val="ffffff"/>
                </a:solidFill>
              </a:uFill>
              <a:latin typeface="Garamond"/>
            </a:endParaRPr>
          </a:p>
          <a:p>
            <a:pPr lvl="5" marL="2592000" indent="-216000">
              <a:buClr>
                <a:srgbClr val="000000"/>
              </a:buClr>
              <a:buSzPct val="45000"/>
              <a:buFont typeface="Wingdings" charset="2"/>
              <a:buChar char=""/>
            </a:pPr>
            <a:r>
              <a:rPr b="0" lang="en-US" sz="2400" spc="-1" strike="noStrike">
                <a:solidFill>
                  <a:srgbClr val="262626"/>
                </a:solidFill>
                <a:uFill>
                  <a:solidFill>
                    <a:srgbClr val="ffffff"/>
                  </a:solidFill>
                </a:uFill>
                <a:latin typeface="Garamond"/>
              </a:rPr>
              <a:t>Sixth Outline Level</a:t>
            </a:r>
            <a:endParaRPr b="0" lang="en-US" sz="2400" spc="-1" strike="noStrike">
              <a:solidFill>
                <a:srgbClr val="262626"/>
              </a:solidFill>
              <a:uFill>
                <a:solidFill>
                  <a:srgbClr val="ffffff"/>
                </a:solidFill>
              </a:uFill>
              <a:latin typeface="Garamond"/>
            </a:endParaRPr>
          </a:p>
          <a:p>
            <a:pPr marL="285840" indent="-28548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rPr>
              <a:t>Seventh Outline LevelClick to edit Master text styles</a:t>
            </a:r>
            <a:endParaRPr b="0" lang="en-US" sz="2400" spc="-1" strike="noStrike">
              <a:solidFill>
                <a:srgbClr val="262626"/>
              </a:solidFill>
              <a:uFill>
                <a:solidFill>
                  <a:srgbClr val="ffffff"/>
                </a:solidFill>
              </a:uFill>
              <a:latin typeface="Garamond"/>
            </a:endParaRPr>
          </a:p>
          <a:p>
            <a:pPr lvl="1" marL="743040" indent="-285480">
              <a:lnSpc>
                <a:spcPct val="100000"/>
              </a:lnSpc>
              <a:buClr>
                <a:srgbClr val="83992a"/>
              </a:buClr>
              <a:buSzPct val="115000"/>
              <a:buFont typeface="Arial"/>
              <a:buChar char="•"/>
            </a:pPr>
            <a:r>
              <a:rPr b="0" lang="en-US" sz="2000" spc="-1" strike="noStrike">
                <a:solidFill>
                  <a:srgbClr val="262626"/>
                </a:solidFill>
                <a:uFill>
                  <a:solidFill>
                    <a:srgbClr val="ffffff"/>
                  </a:solidFill>
                </a:uFill>
                <a:latin typeface="Garamond"/>
              </a:rPr>
              <a:t>Second level</a:t>
            </a:r>
            <a:endParaRPr b="0" lang="en-US" sz="2400" spc="-1" strike="noStrike">
              <a:solidFill>
                <a:srgbClr val="262626"/>
              </a:solidFill>
              <a:uFill>
                <a:solidFill>
                  <a:srgbClr val="ffffff"/>
                </a:solidFill>
              </a:uFill>
              <a:latin typeface="Garamond"/>
            </a:endParaRPr>
          </a:p>
          <a:p>
            <a:pPr lvl="2" marL="1200240" indent="-285480">
              <a:lnSpc>
                <a:spcPct val="100000"/>
              </a:lnSpc>
              <a:buClr>
                <a:srgbClr val="83992a"/>
              </a:buClr>
              <a:buSzPct val="115000"/>
              <a:buFont typeface="Arial"/>
              <a:buChar char="•"/>
            </a:pPr>
            <a:r>
              <a:rPr b="0" lang="en-US" sz="1800" spc="-1" strike="noStrike">
                <a:solidFill>
                  <a:srgbClr val="262626"/>
                </a:solidFill>
                <a:uFill>
                  <a:solidFill>
                    <a:srgbClr val="ffffff"/>
                  </a:solidFill>
                </a:uFill>
                <a:latin typeface="Garamond"/>
              </a:rPr>
              <a:t>Third level</a:t>
            </a:r>
            <a:endParaRPr b="0" lang="en-US" sz="2400" spc="-1" strike="noStrike">
              <a:solidFill>
                <a:srgbClr val="262626"/>
              </a:solidFill>
              <a:uFill>
                <a:solidFill>
                  <a:srgbClr val="ffffff"/>
                </a:solidFill>
              </a:uFill>
              <a:latin typeface="Garamond"/>
            </a:endParaRPr>
          </a:p>
          <a:p>
            <a:pPr lvl="3" marL="1542960" indent="-171000">
              <a:lnSpc>
                <a:spcPct val="100000"/>
              </a:lnSpc>
              <a:buClr>
                <a:srgbClr val="83992a"/>
              </a:buClr>
              <a:buSzPct val="115000"/>
              <a:buFont typeface="Arial"/>
              <a:buChar char="•"/>
            </a:pPr>
            <a:r>
              <a:rPr b="0" lang="en-US" sz="1600" spc="-1" strike="noStrike">
                <a:solidFill>
                  <a:srgbClr val="262626"/>
                </a:solidFill>
                <a:uFill>
                  <a:solidFill>
                    <a:srgbClr val="ffffff"/>
                  </a:solidFill>
                </a:uFill>
                <a:latin typeface="Garamond"/>
              </a:rPr>
              <a:t>Fourth level</a:t>
            </a:r>
            <a:endParaRPr b="0" lang="en-US" sz="2400" spc="-1" strike="noStrike">
              <a:solidFill>
                <a:srgbClr val="262626"/>
              </a:solidFill>
              <a:uFill>
                <a:solidFill>
                  <a:srgbClr val="ffffff"/>
                </a:solidFill>
              </a:uFill>
              <a:latin typeface="Garamond"/>
            </a:endParaRPr>
          </a:p>
          <a:p>
            <a:pPr lvl="4" marL="2000160" indent="-171000">
              <a:lnSpc>
                <a:spcPct val="100000"/>
              </a:lnSpc>
              <a:buClr>
                <a:srgbClr val="83992a"/>
              </a:buClr>
              <a:buSzPct val="115000"/>
              <a:buFont typeface="Arial"/>
              <a:buChar char="•"/>
            </a:pPr>
            <a:r>
              <a:rPr b="0" lang="en-US" sz="1400" spc="-1" strike="noStrike">
                <a:solidFill>
                  <a:srgbClr val="262626"/>
                </a:solidFill>
                <a:uFill>
                  <a:solidFill>
                    <a:srgbClr val="ffffff"/>
                  </a:solidFill>
                </a:uFill>
                <a:latin typeface="Garamond"/>
              </a:rPr>
              <a:t>Fifth level</a:t>
            </a:r>
            <a:endParaRPr b="0" lang="en-US" sz="2400" spc="-1" strike="noStrike">
              <a:solidFill>
                <a:srgbClr val="262626"/>
              </a:solidFill>
              <a:uFill>
                <a:solidFill>
                  <a:srgbClr val="ffffff"/>
                </a:solidFill>
              </a:uFill>
              <a:latin typeface="Garamond"/>
            </a:endParaRPr>
          </a:p>
        </p:txBody>
      </p:sp>
      <p:sp>
        <p:nvSpPr>
          <p:cNvPr id="55" name="PlaceHolder 5"/>
          <p:cNvSpPr>
            <a:spLocks noGrp="1"/>
          </p:cNvSpPr>
          <p:nvPr>
            <p:ph type="dt"/>
          </p:nvPr>
        </p:nvSpPr>
        <p:spPr>
          <a:xfrm>
            <a:off x="8677440" y="5969160"/>
            <a:ext cx="1599840" cy="279000"/>
          </a:xfrm>
          <a:prstGeom prst="rect">
            <a:avLst/>
          </a:prstGeom>
        </p:spPr>
        <p:txBody>
          <a:bodyPr anchor="ctr"/>
          <a:p>
            <a:pPr algn="r">
              <a:lnSpc>
                <a:spcPct val="100000"/>
              </a:lnSpc>
            </a:pPr>
            <a:r>
              <a:rPr b="0" lang="en-US" sz="1000" spc="-1" strike="noStrike">
                <a:solidFill>
                  <a:srgbClr val="000000"/>
                </a:solidFill>
                <a:uFill>
                  <a:solidFill>
                    <a:srgbClr val="ffffff"/>
                  </a:solidFill>
                </a:uFill>
                <a:latin typeface="Garamond"/>
              </a:rPr>
              <a:t>10/27/16</a:t>
            </a:r>
            <a:endParaRPr b="0" lang="en-US" sz="1400" spc="-1" strike="noStrike">
              <a:solidFill>
                <a:srgbClr val="000000"/>
              </a:solidFill>
              <a:uFill>
                <a:solidFill>
                  <a:srgbClr val="ffffff"/>
                </a:solidFill>
              </a:uFill>
              <a:latin typeface="Times New Roman"/>
            </a:endParaRPr>
          </a:p>
        </p:txBody>
      </p:sp>
      <p:sp>
        <p:nvSpPr>
          <p:cNvPr id="56" name="PlaceHolder 6"/>
          <p:cNvSpPr>
            <a:spLocks noGrp="1"/>
          </p:cNvSpPr>
          <p:nvPr>
            <p:ph type="ftr"/>
          </p:nvPr>
        </p:nvSpPr>
        <p:spPr>
          <a:xfrm>
            <a:off x="1295280" y="5969160"/>
            <a:ext cx="7305480" cy="27900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57" name="PlaceHolder 7"/>
          <p:cNvSpPr>
            <a:spLocks noGrp="1"/>
          </p:cNvSpPr>
          <p:nvPr>
            <p:ph type="sldNum"/>
          </p:nvPr>
        </p:nvSpPr>
        <p:spPr>
          <a:xfrm>
            <a:off x="10353960" y="5969160"/>
            <a:ext cx="542160" cy="279000"/>
          </a:xfrm>
          <a:prstGeom prst="rect">
            <a:avLst/>
          </a:prstGeom>
        </p:spPr>
        <p:txBody>
          <a:bodyPr anchor="ctr"/>
          <a:p>
            <a:pPr algn="r">
              <a:lnSpc>
                <a:spcPct val="100000"/>
              </a:lnSpc>
            </a:pPr>
            <a:fld id="{BE9785F8-7527-4521-BDC5-AC8000C0E56C}" type="slidenum">
              <a:rPr b="0" lang="en-US" sz="1000" spc="-1" strike="noStrike">
                <a:solidFill>
                  <a:srgbClr val="000000"/>
                </a:solidFill>
                <a:uFill>
                  <a:solidFill>
                    <a:srgbClr val="ffffff"/>
                  </a:solidFill>
                </a:uFill>
                <a:latin typeface="Garamond"/>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image" Target="../media/image18.jpe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2692440" y="1871280"/>
            <a:ext cx="6815160" cy="1515240"/>
          </a:xfrm>
          <a:prstGeom prst="rect">
            <a:avLst/>
          </a:prstGeom>
          <a:noFill/>
          <a:ln>
            <a:noFill/>
          </a:ln>
        </p:spPr>
        <p:txBody>
          <a:bodyPr anchor="b"/>
          <a:p>
            <a:pPr algn="ctr">
              <a:lnSpc>
                <a:spcPct val="100000"/>
              </a:lnSpc>
            </a:pPr>
            <a:r>
              <a:rPr b="0" lang="en-US" sz="4000" spc="-1" strike="noStrike">
                <a:solidFill>
                  <a:srgbClr val="262626"/>
                </a:solidFill>
                <a:uFill>
                  <a:solidFill>
                    <a:srgbClr val="ffffff"/>
                  </a:solidFill>
                </a:uFill>
                <a:latin typeface="Garamond"/>
              </a:rPr>
              <a:t>Authorship Identification with Amazon Review Data</a:t>
            </a:r>
            <a:endParaRPr b="0" lang="en-US" sz="1800" spc="-1" strike="noStrike">
              <a:solidFill>
                <a:srgbClr val="000000"/>
              </a:solidFill>
              <a:uFill>
                <a:solidFill>
                  <a:srgbClr val="ffffff"/>
                </a:solidFill>
              </a:uFill>
              <a:latin typeface="Garamond"/>
            </a:endParaRPr>
          </a:p>
        </p:txBody>
      </p:sp>
      <p:sp>
        <p:nvSpPr>
          <p:cNvPr id="93" name="TextShape 2"/>
          <p:cNvSpPr txBox="1"/>
          <p:nvPr/>
        </p:nvSpPr>
        <p:spPr>
          <a:xfrm>
            <a:off x="2692440" y="3657600"/>
            <a:ext cx="6815160" cy="1320480"/>
          </a:xfrm>
          <a:prstGeom prst="rect">
            <a:avLst/>
          </a:prstGeom>
          <a:noFill/>
          <a:ln>
            <a:noFill/>
          </a:ln>
        </p:spPr>
        <p:txBody>
          <a:bodyPr/>
          <a:p>
            <a:pPr algn="ctr">
              <a:lnSpc>
                <a:spcPct val="100000"/>
              </a:lnSpc>
            </a:pPr>
            <a:r>
              <a:rPr b="0" lang="en-US" sz="2100" spc="-1" strike="noStrike">
                <a:solidFill>
                  <a:srgbClr val="000000"/>
                </a:solidFill>
                <a:uFill>
                  <a:solidFill>
                    <a:srgbClr val="ffffff"/>
                  </a:solidFill>
                </a:uFill>
                <a:latin typeface="Garamond"/>
              </a:rPr>
              <a:t>Xiaohui Chen</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9" name="Picture 2" descr=""/>
          <p:cNvPicPr/>
          <p:nvPr/>
        </p:nvPicPr>
        <p:blipFill>
          <a:blip r:embed="rId1"/>
          <a:stretch/>
        </p:blipFill>
        <p:spPr>
          <a:xfrm>
            <a:off x="2395800" y="612360"/>
            <a:ext cx="7395840" cy="56203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1295280" y="982080"/>
            <a:ext cx="9600840" cy="1303560"/>
          </a:xfrm>
          <a:prstGeom prst="rect">
            <a:avLst/>
          </a:prstGeom>
          <a:noFill/>
          <a:ln>
            <a:noFill/>
          </a:ln>
        </p:spPr>
        <p:txBody>
          <a:bodyPr anchor="ctr"/>
          <a:p>
            <a:pPr algn="ctr">
              <a:lnSpc>
                <a:spcPct val="100000"/>
              </a:lnSpc>
            </a:pPr>
            <a:r>
              <a:rPr b="0" lang="en-US" sz="4400" spc="-1" strike="noStrike">
                <a:solidFill>
                  <a:srgbClr val="262626"/>
                </a:solidFill>
                <a:uFill>
                  <a:solidFill>
                    <a:srgbClr val="ffffff"/>
                  </a:solidFill>
                </a:uFill>
                <a:latin typeface="Garamond"/>
              </a:rPr>
              <a:t>Map Reduce Using Amazon EMR</a:t>
            </a:r>
            <a:endParaRPr b="0" lang="en-US" sz="1800" spc="-1" strike="noStrike">
              <a:solidFill>
                <a:srgbClr val="000000"/>
              </a:solidFill>
              <a:uFill>
                <a:solidFill>
                  <a:srgbClr val="ffffff"/>
                </a:solidFill>
              </a:uFill>
              <a:latin typeface="Garamond"/>
            </a:endParaRPr>
          </a:p>
        </p:txBody>
      </p:sp>
      <p:sp>
        <p:nvSpPr>
          <p:cNvPr id="121" name="TextShape 2"/>
          <p:cNvSpPr txBox="1"/>
          <p:nvPr/>
        </p:nvSpPr>
        <p:spPr>
          <a:xfrm>
            <a:off x="1295280" y="2557080"/>
            <a:ext cx="9600840" cy="3318480"/>
          </a:xfrm>
          <a:prstGeom prst="rect">
            <a:avLst/>
          </a:prstGeom>
          <a:noFill/>
          <a:ln>
            <a:noFill/>
          </a:ln>
        </p:spPr>
        <p:txBody>
          <a:bodyPr/>
          <a:p>
            <a:pPr marL="285840" indent="-28548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rPr>
              <a:t>EMR: Elastic Map Reduce</a:t>
            </a:r>
            <a:endParaRPr b="0" lang="en-US" sz="2400" spc="-1" strike="noStrike">
              <a:solidFill>
                <a:srgbClr val="262626"/>
              </a:solidFill>
              <a:uFill>
                <a:solidFill>
                  <a:srgbClr val="ffffff"/>
                </a:solidFill>
              </a:uFill>
              <a:latin typeface="Garamond"/>
            </a:endParaRPr>
          </a:p>
          <a:p>
            <a:pPr marL="285840" indent="-28548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rPr>
              <a:t>Configure to support Map Reduce</a:t>
            </a:r>
            <a:endParaRPr b="0" lang="en-US" sz="2400" spc="-1" strike="noStrike">
              <a:solidFill>
                <a:srgbClr val="262626"/>
              </a:solidFill>
              <a:uFill>
                <a:solidFill>
                  <a:srgbClr val="ffffff"/>
                </a:solidFill>
              </a:uFill>
              <a:latin typeface="Garamond"/>
            </a:endParaRPr>
          </a:p>
          <a:p>
            <a:pPr marL="285840" indent="-28548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rPr>
              <a:t>Currently stuck on bootstrapping the EC2 instances</a:t>
            </a:r>
            <a:endParaRPr b="0" lang="en-US" sz="2400" spc="-1" strike="noStrike">
              <a:solidFill>
                <a:srgbClr val="262626"/>
              </a:solidFill>
              <a:uFill>
                <a:solidFill>
                  <a:srgbClr val="ffffff"/>
                </a:solidFill>
              </a:uFill>
              <a:latin typeface="Garamond"/>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1295280" y="982080"/>
            <a:ext cx="9600840" cy="1303560"/>
          </a:xfrm>
          <a:prstGeom prst="rect">
            <a:avLst/>
          </a:prstGeom>
          <a:noFill/>
          <a:ln>
            <a:noFill/>
          </a:ln>
        </p:spPr>
        <p:txBody>
          <a:bodyPr anchor="ctr"/>
          <a:p>
            <a:pPr algn="ctr">
              <a:lnSpc>
                <a:spcPct val="100000"/>
              </a:lnSpc>
            </a:pPr>
            <a:r>
              <a:rPr b="0" lang="en-US" sz="4400" spc="-1" strike="noStrike">
                <a:solidFill>
                  <a:srgbClr val="262626"/>
                </a:solidFill>
                <a:uFill>
                  <a:solidFill>
                    <a:srgbClr val="ffffff"/>
                  </a:solidFill>
                </a:uFill>
                <a:latin typeface="Garamond"/>
              </a:rPr>
              <a:t>After Feature Extraction</a:t>
            </a:r>
            <a:endParaRPr b="0" lang="en-US" sz="1800" spc="-1" strike="noStrike">
              <a:solidFill>
                <a:srgbClr val="000000"/>
              </a:solidFill>
              <a:uFill>
                <a:solidFill>
                  <a:srgbClr val="ffffff"/>
                </a:solidFill>
              </a:uFill>
              <a:latin typeface="Garamond"/>
            </a:endParaRPr>
          </a:p>
        </p:txBody>
      </p:sp>
      <p:sp>
        <p:nvSpPr>
          <p:cNvPr id="123" name="TextShape 2"/>
          <p:cNvSpPr txBox="1"/>
          <p:nvPr/>
        </p:nvSpPr>
        <p:spPr>
          <a:xfrm>
            <a:off x="1295280" y="2557080"/>
            <a:ext cx="9600840" cy="3318480"/>
          </a:xfrm>
          <a:prstGeom prst="rect">
            <a:avLst/>
          </a:prstGeom>
          <a:noFill/>
          <a:ln>
            <a:noFill/>
          </a:ln>
        </p:spPr>
        <p:txBody>
          <a:bodyPr/>
          <a:p>
            <a:pPr marL="285840" indent="-28548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rPr>
              <a:t>Put Data into Amazon Redshift (simple, train-test split)</a:t>
            </a:r>
            <a:endParaRPr b="0" lang="en-US" sz="2400" spc="-1" strike="noStrike">
              <a:solidFill>
                <a:srgbClr val="262626"/>
              </a:solidFill>
              <a:uFill>
                <a:solidFill>
                  <a:srgbClr val="ffffff"/>
                </a:solidFill>
              </a:uFill>
              <a:latin typeface="Garamond"/>
            </a:endParaRPr>
          </a:p>
          <a:p>
            <a:pPr marL="285840" indent="-28548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rPr>
              <a:t>Use AWS Machine Learning to build the model (muti-class classification, can train dataset up to 100GB)</a:t>
            </a:r>
            <a:endParaRPr b="0" lang="en-US" sz="2400" spc="-1" strike="noStrike">
              <a:solidFill>
                <a:srgbClr val="262626"/>
              </a:solidFill>
              <a:uFill>
                <a:solidFill>
                  <a:srgbClr val="ffffff"/>
                </a:solidFill>
              </a:uFill>
              <a:latin typeface="Garamond"/>
            </a:endParaRPr>
          </a:p>
          <a:p>
            <a:pPr marL="285840" indent="-28548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rPr>
              <a:t>For multiclass classification, Amazon ML uses multinomial logistic regression (multinomial logistic loss + SGD).</a:t>
            </a:r>
            <a:endParaRPr b="0" lang="en-US" sz="2400" spc="-1" strike="noStrike">
              <a:solidFill>
                <a:srgbClr val="262626"/>
              </a:solidFill>
              <a:uFill>
                <a:solidFill>
                  <a:srgbClr val="ffffff"/>
                </a:solidFill>
              </a:uFill>
              <a:latin typeface="Garamond"/>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1295280" y="982080"/>
            <a:ext cx="9600840" cy="1303560"/>
          </a:xfrm>
          <a:prstGeom prst="rect">
            <a:avLst/>
          </a:prstGeom>
          <a:noFill/>
          <a:ln>
            <a:noFill/>
          </a:ln>
        </p:spPr>
        <p:txBody>
          <a:bodyPr anchor="ctr"/>
          <a:p>
            <a:pPr algn="ctr">
              <a:lnSpc>
                <a:spcPct val="100000"/>
              </a:lnSpc>
            </a:pPr>
            <a:r>
              <a:rPr b="0" lang="en-US" sz="4400" spc="-1" strike="noStrike">
                <a:solidFill>
                  <a:srgbClr val="262626"/>
                </a:solidFill>
                <a:uFill>
                  <a:solidFill>
                    <a:srgbClr val="ffffff"/>
                  </a:solidFill>
                </a:uFill>
                <a:latin typeface="Garamond"/>
              </a:rPr>
              <a:t>Questions?</a:t>
            </a:r>
            <a:endParaRPr b="0" lang="en-US" sz="1800" spc="-1" strike="noStrike">
              <a:solidFill>
                <a:srgbClr val="000000"/>
              </a:solidFill>
              <a:uFill>
                <a:solidFill>
                  <a:srgbClr val="ffffff"/>
                </a:solidFill>
              </a:uFill>
              <a:latin typeface="Garamond"/>
            </a:endParaRPr>
          </a:p>
        </p:txBody>
      </p:sp>
      <p:pic>
        <p:nvPicPr>
          <p:cNvPr id="125" name="Picture 2" descr=""/>
          <p:cNvPicPr/>
          <p:nvPr/>
        </p:nvPicPr>
        <p:blipFill>
          <a:blip r:embed="rId1"/>
          <a:stretch/>
        </p:blipFill>
        <p:spPr>
          <a:xfrm>
            <a:off x="4366440" y="2499840"/>
            <a:ext cx="3458880" cy="345888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Picture 2" descr=""/>
          <p:cNvPicPr/>
          <p:nvPr/>
        </p:nvPicPr>
        <p:blipFill>
          <a:blip r:embed="rId1"/>
          <a:stretch/>
        </p:blipFill>
        <p:spPr>
          <a:xfrm>
            <a:off x="835200" y="2957040"/>
            <a:ext cx="2511720" cy="1883880"/>
          </a:xfrm>
          <a:prstGeom prst="rect">
            <a:avLst/>
          </a:prstGeom>
          <a:ln>
            <a:noFill/>
          </a:ln>
        </p:spPr>
      </p:pic>
      <p:sp>
        <p:nvSpPr>
          <p:cNvPr id="95" name="CustomShape 1"/>
          <p:cNvSpPr/>
          <p:nvPr/>
        </p:nvSpPr>
        <p:spPr>
          <a:xfrm>
            <a:off x="1618920" y="935280"/>
            <a:ext cx="3237840" cy="1576800"/>
          </a:xfrm>
          <a:prstGeom prst="wedgeEllipseCallout">
            <a:avLst>
              <a:gd name="adj1" fmla="val -20833"/>
              <a:gd name="adj2" fmla="val 62500"/>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nchor="ctr"/>
          <a:p>
            <a:pPr algn="ctr">
              <a:lnSpc>
                <a:spcPct val="100000"/>
              </a:lnSpc>
            </a:pPr>
            <a:r>
              <a:rPr b="0" lang="en-US" sz="1800" spc="-1" strike="noStrike">
                <a:solidFill>
                  <a:srgbClr val="000000"/>
                </a:solidFill>
                <a:uFill>
                  <a:solidFill>
                    <a:srgbClr val="ffffff"/>
                  </a:solidFill>
                </a:uFill>
                <a:latin typeface="Garamond"/>
              </a:rPr>
              <a:t>I love this cellphone</a:t>
            </a:r>
            <a:endParaRPr b="0" lang="en-US" sz="1800" spc="-1" strike="noStrike">
              <a:solidFill>
                <a:srgbClr val="000000"/>
              </a:solidFill>
              <a:uFill>
                <a:solidFill>
                  <a:srgbClr val="ffffff"/>
                </a:solidFill>
              </a:uFill>
              <a:latin typeface="Arial"/>
            </a:endParaRPr>
          </a:p>
        </p:txBody>
      </p:sp>
      <p:pic>
        <p:nvPicPr>
          <p:cNvPr id="96" name="Picture 2" descr=""/>
          <p:cNvPicPr/>
          <p:nvPr/>
        </p:nvPicPr>
        <p:blipFill>
          <a:blip r:embed="rId2"/>
          <a:stretch/>
        </p:blipFill>
        <p:spPr>
          <a:xfrm>
            <a:off x="4343040" y="2980440"/>
            <a:ext cx="2511720" cy="1883880"/>
          </a:xfrm>
          <a:prstGeom prst="rect">
            <a:avLst/>
          </a:prstGeom>
          <a:ln>
            <a:noFill/>
          </a:ln>
        </p:spPr>
      </p:pic>
      <p:sp>
        <p:nvSpPr>
          <p:cNvPr id="97" name="CustomShape 2"/>
          <p:cNvSpPr/>
          <p:nvPr/>
        </p:nvSpPr>
        <p:spPr>
          <a:xfrm>
            <a:off x="5084280" y="1045800"/>
            <a:ext cx="3237840" cy="1576800"/>
          </a:xfrm>
          <a:prstGeom prst="wedgeEllipseCallout">
            <a:avLst>
              <a:gd name="adj1" fmla="val -20833"/>
              <a:gd name="adj2" fmla="val 62500"/>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nchor="ctr"/>
          <a:p>
            <a:pPr algn="ctr">
              <a:lnSpc>
                <a:spcPct val="100000"/>
              </a:lnSpc>
            </a:pPr>
            <a:r>
              <a:rPr b="0" lang="en-US" sz="1800" spc="-1" strike="noStrike">
                <a:solidFill>
                  <a:srgbClr val="000000"/>
                </a:solidFill>
                <a:uFill>
                  <a:solidFill>
                    <a:srgbClr val="ffffff"/>
                  </a:solidFill>
                </a:uFill>
                <a:latin typeface="Garamond"/>
              </a:rPr>
              <a:t>This cellphone worked like a bomb and it totally ruined my life!!!</a:t>
            </a:r>
            <a:endParaRPr b="0" lang="en-US" sz="1800" spc="-1" strike="noStrike">
              <a:solidFill>
                <a:srgbClr val="000000"/>
              </a:solidFill>
              <a:uFill>
                <a:solidFill>
                  <a:srgbClr val="ffffff"/>
                </a:solidFill>
              </a:uFill>
              <a:latin typeface="Arial"/>
            </a:endParaRPr>
          </a:p>
        </p:txBody>
      </p:sp>
      <p:pic>
        <p:nvPicPr>
          <p:cNvPr id="98" name="Picture 2" descr=""/>
          <p:cNvPicPr/>
          <p:nvPr/>
        </p:nvPicPr>
        <p:blipFill>
          <a:blip r:embed="rId3"/>
          <a:stretch/>
        </p:blipFill>
        <p:spPr>
          <a:xfrm>
            <a:off x="7765920" y="3067560"/>
            <a:ext cx="2511720" cy="1883880"/>
          </a:xfrm>
          <a:prstGeom prst="rect">
            <a:avLst/>
          </a:prstGeom>
          <a:ln>
            <a:noFill/>
          </a:ln>
        </p:spPr>
      </p:pic>
      <p:sp>
        <p:nvSpPr>
          <p:cNvPr id="99" name="CustomShape 3"/>
          <p:cNvSpPr/>
          <p:nvPr/>
        </p:nvSpPr>
        <p:spPr>
          <a:xfrm>
            <a:off x="8549640" y="1045800"/>
            <a:ext cx="3237840" cy="1576800"/>
          </a:xfrm>
          <a:prstGeom prst="wedgeEllipseCallout">
            <a:avLst>
              <a:gd name="adj1" fmla="val -20833"/>
              <a:gd name="adj2" fmla="val 62500"/>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nchor="ctr"/>
          <a:p>
            <a:pPr algn="ctr">
              <a:lnSpc>
                <a:spcPct val="100000"/>
              </a:lnSpc>
            </a:pPr>
            <a:r>
              <a:rPr b="0" lang="en-US" sz="1800" spc="-1" strike="noStrike">
                <a:solidFill>
                  <a:srgbClr val="000000"/>
                </a:solidFill>
                <a:uFill>
                  <a:solidFill>
                    <a:srgbClr val="ffffff"/>
                  </a:solidFill>
                </a:uFill>
                <a:latin typeface="Garamond"/>
              </a:rPr>
              <a:t>Whatever, I don’t care</a:t>
            </a:r>
            <a:endParaRPr b="0" lang="en-US" sz="1800" spc="-1" strike="noStrike">
              <a:solidFill>
                <a:srgbClr val="000000"/>
              </a:solidFill>
              <a:uFill>
                <a:solidFill>
                  <a:srgbClr val="ffffff"/>
                </a:solidFill>
              </a:uFill>
              <a:latin typeface="Arial"/>
            </a:endParaRPr>
          </a:p>
        </p:txBody>
      </p:sp>
      <p:sp>
        <p:nvSpPr>
          <p:cNvPr id="100" name="CustomShape 4"/>
          <p:cNvSpPr/>
          <p:nvPr/>
        </p:nvSpPr>
        <p:spPr>
          <a:xfrm>
            <a:off x="1312200" y="5092200"/>
            <a:ext cx="1087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Garamond"/>
              </a:rPr>
              <a:t>Buyer 1</a:t>
            </a:r>
            <a:endParaRPr b="0" lang="en-US" sz="1800" spc="-1" strike="noStrike">
              <a:solidFill>
                <a:srgbClr val="000000"/>
              </a:solidFill>
              <a:uFill>
                <a:solidFill>
                  <a:srgbClr val="ffffff"/>
                </a:solidFill>
              </a:uFill>
              <a:latin typeface="Arial"/>
            </a:endParaRPr>
          </a:p>
        </p:txBody>
      </p:sp>
      <p:sp>
        <p:nvSpPr>
          <p:cNvPr id="101" name="CustomShape 5"/>
          <p:cNvSpPr/>
          <p:nvPr/>
        </p:nvSpPr>
        <p:spPr>
          <a:xfrm>
            <a:off x="5055120" y="5092200"/>
            <a:ext cx="1087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Garamond"/>
              </a:rPr>
              <a:t>Buyer 2</a:t>
            </a:r>
            <a:endParaRPr b="0" lang="en-US" sz="1800" spc="-1" strike="noStrike">
              <a:solidFill>
                <a:srgbClr val="000000"/>
              </a:solidFill>
              <a:uFill>
                <a:solidFill>
                  <a:srgbClr val="ffffff"/>
                </a:solidFill>
              </a:uFill>
              <a:latin typeface="Arial"/>
            </a:endParaRPr>
          </a:p>
        </p:txBody>
      </p:sp>
      <p:sp>
        <p:nvSpPr>
          <p:cNvPr id="102" name="CustomShape 6"/>
          <p:cNvSpPr/>
          <p:nvPr/>
        </p:nvSpPr>
        <p:spPr>
          <a:xfrm>
            <a:off x="8477640" y="5092200"/>
            <a:ext cx="1087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Garamond"/>
              </a:rPr>
              <a:t>Buyer 3</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1295280" y="982080"/>
            <a:ext cx="9600840" cy="1303560"/>
          </a:xfrm>
          <a:prstGeom prst="rect">
            <a:avLst/>
          </a:prstGeom>
          <a:noFill/>
          <a:ln>
            <a:noFill/>
          </a:ln>
        </p:spPr>
        <p:txBody>
          <a:bodyPr anchor="ctr"/>
          <a:p>
            <a:pPr algn="ctr">
              <a:lnSpc>
                <a:spcPct val="100000"/>
              </a:lnSpc>
            </a:pPr>
            <a:r>
              <a:rPr b="0" lang="en-US" sz="4400" spc="-1" strike="noStrike">
                <a:solidFill>
                  <a:srgbClr val="262626"/>
                </a:solidFill>
                <a:uFill>
                  <a:solidFill>
                    <a:srgbClr val="ffffff"/>
                  </a:solidFill>
                </a:uFill>
                <a:latin typeface="Garamond"/>
              </a:rPr>
              <a:t>An </a:t>
            </a:r>
            <a:r>
              <a:rPr b="0" lang="en-US" sz="4400" spc="-1" strike="noStrike">
                <a:solidFill>
                  <a:srgbClr val="262626"/>
                </a:solidFill>
                <a:uFill>
                  <a:solidFill>
                    <a:srgbClr val="ffffff"/>
                  </a:solidFill>
                </a:uFill>
                <a:latin typeface="Garamond"/>
              </a:rPr>
              <a:t>Anony</a:t>
            </a:r>
            <a:r>
              <a:rPr b="0" lang="en-US" sz="4400" spc="-1" strike="noStrike">
                <a:solidFill>
                  <a:srgbClr val="262626"/>
                </a:solidFill>
                <a:uFill>
                  <a:solidFill>
                    <a:srgbClr val="ffffff"/>
                  </a:solidFill>
                </a:uFill>
                <a:latin typeface="Garamond"/>
              </a:rPr>
              <a:t>mous </a:t>
            </a:r>
            <a:r>
              <a:rPr b="0" lang="en-US" sz="4400" spc="-1" strike="noStrike">
                <a:solidFill>
                  <a:srgbClr val="262626"/>
                </a:solidFill>
                <a:uFill>
                  <a:solidFill>
                    <a:srgbClr val="ffffff"/>
                  </a:solidFill>
                </a:uFill>
                <a:latin typeface="Garamond"/>
              </a:rPr>
              <a:t>Text </a:t>
            </a:r>
            <a:r>
              <a:rPr b="0" lang="en-US" sz="4400" spc="-1" strike="noStrike">
                <a:solidFill>
                  <a:srgbClr val="262626"/>
                </a:solidFill>
                <a:uFill>
                  <a:solidFill>
                    <a:srgbClr val="ffffff"/>
                  </a:solidFill>
                </a:uFill>
                <a:latin typeface="Garamond"/>
              </a:rPr>
              <a:t>comes </a:t>
            </a:r>
            <a:r>
              <a:rPr b="0" lang="en-US" sz="4400" spc="-1" strike="noStrike">
                <a:solidFill>
                  <a:srgbClr val="262626"/>
                </a:solidFill>
                <a:uFill>
                  <a:solidFill>
                    <a:srgbClr val="ffffff"/>
                  </a:solidFill>
                </a:uFill>
                <a:latin typeface="Garamond"/>
              </a:rPr>
              <a:t>in for </a:t>
            </a:r>
            <a:r>
              <a:rPr b="0" lang="en-US" sz="4400" spc="-1" strike="noStrike">
                <a:solidFill>
                  <a:srgbClr val="262626"/>
                </a:solidFill>
                <a:uFill>
                  <a:solidFill>
                    <a:srgbClr val="ffffff"/>
                  </a:solidFill>
                </a:uFill>
                <a:latin typeface="Garamond"/>
              </a:rPr>
              <a:t>anothe</a:t>
            </a:r>
            <a:r>
              <a:rPr b="0" lang="en-US" sz="4400" spc="-1" strike="noStrike">
                <a:solidFill>
                  <a:srgbClr val="262626"/>
                </a:solidFill>
                <a:uFill>
                  <a:solidFill>
                    <a:srgbClr val="ffffff"/>
                  </a:solidFill>
                </a:uFill>
                <a:latin typeface="Garamond"/>
              </a:rPr>
              <a:t>r </a:t>
            </a:r>
            <a:r>
              <a:rPr b="0" lang="en-US" sz="4400" spc="-1" strike="noStrike">
                <a:solidFill>
                  <a:srgbClr val="262626"/>
                </a:solidFill>
                <a:uFill>
                  <a:solidFill>
                    <a:srgbClr val="ffffff"/>
                  </a:solidFill>
                </a:uFill>
                <a:latin typeface="Garamond"/>
              </a:rPr>
              <a:t>produc</a:t>
            </a:r>
            <a:r>
              <a:rPr b="0" lang="en-US" sz="4400" spc="-1" strike="noStrike">
                <a:solidFill>
                  <a:srgbClr val="262626"/>
                </a:solidFill>
                <a:uFill>
                  <a:solidFill>
                    <a:srgbClr val="ffffff"/>
                  </a:solidFill>
                </a:uFill>
                <a:latin typeface="Garamond"/>
              </a:rPr>
              <a:t>t</a:t>
            </a:r>
            <a:endParaRPr b="0" lang="en-US" sz="1800" spc="-1" strike="noStrike">
              <a:solidFill>
                <a:srgbClr val="000000"/>
              </a:solidFill>
              <a:uFill>
                <a:solidFill>
                  <a:srgbClr val="ffffff"/>
                </a:solidFill>
              </a:uFill>
              <a:latin typeface="Garamond"/>
            </a:endParaRPr>
          </a:p>
        </p:txBody>
      </p:sp>
      <p:sp>
        <p:nvSpPr>
          <p:cNvPr id="104" name="TextShape 2"/>
          <p:cNvSpPr txBox="1"/>
          <p:nvPr/>
        </p:nvSpPr>
        <p:spPr>
          <a:xfrm>
            <a:off x="1295280" y="2557080"/>
            <a:ext cx="9600840" cy="3318480"/>
          </a:xfrm>
          <a:prstGeom prst="rect">
            <a:avLst/>
          </a:prstGeom>
          <a:noFill/>
          <a:ln>
            <a:noFill/>
          </a:ln>
        </p:spPr>
        <p:txBody>
          <a:bodyPr/>
          <a:p>
            <a:pPr marL="285840" indent="-28548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rPr>
              <a:t>“</a:t>
            </a:r>
            <a:r>
              <a:rPr b="0" lang="en-US" sz="2400" spc="-1" strike="noStrike">
                <a:solidFill>
                  <a:srgbClr val="262626"/>
                </a:solidFill>
                <a:uFill>
                  <a:solidFill>
                    <a:srgbClr val="ffffff"/>
                  </a:solidFill>
                </a:uFill>
                <a:latin typeface="Garamond"/>
              </a:rPr>
              <a:t>This laptop looks as if it is going to explode because it is always overheating. My life is destroyed by that thing!!!”</a:t>
            </a:r>
            <a:endParaRPr b="0" lang="en-US" sz="2400" spc="-1" strike="noStrike">
              <a:solidFill>
                <a:srgbClr val="262626"/>
              </a:solidFill>
              <a:uFill>
                <a:solidFill>
                  <a:srgbClr val="ffffff"/>
                </a:solidFill>
              </a:uFill>
              <a:latin typeface="Garamond"/>
            </a:endParaRPr>
          </a:p>
          <a:p>
            <a:pPr marL="285840" indent="-28548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rPr>
              <a:t>Most likely from buyer 2</a:t>
            </a:r>
            <a:endParaRPr b="0" lang="en-US" sz="2400" spc="-1" strike="noStrike">
              <a:solidFill>
                <a:srgbClr val="262626"/>
              </a:solidFill>
              <a:uFill>
                <a:solidFill>
                  <a:srgbClr val="ffffff"/>
                </a:solidFill>
              </a:uFill>
              <a:latin typeface="Garamond"/>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1295280" y="982080"/>
            <a:ext cx="9600840" cy="1303560"/>
          </a:xfrm>
          <a:prstGeom prst="rect">
            <a:avLst/>
          </a:prstGeom>
          <a:noFill/>
          <a:ln>
            <a:noFill/>
          </a:ln>
        </p:spPr>
        <p:txBody>
          <a:bodyPr anchor="ctr"/>
          <a:p>
            <a:pPr algn="ctr">
              <a:lnSpc>
                <a:spcPct val="100000"/>
              </a:lnSpc>
            </a:pPr>
            <a:r>
              <a:rPr b="0" lang="en-US" sz="4400" spc="-1" strike="noStrike">
                <a:solidFill>
                  <a:srgbClr val="262626"/>
                </a:solidFill>
                <a:uFill>
                  <a:solidFill>
                    <a:srgbClr val="ffffff"/>
                  </a:solidFill>
                </a:uFill>
                <a:latin typeface="Garamond"/>
              </a:rPr>
              <a:t>Steps</a:t>
            </a:r>
            <a:endParaRPr b="0" lang="en-US" sz="1800" spc="-1" strike="noStrike">
              <a:solidFill>
                <a:srgbClr val="000000"/>
              </a:solidFill>
              <a:uFill>
                <a:solidFill>
                  <a:srgbClr val="ffffff"/>
                </a:solidFill>
              </a:uFill>
              <a:latin typeface="Garamond"/>
            </a:endParaRPr>
          </a:p>
        </p:txBody>
      </p:sp>
      <p:sp>
        <p:nvSpPr>
          <p:cNvPr id="106" name="TextShape 2"/>
          <p:cNvSpPr txBox="1"/>
          <p:nvPr/>
        </p:nvSpPr>
        <p:spPr>
          <a:xfrm>
            <a:off x="1295280" y="2557080"/>
            <a:ext cx="9600840" cy="3318480"/>
          </a:xfrm>
          <a:prstGeom prst="rect">
            <a:avLst/>
          </a:prstGeom>
          <a:noFill/>
          <a:ln>
            <a:noFill/>
          </a:ln>
        </p:spPr>
        <p:txBody>
          <a:bodyPr/>
          <a:p>
            <a:pPr marL="285840" indent="-28548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rPr>
              <a:t>Feature Extraction</a:t>
            </a:r>
            <a:endParaRPr b="0" lang="en-US" sz="2400" spc="-1" strike="noStrike">
              <a:solidFill>
                <a:srgbClr val="262626"/>
              </a:solidFill>
              <a:uFill>
                <a:solidFill>
                  <a:srgbClr val="ffffff"/>
                </a:solidFill>
              </a:uFill>
              <a:latin typeface="Garamond"/>
            </a:endParaRPr>
          </a:p>
          <a:p>
            <a:pPr marL="285840" indent="-28548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rPr>
              <a:t>Build ML Model</a:t>
            </a:r>
            <a:endParaRPr b="0" lang="en-US" sz="2400" spc="-1" strike="noStrike">
              <a:solidFill>
                <a:srgbClr val="262626"/>
              </a:solidFill>
              <a:uFill>
                <a:solidFill>
                  <a:srgbClr val="ffffff"/>
                </a:solidFill>
              </a:uFill>
              <a:latin typeface="Garamond"/>
            </a:endParaRPr>
          </a:p>
          <a:p>
            <a:pPr marL="285840" indent="-28548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rPr>
              <a:t>Tune Model </a:t>
            </a:r>
            <a:endParaRPr b="0" lang="en-US" sz="2400" spc="-1" strike="noStrike">
              <a:solidFill>
                <a:srgbClr val="262626"/>
              </a:solidFill>
              <a:uFill>
                <a:solidFill>
                  <a:srgbClr val="ffffff"/>
                </a:solidFill>
              </a:uFill>
              <a:latin typeface="Garamond"/>
            </a:endParaRPr>
          </a:p>
          <a:p>
            <a:pPr marL="285840" indent="-28548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rPr>
              <a:t>Prediction</a:t>
            </a:r>
            <a:endParaRPr b="0" lang="en-US" sz="2400" spc="-1" strike="noStrike">
              <a:solidFill>
                <a:srgbClr val="262626"/>
              </a:solidFill>
              <a:uFill>
                <a:solidFill>
                  <a:srgbClr val="ffffff"/>
                </a:solidFill>
              </a:uFill>
              <a:latin typeface="Garamond"/>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1295280" y="982080"/>
            <a:ext cx="9600840" cy="1303560"/>
          </a:xfrm>
          <a:prstGeom prst="rect">
            <a:avLst/>
          </a:prstGeom>
          <a:noFill/>
          <a:ln>
            <a:noFill/>
          </a:ln>
        </p:spPr>
        <p:txBody>
          <a:bodyPr anchor="ctr"/>
          <a:p>
            <a:pPr algn="ctr">
              <a:lnSpc>
                <a:spcPct val="100000"/>
              </a:lnSpc>
            </a:pPr>
            <a:r>
              <a:rPr b="0" lang="en-US" sz="4400" spc="-1" strike="noStrike">
                <a:solidFill>
                  <a:srgbClr val="262626"/>
                </a:solidFill>
                <a:uFill>
                  <a:solidFill>
                    <a:srgbClr val="ffffff"/>
                  </a:solidFill>
                </a:uFill>
                <a:latin typeface="Garamond"/>
              </a:rPr>
              <a:t>Datase</a:t>
            </a:r>
            <a:r>
              <a:rPr b="0" lang="en-US" sz="4400" spc="-1" strike="noStrike">
                <a:solidFill>
                  <a:srgbClr val="262626"/>
                </a:solidFill>
                <a:uFill>
                  <a:solidFill>
                    <a:srgbClr val="ffffff"/>
                  </a:solidFill>
                </a:uFill>
                <a:latin typeface="Garamond"/>
              </a:rPr>
              <a:t>t</a:t>
            </a:r>
            <a:endParaRPr b="0" lang="en-US" sz="1800" spc="-1" strike="noStrike">
              <a:solidFill>
                <a:srgbClr val="000000"/>
              </a:solidFill>
              <a:uFill>
                <a:solidFill>
                  <a:srgbClr val="ffffff"/>
                </a:solidFill>
              </a:uFill>
              <a:latin typeface="Garamond"/>
            </a:endParaRPr>
          </a:p>
        </p:txBody>
      </p:sp>
      <p:sp>
        <p:nvSpPr>
          <p:cNvPr id="108" name="TextShape 2"/>
          <p:cNvSpPr txBox="1"/>
          <p:nvPr/>
        </p:nvSpPr>
        <p:spPr>
          <a:xfrm>
            <a:off x="1295280" y="2557080"/>
            <a:ext cx="9600840" cy="3318480"/>
          </a:xfrm>
          <a:prstGeom prst="rect">
            <a:avLst/>
          </a:prstGeom>
          <a:noFill/>
          <a:ln>
            <a:noFill/>
          </a:ln>
        </p:spPr>
        <p:txBody>
          <a:bodyPr/>
          <a:p>
            <a:pPr marL="285840" indent="-28548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rPr>
              <a:t> </a:t>
            </a:r>
            <a:r>
              <a:rPr b="0" lang="en-US" sz="2400" spc="-1" strike="noStrike">
                <a:solidFill>
                  <a:srgbClr val="262626"/>
                </a:solidFill>
                <a:uFill>
                  <a:solidFill>
                    <a:srgbClr val="ffffff"/>
                  </a:solidFill>
                </a:uFill>
                <a:latin typeface="Garamond"/>
              </a:rPr>
              <a:t>Amazon review data in which all users and items have at least 5 reviews (41.13 million reviews)</a:t>
            </a:r>
            <a:endParaRPr b="0" lang="en-US" sz="2400" spc="-1" strike="noStrike">
              <a:solidFill>
                <a:srgbClr val="262626"/>
              </a:solidFill>
              <a:uFill>
                <a:solidFill>
                  <a:srgbClr val="ffffff"/>
                </a:solidFill>
              </a:uFill>
              <a:latin typeface="Garamond"/>
            </a:endParaRPr>
          </a:p>
          <a:p>
            <a:pPr marL="285840" indent="-28548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rPr>
              <a:t>30GB file size</a:t>
            </a:r>
            <a:endParaRPr b="0" lang="en-US" sz="2400" spc="-1" strike="noStrike">
              <a:solidFill>
                <a:srgbClr val="262626"/>
              </a:solidFill>
              <a:uFill>
                <a:solidFill>
                  <a:srgbClr val="ffffff"/>
                </a:solidFill>
              </a:uFill>
              <a:latin typeface="Garamond"/>
            </a:endParaRPr>
          </a:p>
          <a:p>
            <a:pPr>
              <a:lnSpc>
                <a:spcPct val="100000"/>
              </a:lnSpc>
            </a:pPr>
            <a:endParaRPr b="0" lang="en-US" sz="2400" spc="-1" strike="noStrike">
              <a:solidFill>
                <a:srgbClr val="262626"/>
              </a:solidFill>
              <a:uFill>
                <a:solidFill>
                  <a:srgbClr val="ffffff"/>
                </a:solidFill>
              </a:uFill>
              <a:latin typeface="Garamond"/>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1295280" y="982080"/>
            <a:ext cx="9600840" cy="1303560"/>
          </a:xfrm>
          <a:prstGeom prst="rect">
            <a:avLst/>
          </a:prstGeom>
          <a:noFill/>
          <a:ln>
            <a:noFill/>
          </a:ln>
        </p:spPr>
        <p:txBody>
          <a:bodyPr anchor="ctr"/>
          <a:p>
            <a:pPr algn="ctr">
              <a:lnSpc>
                <a:spcPct val="100000"/>
              </a:lnSpc>
            </a:pPr>
            <a:r>
              <a:rPr b="0" lang="en-US" sz="4400" spc="-1" strike="noStrike">
                <a:solidFill>
                  <a:srgbClr val="262626"/>
                </a:solidFill>
                <a:uFill>
                  <a:solidFill>
                    <a:srgbClr val="ffffff"/>
                  </a:solidFill>
                </a:uFill>
                <a:latin typeface="Garamond"/>
              </a:rPr>
              <a:t>Sample Review Text</a:t>
            </a:r>
            <a:endParaRPr b="0" lang="en-US" sz="1800" spc="-1" strike="noStrike">
              <a:solidFill>
                <a:srgbClr val="000000"/>
              </a:solidFill>
              <a:uFill>
                <a:solidFill>
                  <a:srgbClr val="ffffff"/>
                </a:solidFill>
              </a:uFill>
              <a:latin typeface="Garamond"/>
            </a:endParaRPr>
          </a:p>
        </p:txBody>
      </p:sp>
      <p:sp>
        <p:nvSpPr>
          <p:cNvPr id="110" name="TextShape 2"/>
          <p:cNvSpPr txBox="1"/>
          <p:nvPr/>
        </p:nvSpPr>
        <p:spPr>
          <a:xfrm>
            <a:off x="1295280" y="2557080"/>
            <a:ext cx="9600840" cy="3318480"/>
          </a:xfrm>
          <a:prstGeom prst="rect">
            <a:avLst/>
          </a:prstGeom>
          <a:noFill/>
          <a:ln>
            <a:noFill/>
          </a:ln>
        </p:spPr>
        <p:txBody>
          <a:bodyPr/>
          <a:p>
            <a:pPr marL="285840" indent="-28548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rPr>
              <a:t>{ "</a:t>
            </a:r>
            <a:r>
              <a:rPr b="0" lang="en-US" sz="2400" spc="-1" strike="noStrike">
                <a:solidFill>
                  <a:srgbClr val="ff0000"/>
                </a:solidFill>
                <a:uFill>
                  <a:solidFill>
                    <a:srgbClr val="ffffff"/>
                  </a:solidFill>
                </a:uFill>
                <a:latin typeface="Garamond"/>
              </a:rPr>
              <a:t>reviewerID</a:t>
            </a:r>
            <a:r>
              <a:rPr b="0" lang="en-US" sz="2400" spc="-1" strike="noStrike">
                <a:solidFill>
                  <a:srgbClr val="262626"/>
                </a:solidFill>
                <a:uFill>
                  <a:solidFill>
                    <a:srgbClr val="ffffff"/>
                  </a:solidFill>
                </a:uFill>
                <a:latin typeface="Garamond"/>
              </a:rPr>
              <a:t>": "A2SUAM1J3GNN3B", "asin": "0000013714", "reviewerName": "J. McDonald", "</a:t>
            </a:r>
            <a:r>
              <a:rPr b="0" lang="en-US" sz="2400" spc="-1" strike="noStrike">
                <a:solidFill>
                  <a:srgbClr val="ff0000"/>
                </a:solidFill>
                <a:uFill>
                  <a:solidFill>
                    <a:srgbClr val="ffffff"/>
                  </a:solidFill>
                </a:uFill>
                <a:latin typeface="Garamond"/>
              </a:rPr>
              <a:t>helpful</a:t>
            </a:r>
            <a:r>
              <a:rPr b="0" lang="en-US" sz="2400" spc="-1" strike="noStrike">
                <a:solidFill>
                  <a:srgbClr val="262626"/>
                </a:solidFill>
                <a:uFill>
                  <a:solidFill>
                    <a:srgbClr val="ffffff"/>
                  </a:solidFill>
                </a:uFill>
                <a:latin typeface="Garamond"/>
              </a:rPr>
              <a:t>": [2, 3], "</a:t>
            </a:r>
            <a:r>
              <a:rPr b="0" lang="en-US" sz="2400" spc="-1" strike="noStrike">
                <a:solidFill>
                  <a:srgbClr val="ff0000"/>
                </a:solidFill>
                <a:uFill>
                  <a:solidFill>
                    <a:srgbClr val="ffffff"/>
                  </a:solidFill>
                </a:uFill>
                <a:latin typeface="Garamond"/>
              </a:rPr>
              <a:t>reviewText</a:t>
            </a:r>
            <a:r>
              <a:rPr b="0" lang="en-US" sz="2400" spc="-1" strike="noStrike">
                <a:solidFill>
                  <a:srgbClr val="262626"/>
                </a:solidFill>
                <a:uFill>
                  <a:solidFill>
                    <a:srgbClr val="ffffff"/>
                  </a:solidFill>
                </a:uFill>
                <a:latin typeface="Garamond"/>
              </a:rPr>
              <a:t>": "I bought this for my husband who plays the piano. He is having a wonderful time playing these old hymns. The music is at times hard to read because we think the book was published for singing from more than playing from. Great purchase though!", "overall": 5.0, "summary": "Heavenly Highway Hymns", "unixReviewTime": 1252800000, "reviewTime": "09 13, 2009" }</a:t>
            </a:r>
            <a:endParaRPr b="0" lang="en-US" sz="2400" spc="-1" strike="noStrike">
              <a:solidFill>
                <a:srgbClr val="262626"/>
              </a:solidFill>
              <a:uFill>
                <a:solidFill>
                  <a:srgbClr val="ffffff"/>
                </a:solidFill>
              </a:uFill>
              <a:latin typeface="Garamond"/>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1295280" y="982080"/>
            <a:ext cx="9600840" cy="1303560"/>
          </a:xfrm>
          <a:prstGeom prst="rect">
            <a:avLst/>
          </a:prstGeom>
          <a:noFill/>
          <a:ln>
            <a:noFill/>
          </a:ln>
        </p:spPr>
        <p:txBody>
          <a:bodyPr anchor="ctr"/>
          <a:p>
            <a:pPr algn="ctr">
              <a:lnSpc>
                <a:spcPct val="100000"/>
              </a:lnSpc>
            </a:pPr>
            <a:r>
              <a:rPr b="0" lang="en-US" sz="4400" spc="-1" strike="noStrike">
                <a:solidFill>
                  <a:srgbClr val="262626"/>
                </a:solidFill>
                <a:uFill>
                  <a:solidFill>
                    <a:srgbClr val="ffffff"/>
                  </a:solidFill>
                </a:uFill>
                <a:latin typeface="Garamond"/>
              </a:rPr>
              <a:t>Steps for Feature Extraction</a:t>
            </a:r>
            <a:endParaRPr b="0" lang="en-US" sz="1800" spc="-1" strike="noStrike">
              <a:solidFill>
                <a:srgbClr val="000000"/>
              </a:solidFill>
              <a:uFill>
                <a:solidFill>
                  <a:srgbClr val="ffffff"/>
                </a:solidFill>
              </a:uFill>
              <a:latin typeface="Garamond"/>
            </a:endParaRPr>
          </a:p>
        </p:txBody>
      </p:sp>
      <p:sp>
        <p:nvSpPr>
          <p:cNvPr id="112" name="TextShape 2"/>
          <p:cNvSpPr txBox="1"/>
          <p:nvPr/>
        </p:nvSpPr>
        <p:spPr>
          <a:xfrm>
            <a:off x="1295280" y="2557080"/>
            <a:ext cx="9600840" cy="3318480"/>
          </a:xfrm>
          <a:prstGeom prst="rect">
            <a:avLst/>
          </a:prstGeom>
          <a:noFill/>
          <a:ln>
            <a:noFill/>
          </a:ln>
        </p:spPr>
        <p:txBody>
          <a:bodyPr/>
          <a:p>
            <a:pPr marL="285840" indent="-28548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rPr>
              <a:t>Add review ID, remove unnecessary features, calculate helpful rate</a:t>
            </a:r>
            <a:endParaRPr b="0" lang="en-US" sz="2400" spc="-1" strike="noStrike">
              <a:solidFill>
                <a:srgbClr val="262626"/>
              </a:solidFill>
              <a:uFill>
                <a:solidFill>
                  <a:srgbClr val="ffffff"/>
                </a:solidFill>
              </a:uFill>
              <a:latin typeface="Garamond"/>
            </a:endParaRPr>
          </a:p>
          <a:p>
            <a:pPr marL="285840" indent="-28548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rPr>
              <a:t>Sentiment Analysis (polarity, subjectivity)</a:t>
            </a:r>
            <a:endParaRPr b="0" lang="en-US" sz="2400" spc="-1" strike="noStrike">
              <a:solidFill>
                <a:srgbClr val="262626"/>
              </a:solidFill>
              <a:uFill>
                <a:solidFill>
                  <a:srgbClr val="ffffff"/>
                </a:solidFill>
              </a:uFill>
              <a:latin typeface="Garamond"/>
            </a:endParaRPr>
          </a:p>
          <a:p>
            <a:pPr marL="285840" indent="-28548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rPr>
              <a:t>Use map reduce to calculate tfidf scores</a:t>
            </a:r>
            <a:endParaRPr b="0" lang="en-US" sz="2400" spc="-1" strike="noStrike">
              <a:solidFill>
                <a:srgbClr val="262626"/>
              </a:solidFill>
              <a:uFill>
                <a:solidFill>
                  <a:srgbClr val="ffffff"/>
                </a:solidFill>
              </a:uFill>
              <a:latin typeface="Garamond"/>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1295280" y="982080"/>
            <a:ext cx="9600840" cy="1303560"/>
          </a:xfrm>
          <a:prstGeom prst="rect">
            <a:avLst/>
          </a:prstGeom>
          <a:noFill/>
          <a:ln>
            <a:noFill/>
          </a:ln>
        </p:spPr>
        <p:txBody>
          <a:bodyPr anchor="ctr"/>
          <a:p>
            <a:pPr algn="ctr">
              <a:lnSpc>
                <a:spcPct val="100000"/>
              </a:lnSpc>
            </a:pPr>
            <a:r>
              <a:rPr b="0" lang="en-US" sz="4400" spc="-1" strike="noStrike">
                <a:solidFill>
                  <a:srgbClr val="262626"/>
                </a:solidFill>
                <a:uFill>
                  <a:solidFill>
                    <a:srgbClr val="ffffff"/>
                  </a:solidFill>
                </a:uFill>
                <a:latin typeface="Garamond"/>
              </a:rPr>
              <a:t>TF-IDF</a:t>
            </a:r>
            <a:endParaRPr b="0" lang="en-US" sz="1800" spc="-1" strike="noStrike">
              <a:solidFill>
                <a:srgbClr val="000000"/>
              </a:solidFill>
              <a:uFill>
                <a:solidFill>
                  <a:srgbClr val="ffffff"/>
                </a:solidFill>
              </a:uFill>
              <a:latin typeface="Garamond"/>
            </a:endParaRPr>
          </a:p>
        </p:txBody>
      </p:sp>
      <p:sp>
        <p:nvSpPr>
          <p:cNvPr id="114" name="TextShape 2"/>
          <p:cNvSpPr txBox="1"/>
          <p:nvPr/>
        </p:nvSpPr>
        <p:spPr>
          <a:xfrm>
            <a:off x="1295280" y="2557080"/>
            <a:ext cx="9600840" cy="3318480"/>
          </a:xfrm>
          <a:prstGeom prst="rect">
            <a:avLst/>
          </a:prstGeom>
          <a:noFill/>
          <a:ln>
            <a:noFill/>
          </a:ln>
        </p:spPr>
        <p:txBody>
          <a:bodyPr/>
          <a:p>
            <a:pPr marL="285840" indent="-28548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rPr>
              <a:t>Wikipedia: In information retrieval, tf–idf, short for term frequency–inverse document frequency, is a numerical statistic that is intended to reflect how important a word is to a document in a collection or corpus. It is often used as a weighting factor in information retrieval and text mining. </a:t>
            </a:r>
            <a:endParaRPr b="0" lang="en-US" sz="2400" spc="-1" strike="noStrike">
              <a:solidFill>
                <a:srgbClr val="262626"/>
              </a:solidFill>
              <a:uFill>
                <a:solidFill>
                  <a:srgbClr val="ffffff"/>
                </a:solidFill>
              </a:uFill>
              <a:latin typeface="Garamond"/>
            </a:endParaRPr>
          </a:p>
        </p:txBody>
      </p:sp>
      <p:pic>
        <p:nvPicPr>
          <p:cNvPr id="115" name="Picture 4" descr=""/>
          <p:cNvPicPr/>
          <p:nvPr/>
        </p:nvPicPr>
        <p:blipFill>
          <a:blip r:embed="rId1"/>
          <a:stretch/>
        </p:blipFill>
        <p:spPr>
          <a:xfrm>
            <a:off x="2234880" y="5029200"/>
            <a:ext cx="1514160" cy="818640"/>
          </a:xfrm>
          <a:prstGeom prst="rect">
            <a:avLst/>
          </a:prstGeom>
          <a:ln>
            <a:noFill/>
          </a:ln>
        </p:spPr>
      </p:pic>
      <p:pic>
        <p:nvPicPr>
          <p:cNvPr id="116" name="Picture 5" descr=""/>
          <p:cNvPicPr/>
          <p:nvPr/>
        </p:nvPicPr>
        <p:blipFill>
          <a:blip r:embed="rId2"/>
          <a:stretch/>
        </p:blipFill>
        <p:spPr>
          <a:xfrm>
            <a:off x="4665600" y="5029200"/>
            <a:ext cx="2466720" cy="704520"/>
          </a:xfrm>
          <a:prstGeom prst="rect">
            <a:avLst/>
          </a:prstGeom>
          <a:ln>
            <a:noFill/>
          </a:ln>
        </p:spPr>
      </p:pic>
      <p:pic>
        <p:nvPicPr>
          <p:cNvPr id="117" name="Picture 7" descr=""/>
          <p:cNvPicPr/>
          <p:nvPr/>
        </p:nvPicPr>
        <p:blipFill>
          <a:blip r:embed="rId3"/>
          <a:stretch/>
        </p:blipFill>
        <p:spPr>
          <a:xfrm>
            <a:off x="7908120" y="5120640"/>
            <a:ext cx="1875960" cy="4377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Picture 2" descr=""/>
          <p:cNvPicPr/>
          <p:nvPr/>
        </p:nvPicPr>
        <p:blipFill>
          <a:blip r:embed="rId1"/>
          <a:stretch/>
        </p:blipFill>
        <p:spPr>
          <a:xfrm>
            <a:off x="2194200" y="671040"/>
            <a:ext cx="7327080" cy="54950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Organic</Template>
  <TotalTime>321</TotalTime>
  <Application>LibreOffice/5.1.4.2$Linux_X86_64 LibreOffice_project/10m0$Build-2</Application>
  <Words>354</Words>
  <Paragraphs>36</Paragraphs>
  <Company>Amazon.com</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2016-10-27T20:42:55Z</dcterms:created>
  <dc:creator>Chen, Xiaohui</dc:creator>
  <dc:description/>
  <dc:language>en-US</dc:language>
  <cp:lastModifiedBy/>
  <dcterms:modified xsi:type="dcterms:W3CDTF">2016-10-27T20:49:53Z</dcterms:modified>
  <cp:revision>13</cp:revision>
  <dc:subject/>
  <dc:title>Authorship Identification with Amazon Review Data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Amazon.com</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13</vt:i4>
  </property>
</Properties>
</file>