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92640" y="402120"/>
            <a:ext cx="8693640" cy="67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2640" y="402120"/>
            <a:ext cx="8693640" cy="67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 b="0" lang="en-US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DC2120B-22F6-4EAB-9328-D5C62ED70A0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118640" y="700704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AF3A8B-2304-4488-9EEA-333539CD78E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04240" y="1680480"/>
            <a:ext cx="80899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Tuning parameters = experience + intuition + resources at hand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-370080" y="928800"/>
            <a:ext cx="8800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Tuning parameters – expert approach (xgboost)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804240" y="2228400"/>
            <a:ext cx="9216360" cy="69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Typical routine: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learning rate (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parameter 0.1-0.2 (based on dataset size and available resources); all other parameters at default;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personal experience: </a:t>
            </a:r>
            <a:r>
              <a:rPr b="0" i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eta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does not influence other parameter tuning!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maximum tree depth parameter, rule: 6-8-10-12-14; pick best performing on CV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Introduce regularization on leaf splits (alpha/lambda), rule: 2^k;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helps on CV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try to tune it as much as possible!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Tune min leaf node size (min_child_weight), rule: 1-0-5-10-20-50;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helps on CV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try to tune it as much as possible;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does not help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use value 0 (default = 1 is worse most of the times!);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3-4 works – repeat step 2.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Tune randomness of each iteration (column/row sampling); Usually 0.7/0.7 is best and rarely needs to be tuned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Decrease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value which you are comfortable with your hardware; 0.025 is typically a good choice; lower values than 0.01 don’t provide significant score uplift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training time is reasonable, introduce bagging (num_parallel_trees) – how many models should be averaged in each training iteration; random forests + gradient boosting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recommended value - up to 5.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73080" y="1851840"/>
            <a:ext cx="87865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Naive approach : apply grid search on all parameter space 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Zero effort and no supervision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Enormous parameters’ space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time consuming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Bayesian optimization methods : trade-off between expert and grid-search approach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Zero effort and no supervision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Grid space reduced on previous iterations’ results (mimic expert decisions)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consuming (still)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-237240" y="928800"/>
            <a:ext cx="7804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5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Tuning parameters – non-expert approach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-1576800" y="6283440"/>
            <a:ext cx="13664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Golden rule : finding optimal parameter configuration rarely is a good time investment! 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2017-09-13T20:04:03Z</dcterms:created>
  <dc:creator/>
  <dc:description/>
  <dc:language>en-US</dc:language>
  <cp:lastModifiedBy/>
  <dcterms:modified xsi:type="dcterms:W3CDTF">2017-09-13T20:08:15Z</dcterms:modified>
  <cp:revision>1</cp:revision>
  <dc:subject/>
  <dc:title/>
</cp:coreProperties>
</file>