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5.wmf" ContentType="image/x-wmf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92640" y="402120"/>
            <a:ext cx="8693640" cy="67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2640" y="402120"/>
            <a:ext cx="8693640" cy="67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9639A0D-5F20-4F30-B113-C2FC62DF4B6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92640" y="7007040"/>
            <a:ext cx="22676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338640" y="7007040"/>
            <a:ext cx="3401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118640" y="700704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BBA0A5-AFD9-4173-9D77-36C985075A7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2240" y="928800"/>
            <a:ext cx="5344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 of stacked models 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345360" y="2405160"/>
            <a:ext cx="329220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 #10 – stack of non-tuned models often outperforms smaller stack of fine-tuned models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156000" y="4127040"/>
            <a:ext cx="36705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Weaker models often struggle to compensate fine-tuned model’s weaknesses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is better” motivates create monster ensembles of sub-optimal models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selection for stacker &gt; fine-tuning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22" descr=""/>
          <p:cNvPicPr/>
          <p:nvPr/>
        </p:nvPicPr>
        <p:blipFill>
          <a:blip r:embed="rId1"/>
          <a:stretch/>
        </p:blipFill>
        <p:spPr>
          <a:xfrm>
            <a:off x="743760" y="1764720"/>
            <a:ext cx="5139000" cy="524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2017-09-13T20:07:29Z</dcterms:created>
  <dc:creator/>
  <dc:description/>
  <dc:language>en-US</dc:language>
  <cp:lastModifiedBy/>
  <dcterms:modified xsi:type="dcterms:W3CDTF">2017-09-13T20:10:26Z</dcterms:modified>
  <cp:revision>1</cp:revision>
  <dc:subject/>
  <dc:title/>
</cp:coreProperties>
</file>