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E00088-997B-47EA-8D52-A8B50812438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7D0A7FD-5414-4EBF-8168-96AA5D9EE19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178640" y="1806840"/>
            <a:ext cx="8086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hot encoding 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bag-of-words (bag the size of unique categories) and assign 0/1’s for each representing column. Will fail on new categories.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Label encoding 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label each category into       space. Will fail for new categories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 with many categories - rows:categories ratio 20:1 or less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 encoding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count number of each category and use counter as a value. Iterate counter for each CV fold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 encoding 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mapping categories to reduced category space and do one hot encoding. Produces good results but may be sub-optimal.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Category embedding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use a function (autoencoder) to map each category to Euclidian space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Likelihood encoding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apply label average (likelihood) for each category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72760" y="842760"/>
            <a:ext cx="702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5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Ways to deal with categorical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9050760" y="1860480"/>
            <a:ext cx="283608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Encode categories appearing 3+ times – reduce training feature space with no loss of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80280" y="5788800"/>
            <a:ext cx="1269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Dealing with NA’s depend on situation. NA itself is an information unit! Usually separate category is enough.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6" descr=""/>
          <p:cNvPicPr/>
          <p:nvPr/>
        </p:nvPicPr>
        <p:blipFill>
          <a:blip r:embed="rId1"/>
          <a:stretch/>
        </p:blipFill>
        <p:spPr>
          <a:xfrm>
            <a:off x="5426640" y="2517840"/>
            <a:ext cx="190080" cy="17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14720" y="1416960"/>
            <a:ext cx="10189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 #4 – AVOID LABEL LEAKAGE TO TRAINING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4" name="Table 2"/>
          <p:cNvGraphicFramePr/>
          <p:nvPr/>
        </p:nvGraphicFramePr>
        <p:xfrm>
          <a:off x="4225680" y="3037320"/>
          <a:ext cx="4105440" cy="2224800"/>
        </p:xfrm>
        <a:graphic>
          <a:graphicData uri="http://schemas.openxmlformats.org/drawingml/2006/table">
            <a:tbl>
              <a:tblPr/>
              <a:tblGrid>
                <a:gridCol w="1368360"/>
                <a:gridCol w="1368360"/>
                <a:gridCol w="13687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Label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X1m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85" name="CustomShape 3"/>
          <p:cNvSpPr/>
          <p:nvPr/>
        </p:nvSpPr>
        <p:spPr>
          <a:xfrm>
            <a:off x="4907160" y="2575440"/>
            <a:ext cx="2742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not to do it!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908440" y="5399640"/>
            <a:ext cx="67402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Label information of each row was transferred into independent variable X1m – label now has indirect dependence to itself - label leakage introduced!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1052280" y="1894320"/>
            <a:ext cx="102333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having categorical feature with 100k different values on 1M dataset –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hot encoding each category =&gt; dimensionality curse for any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691200" y="842760"/>
            <a:ext cx="3785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5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Likelihood encoding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1"/>
          <p:cNvGraphicFramePr/>
          <p:nvPr/>
        </p:nvGraphicFramePr>
        <p:xfrm>
          <a:off x="3523680" y="2329920"/>
          <a:ext cx="6337080" cy="2224800"/>
        </p:xfrm>
        <a:graphic>
          <a:graphicData uri="http://schemas.openxmlformats.org/drawingml/2006/table">
            <a:tbl>
              <a:tblPr/>
              <a:tblGrid>
                <a:gridCol w="2112480"/>
                <a:gridCol w="1222200"/>
                <a:gridCol w="3002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Label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X1m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0.666 + rand(0,sigma)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0.333 + rand(0,sigma)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0.333 + rand(0,sigma)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0.666 + rand(0,sigma)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2"/>
          <p:cNvSpPr/>
          <p:nvPr/>
        </p:nvSpPr>
        <p:spPr>
          <a:xfrm>
            <a:off x="3510000" y="1873440"/>
            <a:ext cx="5388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do it? Might work but risky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834280" y="4658040"/>
            <a:ext cx="67402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Problem: selecting optimum sigma value is painful and depends on how much you regularize your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Holdout set might help but not always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691200" y="842760"/>
            <a:ext cx="3785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5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Likelihood encoding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1314720" y="1416960"/>
            <a:ext cx="10189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 #4 – AVOID LABEL LEAKAGE TO TRAINING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e 1"/>
          <p:cNvGraphicFramePr/>
          <p:nvPr/>
        </p:nvGraphicFramePr>
        <p:xfrm>
          <a:off x="3490920" y="2322000"/>
          <a:ext cx="6337080" cy="2224800"/>
        </p:xfrm>
        <a:graphic>
          <a:graphicData uri="http://schemas.openxmlformats.org/drawingml/2006/table">
            <a:tbl>
              <a:tblPr/>
              <a:tblGrid>
                <a:gridCol w="2112480"/>
                <a:gridCol w="1222200"/>
                <a:gridCol w="3002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Label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X1m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CV out-of-fold prediction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CV out-of-fold prediction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CV out-of-fold prediction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CV out-of-fold prediction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A1123”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CV predictions average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95" name="CustomShape 2"/>
          <p:cNvSpPr/>
          <p:nvPr/>
        </p:nvSpPr>
        <p:spPr>
          <a:xfrm>
            <a:off x="2746080" y="1878480"/>
            <a:ext cx="7490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do it? Works well but may underperform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8480" y="4631040"/>
            <a:ext cx="1136808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cross-validation and high number of CV folds for your model is highly recommended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Additional CV calculations are done within each model CV fold. Tricky and prone to errors method.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Problem: some degree of loss of information due to CV scheme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Good option for larger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691200" y="842760"/>
            <a:ext cx="3785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5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Likelihood encoding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314720" y="1416960"/>
            <a:ext cx="10189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 #4 – AVOID LABEL LEAKAGE TO TRAINING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92560" y="842760"/>
            <a:ext cx="6478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5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Categorical features – interactions!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17000" y="2113920"/>
            <a:ext cx="7352280" cy="46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interactions are natural for a problem - ML only does approximations! =&gt; sub-optimal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Always test your method with all explicitly created possible 2-way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Interactions feature selection may be important due to exploding feature space (20 categorical features =&gt; 20*19/2 interactions!)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2-way interactions help – go even further (3-way, 4-way, 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Applying previous category transformations may be necessary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1" name="Table 3"/>
          <p:cNvGraphicFramePr/>
          <p:nvPr/>
        </p:nvGraphicFramePr>
        <p:xfrm>
          <a:off x="8733600" y="2953800"/>
          <a:ext cx="2350080" cy="2472480"/>
        </p:xfrm>
        <a:graphic>
          <a:graphicData uri="http://schemas.openxmlformats.org/drawingml/2006/table">
            <a:tbl>
              <a:tblPr/>
              <a:tblGrid>
                <a:gridCol w="783360"/>
                <a:gridCol w="783360"/>
                <a:gridCol w="783360"/>
              </a:tblGrid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X1*X2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102" name="CustomShape 4"/>
          <p:cNvSpPr/>
          <p:nvPr/>
        </p:nvSpPr>
        <p:spPr>
          <a:xfrm>
            <a:off x="8733600" y="2525400"/>
            <a:ext cx="2404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Interaction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4680" y="842760"/>
            <a:ext cx="32824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5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Numeric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-30960" y="1763280"/>
            <a:ext cx="12149280" cy="40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transformations to consider: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Scaling – min/max, N(0,1), root/power scaling, log scaling, Box-Cox, quantiles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Rounding (too much precision might be noise!)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Interactions {+,-,*,/}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Row counters – #0’s, #NA’s, #negatives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Row stats (if makes sense) – min, max, median, skewness…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Row similarity scoring – cosine similarity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Sometimes numeric features are categorical or even ordinal by nature - always consider that!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63240" y="5502600"/>
            <a:ext cx="84214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 methods are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almost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invariant to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models (including NN’s) need careful raw data treatment!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91840" y="842760"/>
            <a:ext cx="5978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5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85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 - 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005120" y="1642320"/>
            <a:ext cx="999216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engineering is hard and is the most creative part in Kaggle – not many enjoy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Typical feature transformations: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Multiplication &amp; ratios of numeric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Log, Box-Cox transformations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PCA, t-SNE outputs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Percentile ranks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Interactions of categorical features (A,B =&gt; “AB”), multiple levels of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Lag &amp; lead features (for timetable data)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 likelihood ratios of categorical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One-hot encoding/label encoding of categorical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strong explicit features in simple models often beat monster ensembles with no feature engineering (personal experience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Application>LibreOffice/5.1.6.2$Linux_X86_64 LibreOffice_project/10m0$Build-2</Application>
  <Words>3283</Words>
  <Paragraphs>612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2017-02-06T19:55:33Z</dcterms:created>
  <dc:creator>Darius Barušauskas</dc:creator>
  <dc:description/>
  <dc:language>en-US</dc:language>
  <cp:lastModifiedBy/>
  <dcterms:modified xsi:type="dcterms:W3CDTF">2017-09-13T20:11:05Z</dcterms:modified>
  <cp:revision>206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38</vt:i4>
  </property>
</Properties>
</file>