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  <p:sldMasterId id="214748376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4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9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0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4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41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1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0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1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4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0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7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1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5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7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849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57" r:id="rId5"/>
    <p:sldLayoutId id="2147483758" r:id="rId6"/>
    <p:sldLayoutId id="2147483764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nimal&#10;&#10;Description automatically generated">
            <a:extLst>
              <a:ext uri="{FF2B5EF4-FFF2-40B4-BE49-F238E27FC236}">
                <a16:creationId xmlns:a16="http://schemas.microsoft.com/office/drawing/2014/main" id="{D94FD0D0-1ECB-424B-868A-88D5A360C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67" b="3263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E3DF2A-CFCC-0B4C-8DC7-4B1E334C5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46" y="1963398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B70CE-70DB-1946-8F93-4CA56DFB4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7" y="2218564"/>
            <a:ext cx="4447629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Liam Hollins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McGregor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Jack Holland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 yu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Lina Larson</a:t>
            </a:r>
          </a:p>
        </p:txBody>
      </p:sp>
    </p:spTree>
    <p:extLst>
      <p:ext uri="{BB962C8B-B14F-4D97-AF65-F5344CB8AC3E}">
        <p14:creationId xmlns:p14="http://schemas.microsoft.com/office/powerpoint/2010/main" val="111462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951D4-EC34-7A4B-BFDB-D2F365DA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Tools Used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A94B9D-0C17-0442-ACB0-CA44E1B1B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118538"/>
              </p:ext>
            </p:extLst>
          </p:nvPr>
        </p:nvGraphicFramePr>
        <p:xfrm>
          <a:off x="581025" y="2559850"/>
          <a:ext cx="11029950" cy="33777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29950">
                  <a:extLst>
                    <a:ext uri="{9D8B030D-6E8A-4147-A177-3AD203B41FA5}">
                      <a16:colId xmlns:a16="http://schemas.microsoft.com/office/drawing/2014/main" val="172120258"/>
                    </a:ext>
                  </a:extLst>
                </a:gridCol>
              </a:tblGrid>
              <a:tr h="3377707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PostgreSQL – Database Management</a:t>
                      </a:r>
                    </a:p>
                    <a:p>
                      <a:b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 stars</a:t>
                      </a:r>
                    </a:p>
                    <a:p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r>
                        <a:rPr lang="en-US" sz="2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Iterative, Waterfall, agile</a:t>
                      </a:r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382671" marR="229602" marT="229602" marB="229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8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78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951D4-EC34-7A4B-BFDB-D2F365DA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Tools Used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A94B9D-0C17-0442-ACB0-CA44E1B1B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568516"/>
              </p:ext>
            </p:extLst>
          </p:nvPr>
        </p:nvGraphicFramePr>
        <p:xfrm>
          <a:off x="581025" y="2559850"/>
          <a:ext cx="11029950" cy="33777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29950">
                  <a:extLst>
                    <a:ext uri="{9D8B030D-6E8A-4147-A177-3AD203B41FA5}">
                      <a16:colId xmlns:a16="http://schemas.microsoft.com/office/drawing/2014/main" val="172120258"/>
                    </a:ext>
                  </a:extLst>
                </a:gridCol>
              </a:tblGrid>
              <a:tr h="3377707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HTML/CSS - Web Design</a:t>
                      </a:r>
                    </a:p>
                    <a:p>
                      <a:b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 stars</a:t>
                      </a:r>
                    </a:p>
                    <a:p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r>
                        <a:rPr lang="en-US" sz="2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Iterative, Waterfall, agile</a:t>
                      </a:r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382671" marR="229602" marT="229602" marB="229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82812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046F7F-B06E-F64A-B726-94138940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30" y="2315089"/>
            <a:ext cx="9395353" cy="4692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3D6AF8-F757-1642-9D77-958BC53A6E94}"/>
              </a:ext>
            </a:extLst>
          </p:cNvPr>
          <p:cNvSpPr txBox="1"/>
          <p:nvPr/>
        </p:nvSpPr>
        <p:spPr>
          <a:xfrm>
            <a:off x="-1929468" y="687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951D4-EC34-7A4B-BFDB-D2F365DA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Tools Used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A94B9D-0C17-0442-ACB0-CA44E1B1B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791680"/>
              </p:ext>
            </p:extLst>
          </p:nvPr>
        </p:nvGraphicFramePr>
        <p:xfrm>
          <a:off x="581025" y="2559850"/>
          <a:ext cx="11029950" cy="33777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29950">
                  <a:extLst>
                    <a:ext uri="{9D8B030D-6E8A-4147-A177-3AD203B41FA5}">
                      <a16:colId xmlns:a16="http://schemas.microsoft.com/office/drawing/2014/main" val="172120258"/>
                    </a:ext>
                  </a:extLst>
                </a:gridCol>
              </a:tblGrid>
              <a:tr h="3377707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EJS</a:t>
                      </a:r>
                    </a:p>
                    <a:p>
                      <a:b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 stars</a:t>
                      </a:r>
                    </a:p>
                    <a:p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r>
                        <a:rPr lang="en-US" sz="2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Iterative, Waterfall, agile</a:t>
                      </a:r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382671" marR="229602" marT="229602" marB="229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82812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6BE57-0887-CF41-9283-82DD98CB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715935"/>
            <a:ext cx="8898484" cy="87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6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951D4-EC34-7A4B-BFDB-D2F365DA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Tools Used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A94B9D-0C17-0442-ACB0-CA44E1B1B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49663"/>
              </p:ext>
            </p:extLst>
          </p:nvPr>
        </p:nvGraphicFramePr>
        <p:xfrm>
          <a:off x="581025" y="2559850"/>
          <a:ext cx="11029950" cy="33777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29950">
                  <a:extLst>
                    <a:ext uri="{9D8B030D-6E8A-4147-A177-3AD203B41FA5}">
                      <a16:colId xmlns:a16="http://schemas.microsoft.com/office/drawing/2014/main" val="172120258"/>
                    </a:ext>
                  </a:extLst>
                </a:gridCol>
              </a:tblGrid>
              <a:tr h="3377707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GitHub/Google </a:t>
                      </a:r>
                      <a:r>
                        <a:rPr lang="en-US" sz="27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Drvie</a:t>
                      </a:r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– VCS Repository</a:t>
                      </a:r>
                    </a:p>
                    <a:p>
                      <a:b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 stars</a:t>
                      </a:r>
                    </a:p>
                    <a:p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r>
                        <a:rPr lang="en-US" sz="2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Iterative, Waterfall, agile</a:t>
                      </a:r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382671" marR="229602" marT="229602" marB="229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82812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B7915-1E5F-6D47-BF60-6832F886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67" y="1250796"/>
            <a:ext cx="7786483" cy="54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951D4-EC34-7A4B-BFDB-D2F365DA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A94B9D-0C17-0442-ACB0-CA44E1B1B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100000"/>
              </p:ext>
            </p:extLst>
          </p:nvPr>
        </p:nvGraphicFramePr>
        <p:xfrm>
          <a:off x="581025" y="2559850"/>
          <a:ext cx="11029950" cy="33777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29950">
                  <a:extLst>
                    <a:ext uri="{9D8B030D-6E8A-4147-A177-3AD203B41FA5}">
                      <a16:colId xmlns:a16="http://schemas.microsoft.com/office/drawing/2014/main" val="172120258"/>
                    </a:ext>
                  </a:extLst>
                </a:gridCol>
              </a:tblGrid>
              <a:tr h="3377707">
                <a:tc>
                  <a:txBody>
                    <a:bodyPr/>
                    <a:lstStyle/>
                    <a:p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382671" marR="229602" marT="229602" marB="229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8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21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951D4-EC34-7A4B-BFDB-D2F365DA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how we overcame These challenges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A94B9D-0C17-0442-ACB0-CA44E1B1BF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559850"/>
          <a:ext cx="11029950" cy="33777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29950">
                  <a:extLst>
                    <a:ext uri="{9D8B030D-6E8A-4147-A177-3AD203B41FA5}">
                      <a16:colId xmlns:a16="http://schemas.microsoft.com/office/drawing/2014/main" val="172120258"/>
                    </a:ext>
                  </a:extLst>
                </a:gridCol>
              </a:tblGrid>
              <a:tr h="3377707">
                <a:tc>
                  <a:txBody>
                    <a:bodyPr/>
                    <a:lstStyle/>
                    <a:p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382671" marR="229602" marT="229602" marB="229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8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92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77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Century Gothic</vt:lpstr>
      <vt:lpstr>Elephant</vt:lpstr>
      <vt:lpstr>Gill Sans MT</vt:lpstr>
      <vt:lpstr>Wingdings 2</vt:lpstr>
      <vt:lpstr>DividendVTI</vt:lpstr>
      <vt:lpstr>BrushVTI</vt:lpstr>
      <vt:lpstr>Java Tutorials</vt:lpstr>
      <vt:lpstr>Tools Used</vt:lpstr>
      <vt:lpstr>Tools Used</vt:lpstr>
      <vt:lpstr>Tools Used</vt:lpstr>
      <vt:lpstr>Tools Used</vt:lpstr>
      <vt:lpstr>Challenges Faced</vt:lpstr>
      <vt:lpstr>how we overcame These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Tutorials</dc:title>
  <dc:creator>lhollins@student.cccs.edu</dc:creator>
  <cp:lastModifiedBy>lhollins@student.cccs.edu</cp:lastModifiedBy>
  <cp:revision>6</cp:revision>
  <dcterms:created xsi:type="dcterms:W3CDTF">2020-04-22T19:56:33Z</dcterms:created>
  <dcterms:modified xsi:type="dcterms:W3CDTF">2020-04-22T21:33:08Z</dcterms:modified>
</cp:coreProperties>
</file>