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948C-8DFB-445E-9374-4B5A1F7DA67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13B0D-AAE6-4969-A320-C7349BEF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77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13B0D-AAE6-4969-A320-C7349BEFA2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13B0D-AAE6-4969-A320-C7349BEFA2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7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8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7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90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28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3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4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5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2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0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2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2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2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9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2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EA7D8C-4F82-4C4D-AA86-D957310529C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10FC30-A7AF-4CAF-9B0F-56679B5B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7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CCB5-E847-0E09-3052-2E90DC1C0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41_Presentation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0C2B1-1832-DBE6-4C23-AA14C663C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5182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/>
              <a:t>FCI</a:t>
            </a:r>
          </a:p>
          <a:p>
            <a:pPr algn="ctr"/>
            <a:r>
              <a:rPr lang="en-US" sz="2800" dirty="0"/>
              <a:t> Assiut University</a:t>
            </a:r>
          </a:p>
          <a:p>
            <a:r>
              <a:rPr lang="en-US" sz="2800" dirty="0"/>
              <a:t>Eng . Amjad  </a:t>
            </a:r>
            <a:r>
              <a:rPr lang="en-US" sz="2800" dirty="0" err="1"/>
              <a:t>Dife</a:t>
            </a:r>
            <a:endParaRPr lang="en-US" sz="2000" b="1" kern="0" dirty="0"/>
          </a:p>
          <a:p>
            <a:pPr algn="ctr"/>
            <a:endParaRPr lang="en-US" sz="2800" dirty="0"/>
          </a:p>
          <a:p>
            <a:pPr algn="ctr"/>
            <a:endParaRPr lang="en-US" sz="1200" b="1" kern="0" dirty="0"/>
          </a:p>
        </p:txBody>
      </p:sp>
      <p:pic>
        <p:nvPicPr>
          <p:cNvPr id="4" name="Picture 51">
            <a:extLst>
              <a:ext uri="{FF2B5EF4-FFF2-40B4-BE49-F238E27FC236}">
                <a16:creationId xmlns:a16="http://schemas.microsoft.com/office/drawing/2014/main" id="{9109ACB4-9526-116A-A697-056B6FBF05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425677" cy="167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2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02EF-7419-AF97-DC9F-FE548716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E28F3F2-A697-CAE7-253C-C232F769F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342710"/>
              </p:ext>
            </p:extLst>
          </p:nvPr>
        </p:nvGraphicFramePr>
        <p:xfrm>
          <a:off x="2091813" y="2704947"/>
          <a:ext cx="7032898" cy="210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652">
                  <a:extLst>
                    <a:ext uri="{9D8B030D-6E8A-4147-A177-3AD203B41FA5}">
                      <a16:colId xmlns:a16="http://schemas.microsoft.com/office/drawing/2014/main" val="3081856068"/>
                    </a:ext>
                  </a:extLst>
                </a:gridCol>
                <a:gridCol w="2704246">
                  <a:extLst>
                    <a:ext uri="{9D8B030D-6E8A-4147-A177-3AD203B41FA5}">
                      <a16:colId xmlns:a16="http://schemas.microsoft.com/office/drawing/2014/main" val="2766609655"/>
                    </a:ext>
                  </a:extLst>
                </a:gridCol>
              </a:tblGrid>
              <a:tr h="52548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7279"/>
                  </a:ext>
                </a:extLst>
              </a:tr>
              <a:tr h="525488">
                <a:tc>
                  <a:txBody>
                    <a:bodyPr/>
                    <a:lstStyle/>
                    <a:p>
                      <a:r>
                        <a:rPr lang="en-US" dirty="0"/>
                        <a:t>Muhammad Hussein </a:t>
                      </a:r>
                      <a:r>
                        <a:rPr lang="en-US" dirty="0" err="1"/>
                        <a:t>Fayek</a:t>
                      </a:r>
                      <a:r>
                        <a:rPr lang="en-US" dirty="0"/>
                        <a:t> Hassan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162020506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68391"/>
                  </a:ext>
                </a:extLst>
              </a:tr>
              <a:tr h="525488">
                <a:tc>
                  <a:txBody>
                    <a:bodyPr/>
                    <a:lstStyle/>
                    <a:p>
                      <a:r>
                        <a:rPr lang="en-US" dirty="0"/>
                        <a:t>Muhammad Hussein Muhammad Hussein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162020507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3405"/>
                  </a:ext>
                </a:extLst>
              </a:tr>
              <a:tr h="525488">
                <a:tc>
                  <a:txBody>
                    <a:bodyPr/>
                    <a:lstStyle/>
                    <a:p>
                      <a:r>
                        <a:rPr lang="en-US" dirty="0"/>
                        <a:t>Yacoub Zaghloul Samaan </a:t>
                      </a:r>
                      <a:r>
                        <a:rPr lang="en-US" dirty="0" err="1"/>
                        <a:t>Rizk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162020738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93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22E5-1912-FCCD-B240-66355E35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F0F1-E740-B4E8-A72E-EFDEB837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we work on AI Coach App</a:t>
            </a:r>
          </a:p>
          <a:p>
            <a:r>
              <a:rPr lang="en-US" sz="3600" dirty="0"/>
              <a:t>Application that Provide users real-time guidance , tips and advice during exercise to improve the quality of exercise at home and reduce the risk of injury 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76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F88B-5163-BA91-4630-43FC36D5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49FDA8-2045-BA5A-50DA-C2C7180B7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54" y="2398540"/>
            <a:ext cx="4809110" cy="380134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C2C9A5-248E-8E41-B7BC-2B025D435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20" y="2381933"/>
            <a:ext cx="4809110" cy="38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8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74AC-0284-D82B-BC15-B3DEA015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05357"/>
            <a:ext cx="9601196" cy="1303867"/>
          </a:xfrm>
        </p:spPr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06BF-6A78-F96A-5370-B8046E1F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473719"/>
            <a:ext cx="9601196" cy="3539068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Imports libraries such as OpenCV,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Mediapipe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TensorFlow, and pandas</a:t>
            </a:r>
            <a:r>
              <a:rPr lang="ar-EG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Utilizes the “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ReverseLung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” module , presumably containing functions related to Reverse Lung analysis.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Uses the “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Mediapipe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” library for real-time pose detection from video input.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Collects pose parameters such as neck, knee, hip, and ankle positions.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Stores these parameters in a dictionary and converts them into a Pandas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DataFrame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Loads a pre-trained TensorFlow model(“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 Mono"/>
              </a:rPr>
              <a:t>working_model_1”)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for posture classification.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Utilizes the model to predict the type of posture based on the extracted pose parameters.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Draws labels indicating the recognized posture on the video frames using OpenCV.</a:t>
            </a:r>
          </a:p>
          <a:p>
            <a:r>
              <a:rPr lang="en-US" sz="2000" dirty="0">
                <a:solidFill>
                  <a:srgbClr val="0D0D0D"/>
                </a:solidFill>
                <a:latin typeface="Söhne"/>
              </a:rPr>
              <a:t>We modified the model to give the user the correct way</a:t>
            </a:r>
            <a:r>
              <a:rPr lang="en-US" sz="2000">
                <a:solidFill>
                  <a:srgbClr val="0D0D0D"/>
                </a:solidFill>
                <a:latin typeface="Söhne"/>
              </a:rPr>
              <a:t>(Feedback) 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to perform the exercise.</a:t>
            </a: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336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8A99-C38E-BC4D-78F2-E8DF4D1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D306F4-591B-50CA-3C76-F3DEFF91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252" y="2556932"/>
            <a:ext cx="9601196" cy="3318936"/>
          </a:xfrm>
        </p:spPr>
        <p:txBody>
          <a:bodyPr/>
          <a:lstStyle/>
          <a:p>
            <a:r>
              <a:rPr lang="en-US" dirty="0"/>
              <a:t>We brought a dataset that was made for Reverse Lung from “Kaggle”.</a:t>
            </a:r>
          </a:p>
          <a:p>
            <a:r>
              <a:rPr lang="en-US" dirty="0"/>
              <a:t>Dataset consists of 2 folders for the exercise.</a:t>
            </a:r>
          </a:p>
          <a:p>
            <a:r>
              <a:rPr lang="en-US" dirty="0"/>
              <a:t>Each folder contains 30-50 video.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3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CEAF-7D92-8077-5711-F043278198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5371" y="428523"/>
            <a:ext cx="9601200" cy="1304925"/>
          </a:xfrm>
        </p:spPr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A1DBD3-A169-63EE-8CC8-1FC391203F6B}"/>
              </a:ext>
            </a:extLst>
          </p:cNvPr>
          <p:cNvSpPr txBox="1">
            <a:spLocks/>
          </p:cNvSpPr>
          <p:nvPr/>
        </p:nvSpPr>
        <p:spPr>
          <a:xfrm>
            <a:off x="1295400" y="5124553"/>
            <a:ext cx="9601200" cy="1304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Flowchart how the model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BEC2B-922E-A900-DA62-A96D8B628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7" y="1547446"/>
            <a:ext cx="8657094" cy="39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1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E9F4-7BAA-DEDA-7668-1723B4EC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9AAA59-9AB1-2594-C4C2-756664BD7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74919"/>
            <a:ext cx="9601196" cy="3318936"/>
          </a:xfrm>
        </p:spPr>
        <p:txBody>
          <a:bodyPr>
            <a:normAutofit/>
          </a:bodyPr>
          <a:lstStyle/>
          <a:p>
            <a:r>
              <a:rPr lang="en-US" altLang="en-US" dirty="0"/>
              <a:t>The Model created with </a:t>
            </a:r>
            <a:r>
              <a:rPr lang="en-US" altLang="en-US" dirty="0" err="1"/>
              <a:t>Tensorflow</a:t>
            </a:r>
            <a:r>
              <a:rPr lang="en-US" altLang="en-US" dirty="0"/>
              <a:t> </a:t>
            </a:r>
            <a:r>
              <a:rPr lang="en-US" altLang="en-US" dirty="0" err="1"/>
              <a:t>Keras</a:t>
            </a:r>
            <a:r>
              <a:rPr lang="en-US" altLang="en-US" dirty="0"/>
              <a:t>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</a:rPr>
              <a:t>Using 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Mediapipe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for pose landmark detection.</a:t>
            </a:r>
          </a:p>
          <a:p>
            <a:r>
              <a:rPr lang="en-US" altLang="en-US" dirty="0"/>
              <a:t>The number of classes for the Model is 2.</a:t>
            </a:r>
          </a:p>
          <a:p>
            <a:r>
              <a:rPr lang="en-US" altLang="en-US" dirty="0"/>
              <a:t>The optimizer is “Adam”.</a:t>
            </a:r>
          </a:p>
          <a:p>
            <a:r>
              <a:rPr lang="en-US" altLang="en-US" dirty="0"/>
              <a:t>The Loss function is “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binary_crossentropy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”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5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8570-B705-6539-0C99-488011C5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201E-7C4A-9762-5222-C7F4EC9FB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Model Accuracy =</a:t>
            </a:r>
          </a:p>
          <a:p>
            <a:pPr marL="0" indent="0">
              <a:buNone/>
            </a:pPr>
            <a:r>
              <a:rPr lang="en-US" sz="2600" b="0" i="0" dirty="0">
                <a:solidFill>
                  <a:srgbClr val="0D0D0D"/>
                </a:solidFill>
                <a:effectLst/>
              </a:rPr>
              <a:t>   Number of correct predictions​ / Total number of predictions * 100%</a:t>
            </a:r>
          </a:p>
          <a:p>
            <a:r>
              <a:rPr lang="en-US" sz="2600" dirty="0">
                <a:solidFill>
                  <a:srgbClr val="0D0D0D"/>
                </a:solidFill>
              </a:rPr>
              <a:t>Accuracy = 79 / 80 *100% = 98.75% </a:t>
            </a:r>
          </a:p>
          <a:p>
            <a:r>
              <a:rPr lang="en-US" sz="26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The percentage of loss 0.65%</a:t>
            </a:r>
            <a:r>
              <a:rPr lang="en-US" sz="2600" dirty="0"/>
              <a:t> </a:t>
            </a:r>
            <a:br>
              <a:rPr lang="en-US" dirty="0"/>
            </a:br>
            <a:endParaRPr lang="en-US" b="0" i="0" dirty="0">
              <a:solidFill>
                <a:srgbClr val="0D0D0D"/>
              </a:solidFill>
              <a:effectLst/>
            </a:endParaRP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04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697</TotalTime>
  <Words>321</Words>
  <Application>Microsoft Office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Söhne</vt:lpstr>
      <vt:lpstr>Söhne Mono</vt:lpstr>
      <vt:lpstr>Organic</vt:lpstr>
      <vt:lpstr>41_Presentation</vt:lpstr>
      <vt:lpstr>Team member</vt:lpstr>
      <vt:lpstr>Task description </vt:lpstr>
      <vt:lpstr>Demo</vt:lpstr>
      <vt:lpstr>Contribution</vt:lpstr>
      <vt:lpstr>Data</vt:lpstr>
      <vt:lpstr>Project architecture</vt:lpstr>
      <vt:lpstr>Methods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41_Presentation</dc:title>
  <dc:creator>kinng hero</dc:creator>
  <cp:lastModifiedBy>Mohamed</cp:lastModifiedBy>
  <cp:revision>9</cp:revision>
  <dcterms:created xsi:type="dcterms:W3CDTF">2024-04-09T09:45:13Z</dcterms:created>
  <dcterms:modified xsi:type="dcterms:W3CDTF">2024-05-11T11:53:58Z</dcterms:modified>
</cp:coreProperties>
</file>