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7"/>
    <p:restoredTop sz="94650"/>
  </p:normalViewPr>
  <p:slideViewPr>
    <p:cSldViewPr snapToGrid="0" snapToObjects="1">
      <p:cViewPr varScale="1">
        <p:scale>
          <a:sx n="125" d="100"/>
          <a:sy n="125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52E42-73E4-244B-9247-ADAA3DA9D6A8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903D1-3138-3D43-8954-60841DA34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35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903D1-3138-3D43-8954-60841DA3425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12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A783-0475-ED43-8842-E1942E7B3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FDAE77-67D3-5E42-B069-CA3CBA69C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E5063-17D6-E146-B641-81EB3883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655-C200-E945-A20A-5F67CD595268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55A15-E82B-DB4C-8314-70362779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8F2FC-46D5-5543-8E42-9071714A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F5D-EAC3-FF4B-8FE1-303E1953D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6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C06CC-C992-B24E-AEE7-0DB7D816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28A84-B668-9B4C-A615-1A4512237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BB604-9430-6341-B258-59AE45F0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655-C200-E945-A20A-5F67CD595268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D6BBD-FDB5-5C47-9915-DA990646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2CAC2-26B1-834F-9A84-FA891430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F5D-EAC3-FF4B-8FE1-303E1953D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41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4E2B79-9D83-C24A-8D41-F18A0B8F8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19AB8C-999A-604D-8B99-BAB054401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3AE1A-AF6D-3A4C-B35A-1F978E39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655-C200-E945-A20A-5F67CD595268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FD195-BE02-A84F-857F-4A715A4B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AEBF2-6CB2-DA40-BD2B-48528D60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F5D-EAC3-FF4B-8FE1-303E1953D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7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626C5-D792-A14D-9216-B34D9CF3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97B18-C717-C945-8353-3649514D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1E69B-1B4C-A74F-91BE-D7671CBD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655-C200-E945-A20A-5F67CD595268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B890B-A746-784A-853F-EED7FACA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74945-B0AB-E74E-A1A9-853C9DD7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F5D-EAC3-FF4B-8FE1-303E1953D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75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A81FE-5CC5-0749-92B4-56975134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E3125-AB0B-0C48-9027-06ADBFD79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4F7E7-7F9D-8149-AE24-971F37FD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655-C200-E945-A20A-5F67CD595268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CEABF-F009-7840-A1C8-34FAADD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F85BD-458A-724D-8288-ECB2126E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F5D-EAC3-FF4B-8FE1-303E1953D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102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66009-95F4-F74B-8C47-266F646B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5ABBF-F2D6-094F-AC0C-6D96A3D35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57699-77B4-464E-A068-D34181DCE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F599C-41DF-A04F-B4F5-507A8A3D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655-C200-E945-A20A-5F67CD595268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63D92-4D42-AC49-AB00-81861CFF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7FA14-FE69-AB4C-B9BA-3FC3D409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F5D-EAC3-FF4B-8FE1-303E1953D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03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66668-40A8-2E4A-9B1E-60F3DB2F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3B426-32FA-D74E-85AF-0B7DDC6C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15A6D-7B84-E548-B541-E18B92EC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7B12C9-1B6B-064B-BBFD-B1A8D77B4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B30538-3782-7C49-A0AE-64EFC4C26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49D808-826F-D249-9D92-57D4B341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655-C200-E945-A20A-5F67CD595268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9B8064-81FF-7049-ACAE-B9A0D982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DFC19C-CB4E-DC49-977E-3588514E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F5D-EAC3-FF4B-8FE1-303E1953D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44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D58EF-7B53-D540-B72F-5D0D43D8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ABEF73-00E4-7646-865B-D922A2F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655-C200-E945-A20A-5F67CD595268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AF37DF-98C0-6449-BEA7-6BE9D308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634DF7-001F-EA4E-A839-B08311A9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F5D-EAC3-FF4B-8FE1-303E1953D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2F466E-0693-8843-84D8-6F12CEE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655-C200-E945-A20A-5F67CD595268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56A7BD-80EB-5B4A-9164-18500DB0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2C6902-C3DC-534C-B033-2A537CCF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F5D-EAC3-FF4B-8FE1-303E1953D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55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2B933-9122-EA46-82BB-BCA1DD17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2BAD0-DFC3-7B41-B011-9A1B6E5C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5F0C8-6634-4E41-99F1-744E7055D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AA0DB5-0E87-EF49-BAFC-91018486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655-C200-E945-A20A-5F67CD595268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3F2D3-D9E8-544B-BBD6-F1EF63D9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2BA77-6FEA-E848-ACC8-C374E7C5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F5D-EAC3-FF4B-8FE1-303E1953D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54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1674C-0524-BC4D-906B-A6BB0BE7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BDE9C5-3765-2648-9FAB-FD551F1B0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DBFA42-F2C6-6D43-92CF-76775AA0D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2A4B4-BB8C-E548-B157-7DBC6A26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655-C200-E945-A20A-5F67CD595268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2EAAA-6224-A74C-83BC-2C89D5CC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DD900-04AE-5741-B600-7205419C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F5D-EAC3-FF4B-8FE1-303E1953D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95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AC36C3-8F33-244A-9737-BB3D8E27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11A1D-8457-1C4F-8FF4-B574AE74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802DB-D880-A748-BCD3-C6B7060F9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4655-C200-E945-A20A-5F67CD595268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3A661-5DB2-7F43-8026-B6A47D417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5DF70-00EB-A948-B033-8BE9E63F3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DF5D-EAC3-FF4B-8FE1-303E1953D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1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92883-9488-524A-9A97-35DF466E6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Gin</a:t>
            </a:r>
            <a:r>
              <a:rPr kumimoji="1" lang="zh-CN" altLang="en-US" dirty="0"/>
              <a:t>入门教程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AE930D-9FE9-054B-AA50-CE48ADF57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从零开始、由浅入深、步步优化的完成一个准企业级应用</a:t>
            </a:r>
          </a:p>
        </p:txBody>
      </p:sp>
    </p:spTree>
    <p:extLst>
      <p:ext uri="{BB962C8B-B14F-4D97-AF65-F5344CB8AC3E}">
        <p14:creationId xmlns:p14="http://schemas.microsoft.com/office/powerpoint/2010/main" val="42176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EEB2E-674A-4841-B9C9-70C2DB4B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D7137-40ED-DD42-8B39-9098CC51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B077EA-975D-0140-8EE1-4A6F2B2F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5125"/>
            <a:ext cx="109728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9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CC82B-D85F-C64B-B44F-FF6C7FA1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B6779-B0BF-994A-BB51-C8B4831A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DF3B97-AC3D-E749-BC6E-347BC09A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495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4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C01A5-D39F-1A40-93C8-C6E283B3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Golang</a:t>
            </a:r>
            <a:r>
              <a:rPr kumimoji="1" lang="zh-CN" altLang="en-US" dirty="0"/>
              <a:t>工程化优点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354FB-31F1-2845-B78F-BFFD63C0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100" b="1" dirty="0"/>
              <a:t>模块化</a:t>
            </a:r>
            <a:r>
              <a:rPr lang="zh-CN" altLang="en-US" sz="2100" dirty="0"/>
              <a:t>：工程化有助于将项目分成更小、更易于管理的模块。每个模块可以负责一个特定的功能或领域，使得项目结构更清晰，有助于在项目开发过程中降低复杂性。</a:t>
            </a:r>
          </a:p>
          <a:p>
            <a:r>
              <a:rPr lang="zh-CN" altLang="en-US" sz="2100" b="1" dirty="0"/>
              <a:t>可维护性</a:t>
            </a:r>
            <a:r>
              <a:rPr lang="zh-CN" altLang="en-US" sz="2100" dirty="0"/>
              <a:t>：模块化结构使项目更易于维护。当需要修改某个特定功能时，你可以更轻松地定位到相关的模块并进行更改。此外，这种结构有助于减少在项目中引入错误的可能性。</a:t>
            </a:r>
          </a:p>
          <a:p>
            <a:r>
              <a:rPr lang="zh-CN" altLang="en-US" sz="2100" b="1" dirty="0"/>
              <a:t>代码重用</a:t>
            </a:r>
            <a:r>
              <a:rPr lang="zh-CN" altLang="en-US" sz="2100" dirty="0"/>
              <a:t>：将项目划分为模块使得代码更容易重用。你可以将通用的功能封装成模块，并在其他项目中重用这些模块，从而减少重复工作。</a:t>
            </a:r>
          </a:p>
          <a:p>
            <a:r>
              <a:rPr lang="zh-CN" altLang="en-US" sz="2100" b="1" dirty="0"/>
              <a:t>团队协作</a:t>
            </a:r>
            <a:r>
              <a:rPr lang="zh-CN" altLang="en-US" sz="2100" dirty="0"/>
              <a:t>：工程化有助于提高团队协作效率。通过将项目划分为模块，团队成员可以更轻松地为特定模块分配任务，并在不影响其他模块的情况下独立工作。</a:t>
            </a:r>
          </a:p>
          <a:p>
            <a:r>
              <a:rPr lang="zh-CN" altLang="en-US" sz="2100" b="1" dirty="0"/>
              <a:t>测试和调试</a:t>
            </a:r>
            <a:r>
              <a:rPr lang="zh-CN" altLang="en-US" sz="2100" dirty="0"/>
              <a:t>：工程化使得项目的测试和调试更容易进行。你可以为每个模块编写单元测试，从而确保各个功能模块的正确性。同时，模块化结构也有助于在出现问题时快速定位问题所在。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325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D2976-9A98-784E-9C56-12808701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golang</a:t>
            </a:r>
            <a:r>
              <a:rPr kumimoji="1" lang="zh-CN" altLang="en-US" dirty="0"/>
              <a:t>工程化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EE5F6-B613-F140-9BF9-8DC69A56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├── config</a:t>
            </a:r>
          </a:p>
          <a:p>
            <a:pPr marL="0" indent="0">
              <a:buNone/>
            </a:pPr>
            <a:r>
              <a:rPr kumimoji="1" lang="en-US" altLang="zh-CN" dirty="0"/>
              <a:t>│   └── </a:t>
            </a:r>
            <a:r>
              <a:rPr kumimoji="1" lang="en-US" altLang="zh-CN" dirty="0" err="1"/>
              <a:t>config.yaml</a:t>
            </a:r>
            <a:r>
              <a:rPr kumimoji="1" lang="en-US" altLang="zh-CN" dirty="0"/>
              <a:t>   </a:t>
            </a:r>
            <a:r>
              <a:rPr kumimoji="1" lang="zh-CN" altLang="en-US" dirty="0"/>
              <a:t>存放应用配置</a:t>
            </a:r>
          </a:p>
          <a:p>
            <a:pPr marL="0" indent="0">
              <a:buNone/>
            </a:pPr>
            <a:r>
              <a:rPr kumimoji="1" lang="zh-CN" altLang="en-US" dirty="0"/>
              <a:t>├── </a:t>
            </a:r>
            <a:r>
              <a:rPr kumimoji="1" lang="en-US" altLang="zh-CN" dirty="0"/>
              <a:t>handlers</a:t>
            </a:r>
          </a:p>
          <a:p>
            <a:pPr marL="0" indent="0">
              <a:buNone/>
            </a:pPr>
            <a:r>
              <a:rPr kumimoji="1" lang="en-US" altLang="zh-CN" dirty="0"/>
              <a:t>│   ├── </a:t>
            </a:r>
            <a:r>
              <a:rPr kumimoji="1" lang="en-US" altLang="zh-CN" dirty="0" err="1"/>
              <a:t>user_handlers.go</a:t>
            </a:r>
            <a:r>
              <a:rPr kumimoji="1" lang="en-US" altLang="zh-CN" dirty="0"/>
              <a:t> </a:t>
            </a:r>
            <a:r>
              <a:rPr kumimoji="1" lang="zh-CN" altLang="en-US" dirty="0"/>
              <a:t>用户注册登录代码</a:t>
            </a:r>
          </a:p>
          <a:p>
            <a:pPr marL="0" indent="0">
              <a:buNone/>
            </a:pPr>
            <a:r>
              <a:rPr kumimoji="1" lang="zh-CN" altLang="en-US" dirty="0"/>
              <a:t>│   └── </a:t>
            </a:r>
            <a:r>
              <a:rPr kumimoji="1" lang="en-US" altLang="zh-CN" dirty="0" err="1"/>
              <a:t>todo_handlers.go</a:t>
            </a:r>
            <a:r>
              <a:rPr kumimoji="1" lang="en-US" altLang="zh-CN" dirty="0"/>
              <a:t> </a:t>
            </a:r>
            <a:r>
              <a:rPr kumimoji="1" lang="zh-CN" altLang="en-US" dirty="0"/>
              <a:t>待办事项增删改查代码</a:t>
            </a:r>
          </a:p>
          <a:p>
            <a:pPr marL="0" indent="0">
              <a:buNone/>
            </a:pPr>
            <a:r>
              <a:rPr kumimoji="1" lang="zh-CN" altLang="en-US" dirty="0"/>
              <a:t>├── </a:t>
            </a:r>
            <a:r>
              <a:rPr kumimoji="1" lang="en-US" altLang="zh-CN" dirty="0"/>
              <a:t>middleware</a:t>
            </a:r>
          </a:p>
          <a:p>
            <a:pPr marL="0" indent="0">
              <a:buNone/>
            </a:pPr>
            <a:r>
              <a:rPr kumimoji="1" lang="en-US" altLang="zh-CN" dirty="0"/>
              <a:t>│   └── </a:t>
            </a:r>
            <a:r>
              <a:rPr kumimoji="1" lang="en-US" altLang="zh-CN" dirty="0" err="1"/>
              <a:t>auth.go</a:t>
            </a:r>
            <a:r>
              <a:rPr kumimoji="1" lang="en-US" altLang="zh-CN" dirty="0"/>
              <a:t>   </a:t>
            </a:r>
            <a:r>
              <a:rPr kumimoji="1" lang="zh-CN" altLang="en-US" dirty="0"/>
              <a:t>认证中间件代码</a:t>
            </a:r>
          </a:p>
          <a:p>
            <a:pPr marL="0" indent="0">
              <a:buNone/>
            </a:pPr>
            <a:r>
              <a:rPr kumimoji="1" lang="zh-CN" altLang="en-US" dirty="0"/>
              <a:t>├── </a:t>
            </a:r>
            <a:r>
              <a:rPr kumimoji="1" lang="en-US" altLang="zh-CN" dirty="0"/>
              <a:t>database</a:t>
            </a:r>
          </a:p>
          <a:p>
            <a:pPr marL="0" indent="0">
              <a:buNone/>
            </a:pPr>
            <a:r>
              <a:rPr kumimoji="1" lang="en-US" altLang="zh-CN" dirty="0"/>
              <a:t>│   └── </a:t>
            </a:r>
            <a:r>
              <a:rPr kumimoji="1" lang="en-US" altLang="zh-CN" dirty="0" err="1"/>
              <a:t>db.go</a:t>
            </a:r>
            <a:r>
              <a:rPr kumimoji="1" lang="en-US" altLang="zh-CN" dirty="0"/>
              <a:t>   </a:t>
            </a:r>
            <a:r>
              <a:rPr kumimoji="1" lang="zh-CN" altLang="en-US" dirty="0"/>
              <a:t>数据库连接代码</a:t>
            </a:r>
          </a:p>
          <a:p>
            <a:pPr marL="0" indent="0">
              <a:buNone/>
            </a:pPr>
            <a:r>
              <a:rPr kumimoji="1" lang="zh-CN" altLang="en-US" dirty="0"/>
              <a:t>├── </a:t>
            </a:r>
            <a:r>
              <a:rPr kumimoji="1" lang="en-US" altLang="zh-CN" dirty="0"/>
              <a:t>model</a:t>
            </a:r>
          </a:p>
          <a:p>
            <a:pPr marL="0" indent="0">
              <a:buNone/>
            </a:pPr>
            <a:r>
              <a:rPr kumimoji="1" lang="en-US" altLang="zh-CN" dirty="0"/>
              <a:t>│   ├── </a:t>
            </a:r>
            <a:r>
              <a:rPr kumimoji="1" lang="en-US" altLang="zh-CN" dirty="0" err="1"/>
              <a:t>user_model.go</a:t>
            </a:r>
            <a:r>
              <a:rPr kumimoji="1" lang="en-US" altLang="zh-CN" dirty="0"/>
              <a:t>  </a:t>
            </a:r>
            <a:r>
              <a:rPr kumimoji="1" lang="zh-CN" altLang="en-US" dirty="0"/>
              <a:t>用户数据模型</a:t>
            </a:r>
          </a:p>
          <a:p>
            <a:pPr marL="0" indent="0">
              <a:buNone/>
            </a:pPr>
            <a:r>
              <a:rPr kumimoji="1" lang="zh-CN" altLang="en-US" dirty="0"/>
              <a:t>│   └── </a:t>
            </a:r>
            <a:r>
              <a:rPr kumimoji="1" lang="en-US" altLang="zh-CN" dirty="0" err="1"/>
              <a:t>todo_model.go</a:t>
            </a:r>
            <a:r>
              <a:rPr kumimoji="1" lang="en-US" altLang="zh-CN" dirty="0"/>
              <a:t>  </a:t>
            </a:r>
            <a:r>
              <a:rPr kumimoji="1" lang="zh-CN" altLang="en-US" dirty="0"/>
              <a:t>待办事项数据模型</a:t>
            </a:r>
          </a:p>
          <a:p>
            <a:pPr marL="0" indent="0">
              <a:buNone/>
            </a:pPr>
            <a:r>
              <a:rPr kumimoji="1" lang="zh-CN" altLang="en-US" dirty="0"/>
              <a:t>├── </a:t>
            </a:r>
            <a:r>
              <a:rPr kumimoji="1" lang="en-US" altLang="zh-CN" dirty="0"/>
              <a:t>routes</a:t>
            </a:r>
          </a:p>
          <a:p>
            <a:pPr marL="0" indent="0">
              <a:buNone/>
            </a:pPr>
            <a:r>
              <a:rPr kumimoji="1" lang="en-US" altLang="zh-CN" dirty="0"/>
              <a:t>│   └── </a:t>
            </a:r>
            <a:r>
              <a:rPr kumimoji="1" lang="en-US" altLang="zh-CN" dirty="0" err="1"/>
              <a:t>router.go</a:t>
            </a:r>
            <a:r>
              <a:rPr kumimoji="1" lang="en-US" altLang="zh-CN" dirty="0"/>
              <a:t>   </a:t>
            </a:r>
            <a:r>
              <a:rPr kumimoji="1" lang="zh-CN" altLang="en-US" dirty="0"/>
              <a:t>路由注册</a:t>
            </a:r>
          </a:p>
          <a:p>
            <a:pPr marL="0" indent="0">
              <a:buNone/>
            </a:pPr>
            <a:r>
              <a:rPr kumimoji="1" lang="zh-CN" altLang="en-US" dirty="0"/>
              <a:t>└── </a:t>
            </a:r>
            <a:r>
              <a:rPr kumimoji="1" lang="en-US" altLang="zh-CN" dirty="0" err="1"/>
              <a:t>main.go</a:t>
            </a:r>
            <a:r>
              <a:rPr kumimoji="1" lang="en-US" altLang="zh-CN" dirty="0"/>
              <a:t>    </a:t>
            </a:r>
            <a:r>
              <a:rPr kumimoji="1" lang="zh-CN" altLang="en-US" dirty="0"/>
              <a:t>主文件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455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68E23-27D2-6947-9ADD-B073D060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Gin</a:t>
            </a:r>
            <a:r>
              <a:rPr kumimoji="1" lang="zh-CN" altLang="en-US" dirty="0"/>
              <a:t>完成一个待办事项管理的后端代码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AA21E-DA61-C647-A57A-904A62F3E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用户可以注册、登录和登出</a:t>
            </a:r>
            <a:endParaRPr kumimoji="1" lang="en-US" altLang="zh-CN" dirty="0"/>
          </a:p>
          <a:p>
            <a:r>
              <a:rPr kumimoji="1" lang="zh-CN" altLang="en-US" dirty="0"/>
              <a:t>用户登陆后可以创建、修改、查看和删除自己的待办事项</a:t>
            </a:r>
          </a:p>
          <a:p>
            <a:r>
              <a:rPr kumimoji="1" lang="zh-CN" altLang="en-US" dirty="0"/>
              <a:t>用户对待办事项的增删改查有个身份验证的过程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048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D97AC-4EC8-CA4F-B8BB-C9C02E9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能够学到哪些知识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63402-1F35-B74A-A398-B8BFE3EF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gin: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golang</a:t>
            </a:r>
            <a:r>
              <a:rPr kumimoji="1" lang="zh-CN" altLang="en-US" dirty="0"/>
              <a:t>编写的高性能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框架</a:t>
            </a:r>
            <a:endParaRPr kumimoji="1" lang="en-US" altLang="zh-CN" dirty="0"/>
          </a:p>
          <a:p>
            <a:r>
              <a:rPr kumimoji="1" lang="en-US" altLang="zh-CN" dirty="0" err="1"/>
              <a:t>gorm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go</a:t>
            </a:r>
            <a:r>
              <a:rPr kumimoji="1" lang="zh-CN" altLang="en-US" dirty="0"/>
              <a:t>语言的一款</a:t>
            </a:r>
            <a:r>
              <a:rPr kumimoji="1" lang="en-US" altLang="zh-CN" dirty="0" err="1"/>
              <a:t>orm</a:t>
            </a:r>
            <a:r>
              <a:rPr kumimoji="1" lang="zh-CN" altLang="en-US" dirty="0"/>
              <a:t>库，能够帮助我们方便的操作数据库</a:t>
            </a:r>
            <a:endParaRPr kumimoji="1" lang="en-US" altLang="zh-CN" dirty="0"/>
          </a:p>
          <a:p>
            <a:r>
              <a:rPr kumimoji="1" lang="en-US" altLang="zh-CN" dirty="0" err="1"/>
              <a:t>jwt</a:t>
            </a:r>
            <a:r>
              <a:rPr kumimoji="1" lang="en-US" altLang="zh-CN" dirty="0"/>
              <a:t>:</a:t>
            </a:r>
            <a:r>
              <a:rPr kumimoji="1" lang="zh-CN" altLang="en-US" dirty="0"/>
              <a:t> 基于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的开放式标准，通常用于用户的身份验证和授权</a:t>
            </a:r>
            <a:endParaRPr kumimoji="1" lang="en-US" altLang="zh-CN" dirty="0"/>
          </a:p>
          <a:p>
            <a:r>
              <a:rPr kumimoji="1" lang="zh-CN" altLang="en-US" dirty="0"/>
              <a:t>中间件代码的编写及使用</a:t>
            </a:r>
            <a:endParaRPr kumimoji="1" lang="en-US" altLang="zh-CN" dirty="0"/>
          </a:p>
          <a:p>
            <a:r>
              <a:rPr kumimoji="1" lang="en-US" altLang="zh-CN" dirty="0" err="1"/>
              <a:t>golang</a:t>
            </a:r>
            <a:r>
              <a:rPr kumimoji="1" lang="zh-CN" altLang="en-US" dirty="0"/>
              <a:t>代码的模块化</a:t>
            </a:r>
            <a:endParaRPr kumimoji="1" lang="en-US" altLang="zh-CN" dirty="0"/>
          </a:p>
          <a:p>
            <a:r>
              <a:rPr kumimoji="1" lang="en-US" altLang="zh-CN" dirty="0" err="1"/>
              <a:t>golang</a:t>
            </a:r>
            <a:r>
              <a:rPr kumimoji="1" lang="zh-CN" altLang="en-US" dirty="0"/>
              <a:t>的路由分组</a:t>
            </a:r>
            <a:endParaRPr kumimoji="1" lang="en-US" altLang="zh-CN" dirty="0"/>
          </a:p>
          <a:p>
            <a:r>
              <a:rPr kumimoji="1" lang="en-US" altLang="zh-CN" dirty="0" err="1"/>
              <a:t>golang</a:t>
            </a:r>
            <a:r>
              <a:rPr kumimoji="1" lang="zh-CN" altLang="en-US" dirty="0"/>
              <a:t>的设计模式</a:t>
            </a:r>
            <a:r>
              <a:rPr kumimoji="1" lang="en-US" altLang="zh-CN" dirty="0"/>
              <a:t>:</a:t>
            </a:r>
            <a:r>
              <a:rPr kumimoji="1" lang="zh-CN" altLang="en-US" dirty="0"/>
              <a:t> 工厂模式、策略模式、适配器模式、装饰器模式、依赖注入等模式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971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A9EAC-5A8D-754C-97DE-68458370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0E1A5-442D-654D-89C5-20034A46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gin</a:t>
            </a:r>
            <a:r>
              <a:rPr kumimoji="1" lang="zh-CN" altLang="en-US" dirty="0"/>
              <a:t>框架简单入门</a:t>
            </a:r>
            <a:endParaRPr kumimoji="1" lang="en-US" altLang="zh-CN" dirty="0"/>
          </a:p>
          <a:p>
            <a:r>
              <a:rPr kumimoji="1" lang="zh-CN" altLang="en-US" dirty="0"/>
              <a:t>用</a:t>
            </a:r>
            <a:r>
              <a:rPr kumimoji="1" lang="en-US" altLang="zh-CN" dirty="0"/>
              <a:t>gin</a:t>
            </a:r>
            <a:r>
              <a:rPr kumimoji="1" lang="zh-CN" altLang="en-US" dirty="0"/>
              <a:t>创建</a:t>
            </a:r>
            <a:r>
              <a:rPr kumimoji="1" lang="en-US" altLang="zh-CN" dirty="0"/>
              <a:t>restful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api</a:t>
            </a:r>
            <a:endParaRPr kumimoji="1" lang="en-US" altLang="zh-CN" dirty="0"/>
          </a:p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gorm</a:t>
            </a:r>
            <a:r>
              <a:rPr kumimoji="1" lang="zh-CN" altLang="en-US" dirty="0"/>
              <a:t>来增加用户创建、用户查询、用户修改、用户删除功能</a:t>
            </a:r>
            <a:endParaRPr kumimoji="1" lang="en-US" altLang="zh-CN" dirty="0"/>
          </a:p>
          <a:p>
            <a:r>
              <a:rPr kumimoji="1" lang="en-US" altLang="zh-CN" dirty="0" err="1"/>
              <a:t>golang</a:t>
            </a:r>
            <a:r>
              <a:rPr kumimoji="1" lang="zh-CN" altLang="en-US" dirty="0"/>
              <a:t>一级路由分组和中间件入门</a:t>
            </a:r>
            <a:endParaRPr kumimoji="1" lang="en-US" altLang="zh-CN" dirty="0"/>
          </a:p>
          <a:p>
            <a:r>
              <a:rPr kumimoji="1" lang="en-US" altLang="zh-CN" dirty="0" err="1"/>
              <a:t>golang</a:t>
            </a:r>
            <a:r>
              <a:rPr kumimoji="1" lang="zh-CN" altLang="en-US" dirty="0"/>
              <a:t>二级路由分组</a:t>
            </a:r>
            <a:endParaRPr kumimoji="1" lang="en-US" altLang="zh-CN" dirty="0"/>
          </a:p>
          <a:p>
            <a:r>
              <a:rPr kumimoji="1" lang="zh-CN" altLang="en-US" dirty="0"/>
              <a:t>简单的模块化</a:t>
            </a:r>
            <a:endParaRPr kumimoji="1" lang="en-US" altLang="zh-CN" dirty="0"/>
          </a:p>
          <a:p>
            <a:r>
              <a:rPr kumimoji="1" lang="zh-CN" altLang="en-US" dirty="0"/>
              <a:t>添加身份验证功能</a:t>
            </a:r>
            <a:endParaRPr kumimoji="1" lang="en-US" altLang="zh-CN" dirty="0"/>
          </a:p>
          <a:p>
            <a:r>
              <a:rPr kumimoji="1" lang="zh-CN" altLang="en-US" dirty="0"/>
              <a:t>代码重构增加一些相对高级的模块化</a:t>
            </a:r>
            <a:endParaRPr kumimoji="1" lang="en-US" altLang="zh-CN" dirty="0"/>
          </a:p>
          <a:p>
            <a:r>
              <a:rPr kumimoji="1" lang="zh-CN" altLang="en-US" dirty="0"/>
              <a:t>引入依赖注入设计模式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00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2AA09-8F04-104A-BCD4-A3799EEB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410F7-E8E4-D643-97FE-559BDD6E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docker run --name </a:t>
            </a:r>
            <a:r>
              <a:rPr kumimoji="1" lang="en-US" altLang="zh-CN" dirty="0" err="1"/>
              <a:t>mysql</a:t>
            </a:r>
            <a:r>
              <a:rPr kumimoji="1" lang="en-US" altLang="zh-CN" dirty="0"/>
              <a:t> -e MYSQL_ROOT_PASSWORD=root -p 3306:3306 -d </a:t>
            </a:r>
            <a:r>
              <a:rPr kumimoji="1" lang="en-US" altLang="zh-CN" dirty="0" err="1"/>
              <a:t>mysql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35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1025F-5F31-514F-BDFA-2BCF658B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5DF91-7B6C-BC45-BEB8-F2406C56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中间件：是一种在请求过程中拦截和处理请求的机制，它可以在请求到达处理器之前或者之后执行一些操作，比如：记录，缓存，验证等等。</a:t>
            </a:r>
            <a:endParaRPr kumimoji="1" lang="en-US" altLang="zh-CN" dirty="0"/>
          </a:p>
          <a:p>
            <a:r>
              <a:rPr kumimoji="1" lang="zh-CN" altLang="en-US" dirty="0"/>
              <a:t>路由分组：是将相关的路由分组在一起，便于管理和维护的机制。</a:t>
            </a:r>
          </a:p>
        </p:txBody>
      </p:sp>
    </p:spTree>
    <p:extLst>
      <p:ext uri="{BB962C8B-B14F-4D97-AF65-F5344CB8AC3E}">
        <p14:creationId xmlns:p14="http://schemas.microsoft.com/office/powerpoint/2010/main" val="244899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014F5-7F24-7E40-87B1-33E6FA43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B7B0B-D3DB-4C4F-BE62-D4612817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路由分组可以帮助我们更好地组织和管理我们的路由，让代码更加清晰和易于维护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82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122D3-28CB-A842-9DC9-ED9B86B6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代码流程图好处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8FF44-6A64-A245-944B-023F2D0E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显示代码的执行流程，包括各个模块之间的调用顺序和控制流程；</a:t>
            </a:r>
          </a:p>
          <a:p>
            <a:r>
              <a:rPr lang="zh-CN" altLang="en-US" dirty="0"/>
              <a:t>说明代码中各个模块之间的关系和依赖；</a:t>
            </a:r>
          </a:p>
          <a:p>
            <a:r>
              <a:rPr lang="zh-CN" altLang="en-US" dirty="0"/>
              <a:t>帮助开发人员更好地理解和调试代码；</a:t>
            </a:r>
          </a:p>
          <a:p>
            <a:r>
              <a:rPr lang="zh-CN" altLang="en-US" dirty="0"/>
              <a:t>对代码进行分析和优化；</a:t>
            </a:r>
          </a:p>
          <a:p>
            <a:r>
              <a:rPr lang="zh-CN" altLang="en-US" dirty="0"/>
              <a:t>提高代码的可读性、可维护性和可复用性。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45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7DCE9-7D67-1C42-BD3B-FB405A82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5451B-44AE-FB46-B5EC-1A45815D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4117AE-ACB4-7E4E-99BE-7FC9CE49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16" y="224609"/>
            <a:ext cx="74041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8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10128</TotalTime>
  <Words>706</Words>
  <Application>Microsoft Macintosh PowerPoint</Application>
  <PresentationFormat>宽屏</PresentationFormat>
  <Paragraphs>62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Gin入门教程</vt:lpstr>
      <vt:lpstr>用Gin完成一个待办事项管理的后端代码</vt:lpstr>
      <vt:lpstr>能够学到哪些知识</vt:lpstr>
      <vt:lpstr>课程大纲</vt:lpstr>
      <vt:lpstr>第三讲</vt:lpstr>
      <vt:lpstr>第四讲</vt:lpstr>
      <vt:lpstr>第五讲</vt:lpstr>
      <vt:lpstr>代码流程图好处</vt:lpstr>
      <vt:lpstr>PowerPoint 演示文稿</vt:lpstr>
      <vt:lpstr>PowerPoint 演示文稿</vt:lpstr>
      <vt:lpstr>PowerPoint 演示文稿</vt:lpstr>
      <vt:lpstr>Golang工程化优点</vt:lpstr>
      <vt:lpstr>golang工程化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Fang, Junjun</dc:creator>
  <cp:lastModifiedBy>Fang, Junjun</cp:lastModifiedBy>
  <cp:revision>20</cp:revision>
  <dcterms:created xsi:type="dcterms:W3CDTF">2023-04-16T06:49:28Z</dcterms:created>
  <dcterms:modified xsi:type="dcterms:W3CDTF">2023-04-23T07:38:27Z</dcterms:modified>
</cp:coreProperties>
</file>