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75" r:id="rId6"/>
    <p:sldId id="277" r:id="rId7"/>
    <p:sldId id="257" r:id="rId8"/>
    <p:sldId id="268" r:id="rId9"/>
    <p:sldId id="259" r:id="rId10"/>
    <p:sldId id="258" r:id="rId11"/>
    <p:sldId id="261" r:id="rId12"/>
    <p:sldId id="262" r:id="rId13"/>
    <p:sldId id="263" r:id="rId14"/>
    <p:sldId id="264" r:id="rId15"/>
    <p:sldId id="265" r:id="rId16"/>
    <p:sldId id="269" r:id="rId17"/>
    <p:sldId id="270" r:id="rId18"/>
    <p:sldId id="271" r:id="rId19"/>
    <p:sldId id="272" r:id="rId20"/>
    <p:sldId id="266" r:id="rId21"/>
    <p:sldId id="26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1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2182 0 168 0 0,'0'0'12613'0'0,"-10"4"-12157"0"0,-36 32-291 0 0,-65 62 0 0 0,23-19-88 0 0,-767 577 24 0 0,265-258-411 0 0,383-261-340 0 0,75-44-128 0 0,18-11-2967 0 0,103-73 2429 0 0,-6 2-2570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2644 0 0,'0'0'4939'0'0,"2"13"-4428"0"0,0 2-400 0 0,-1-7-76 0 0,1-1 1 0 0,-1 1 0 0 0,1 0-1 0 0,0-1 1 0 0,1 0-1 0 0,0 1 1 0 0,0-1 0 0 0,0 0-1 0 0,5 7 1 0 0,351 507 8124 0 0,-142-214-6085 0 0,442 585-220 0 0,-464-668-1538 0 0,119 155-392 0 0,-284-340-377 0 0,-3 2-1 0 0,-1 1 1 0 0,24 54-1 0 0,-41-64-1572 0 0,-8-10-3630 0 0,-1-11-1324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0 380 0 0,'0'0'10843'0'0,"-4"3"-10198"0"0,-10 10 145 0 0,1 0-1 0 0,1 0 0 0 0,0 2 0 0 0,-19 28 0 0 0,30-42-774 0 0,1 0-1 0 0,-1 0 1 0 0,1 0-1 0 0,-1 0 1 0 0,1 0-1 0 0,0 0 1 0 0,-1 0-1 0 0,1 0 1 0 0,0 0-1 0 0,0 0 1 0 0,0 0-1 0 0,0 0 1 0 0,0 0-1 0 0,0 0 1 0 0,0 0-1 0 0,0 0 1 0 0,0 0-1 0 0,0 0 1 0 0,0 0-1 0 0,1 0 1 0 0,-1 0-1 0 0,0-1 1 0 0,1 1-1 0 0,-1 0 1 0 0,1 2 0 0 0,1-2 16 0 0,-1 0 0 0 0,0 0 0 0 0,1 0 0 0 0,-1 0 0 0 0,1 0 1 0 0,-1 0-1 0 0,1 0 0 0 0,-1-1 0 0 0,1 1 0 0 0,0-1 0 0 0,-1 1 1 0 0,1-1-1 0 0,3 1 0 0 0,1 0 86 0 0,1-1-1 0 0,0 1 1 0 0,-1-2 0 0 0,1 1 0 0 0,-1-1 0 0 0,14-2 0 0 0,40-23 290 0 0,-49 21-472 0 0,1-1 0 0 0,-1 1-1 0 0,1 1 1 0 0,0 0 0 0 0,0 1 0 0 0,0 0-1 0 0,23-2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0 852 0 0,'0'0'11905'0'0,"-5"13"-10265"0"0,-5 6-1133 0 0,-32 70 2587 0 0,36-71-2630 0 0,-11 24-248 0 0,-13 59-1 0 0,29-91-2321 0 0,1-10 1865 0 0,0 0 0 0 0,0 1 0 0 0,0-1 1 0 0,0 0-1 0 0,0 0 0 0 0,0 1 1 0 0,0-1-1 0 0,0 0 0 0 0,16 5-11735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1592 0 0,'0'0'9795'0'0,"6"-3"-8379"0"0,11-4-698 0 0,-3 1-102 0 0,1 0-1 0 0,0 1 0 0 0,0 1 0 0 0,0 0 1 0 0,27-3-1 0 0,18 7 413 0 0,-59 0-1026 0 0,-1 0 0 0 0,0 1 1 0 0,1-1-1 0 0,-1 0 0 0 0,1 0 0 0 0,-1 0 1 0 0,0 1-1 0 0,1-1 0 0 0,-1 0 0 0 0,0 0 1 0 0,1 1-1 0 0,-1-1 0 0 0,0 0 0 0 0,1 0 1 0 0,-1 1-1 0 0,0-1 0 0 0,0 0 0 0 0,1 1 1 0 0,-1-1-1 0 0,0 1 0 0 0,0-1 0 0 0,0 0 1 0 0,1 1-1 0 0,-1-1 0 0 0,0 1 0 0 0,0-1 1 0 0,0 0-1 0 0,0 1 0 0 0,0-1 0 0 0,0 1 1 0 0,0-1-1 0 0,0 1 0 0 0,0-1 0 0 0,0 0 0 0 0,0 1 1 0 0,0-1-1 0 0,0 1 0 0 0,-1-1 0 0 0,1 1 1 0 0,-6 17-6010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2700 0 0,'0'0'8800'0'0,"-4"4"-9066"0"0,-14 14 80 0 0,0 1 1 0 0,-22 33-1 0 0,-3 3-99 0 0,10-21 283 0 0,-12 15-114 0 0,41-44 135 0 0,0 1-1 0 0,0-1 1 0 0,1 1 0 0 0,-1-1-1 0 0,2 1 1 0 0,-1 0-1 0 0,-3 10 1 0 0,6-16 6 0 0,0 1-1 0 0,1 0 1 0 0,-1-1 0 0 0,0 1-1 0 0,0-1 1 0 0,0 1 0 0 0,1-1 0 0 0,-1 1-1 0 0,0-1 1 0 0,1 1 0 0 0,-1-1-1 0 0,0 0 1 0 0,1 1 0 0 0,-1-1-1 0 0,0 1 1 0 0,1-1 0 0 0,-1 0-1 0 0,1 1 1 0 0,-1-1 0 0 0,1 0 0 0 0,-1 0-1 0 0,1 1 1 0 0,-1-1 0 0 0,1 0-1 0 0,-1 0 1 0 0,1 0 0 0 0,-1 1-1 0 0,1-1 1 0 0,0 0 0 0 0,-1 0 0 0 0,1 0-1 0 0,-1 0 1 0 0,1 0 0 0 0,-1 0-1 0 0,1 0 1 0 0,-1 0 0 0 0,1-1-1 0 0,0 1 1 0 0,30-1 2114 0 0,-28 1-2058 0 0,23-4 999 0 0,-1-2 1 0 0,0 0-1 0 0,32-12 1 0 0,19-6-115 0 0,-42 15-652 0 0,102-22 174 0 0,-135 30-528 0 0,-18 1-9391 0 0,7 0 4469 0 0,37 0-301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3804 0 0,'0'0'9443'0'0,"-3"14"-8209"0"0,-20 94 1285 0 0,-18 85 526 0 0,4-19-1996 0 0,26-120-942 0 0,5-26-336 0 0,1 1 1 0 0,-3 49-1 0 0,8-78 178 0 0,0 1 1 0 0,0-1 0 0 0,0 0-1 0 0,0 0 1 0 0,0 0 0 0 0,0 1 0 0 0,0-1-1 0 0,1 0 1 0 0,-1 0 0 0 0,0 0-1 0 0,0 0 1 0 0,0 1 0 0 0,0-1-1 0 0,0 0 1 0 0,0 0 0 0 0,0 0 0 0 0,0 0-1 0 0,0 0 1 0 0,0 1 0 0 0,1-1-1 0 0,-1 0 1 0 0,0 0 0 0 0,0 0 0 0 0,0 0-1 0 0,0 0 1 0 0,0 0 0 0 0,1 0-1 0 0,-1 1 1 0 0,0-1 0 0 0,0 0 0 0 0,0 0-1 0 0,0 0 1 0 0,1 0 0 0 0,-1 0-1 0 0,0 0 1 0 0,0 0 0 0 0,0 0-1 0 0,0 0 1 0 0,1 0 0 0 0,-1 0 0 0 0,0 0-1 0 0,0 0 1 0 0,0 0 0 0 0,1 0-1 0 0,-1 0 1 0 0,0 0 0 0 0,0 0 0 0 0,0 0-1 0 0,0-1 1 0 0,1 1 0 0 0,-1 0-1 0 0,0 0 1 0 0,0 0 0 0 0,0 0 0 0 0,0 0-1 0 0,0 0 1 0 0,1 0 0 0 0,-1-1-1 0 0,0 1 1 0 0,11-8-1610 0 0,-11 7 1347 0 0,14-14-3317 0 0,4-16-2191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5893 0 0,'0'0'6315'0'0,"4"16"-4123"0"0,-1 1-1704 0 0,16 84 1710 0 0,-9-37-1088 0 0,3 0-1 0 0,2-1 1 0 0,26 62 0 0 0,-38-113-1172 0 0,1-1 0 0 0,1 0 0 0 0,0 0 0 0 0,1 0 0 0 0,0-1 1 0 0,0 0-1 0 0,10 11 0 0 0,-15-20-48 0 0,-1 0-1 0 0,1 0 1 0 0,0 0 0 0 0,0-1 0 0 0,0 1 0 0 0,0 0-1 0 0,0 0 1 0 0,0-1 0 0 0,0 1 0 0 0,0-1-1 0 0,0 1 1 0 0,1-1 0 0 0,-1 1 0 0 0,0-1-1 0 0,0 0 1 0 0,0 0 0 0 0,0 1 0 0 0,1-1-1 0 0,-1 0 1 0 0,0 0 0 0 0,0 0 0 0 0,1 0 0 0 0,-1-1-1 0 0,0 1 1 0 0,0 0 0 0 0,0 0 0 0 0,0-1-1 0 0,1 1 1 0 0,-1 0 0 0 0,0-1 0 0 0,0 0-1 0 0,0 1 1 0 0,0-1 0 0 0,0 1 0 0 0,0-1 0 0 0,0 0-1 0 0,0 0 1 0 0,0 0 0 0 0,1-1 0 0 0,1-2-958 0 0,0 0 0 0 0,0-1 1 0 0,0 1-1 0 0,0-1 0 0 0,-1 1 1 0 0,1-1-1 0 0,-1 0 1 0 0,2-7-1 0 0,5-21-4624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9545 0 0,'0'0'2213'0'0,"-8"13"-1335"0"0,-119 196 4578 0 0,-93 110-4811 0 0,207-302-636 0 0,4-1-1121 0 0,10-11-2012 0 0,9-11-1862 0 0,10-12 278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8349 0 0,'0'0'5862'0'0,"12"0"-5773"0"0,2-1-49 0 0,0 0 113 0 0,1 0 1 0 0,-1 1-1 0 0,0 1 0 0 0,14 3 1 0 0,-26-4-124 0 0,-1 0 1 0 0,0 0 0 0 0,0 1-1 0 0,0-1 1 0 0,0 0 0 0 0,0 1-1 0 0,0 0 1 0 0,1-1-1 0 0,-1 1 1 0 0,0-1 0 0 0,-1 1-1 0 0,1 0 1 0 0,0 0 0 0 0,0 0-1 0 0,0-1 1 0 0,0 1 0 0 0,0 0-1 0 0,-1 0 1 0 0,1 0-1 0 0,-1 0 1 0 0,1 0 0 0 0,0 0-1 0 0,-1 1 1 0 0,1 0 0 0 0,-1 1 16 0 0,1-1 1 0 0,-1 1 0 0 0,0 0 0 0 0,0-1 0 0 0,0 1 0 0 0,0 0 0 0 0,0-1 0 0 0,-1 1 0 0 0,1 0 0 0 0,-2 3 0 0 0,-2 4 30 0 0,0 0 1 0 0,0 0 0 0 0,-1 0 0 0 0,-9 13 0 0 0,-15 12 277 0 0,23-29 3767 0 0,76-1-3012 0 0,-35-1-2400 0 0,0-2-6051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36 984 0 0,'0'0'11655'0'0,"-2"2"-10989"0"0,2-2-638 0 0,0 1 0 0 0,-1-1 0 0 0,1 0-1 0 0,0 0 1 0 0,0 0 0 0 0,-1 0 0 0 0,1 1 0 0 0,0-1 0 0 0,0 0 0 0 0,-1 0 0 0 0,1 1 0 0 0,0-1 0 0 0,0 0 0 0 0,0 0 0 0 0,-1 1 0 0 0,1-1 0 0 0,0 0 0 0 0,0 1 0 0 0,0-1 0 0 0,0 0 0 0 0,0 1 0 0 0,0-1 0 0 0,0 0 0 0 0,0 1 0 0 0,0-1 0 0 0,0 0 0 0 0,0 1 0 0 0,0-1 0 0 0,0 0 0 0 0,0 1 0 0 0,0-1 0 0 0,0 0 0 0 0,0 0 0 0 0,0 1 0 0 0,0-1 0 0 0,0 0 0 0 0,0 1 0 0 0,0-1 0 0 0,1 0 0 0 0,-1 1 0 0 0,0-1 0 0 0,0 0 0 0 0,0 0 0 0 0,1 1 0 0 0,-1-1 0 0 0,0 0 0 0 0,0 0 0 0 0,1 0 0 0 0,-1 1 0 0 0,0-1 0 0 0,1 0 0 0 0,-1 0 0 0 0,0 0 0 0 0,0 0 0 0 0,1 0 0 0 0,-1 1 0 0 0,0-1 0 0 0,1 0 0 0 0,-1 0 0 0 0,0 0 0 0 0,1 0 0 0 0,-1 0 0 0 0,31-4 2065 0 0,23-13-793 0 0,-34 10-974 0 0,36-7 0 0 0,7 4-105 0 0,-52 9-4222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1856 0 0,'0'0'12360'0'0,"-3"11"-11179"0"0,-1 2-827 0 0,-14 68 2007 0 0,8-36-1296 0 0,7-35-1021 0 0,1 0 0 0 0,0-1 1 0 0,0 1-1 0 0,1 0 1 0 0,0 0-1 0 0,0 0 1 0 0,1 0-1 0 0,3 20 0 0 0,-3-30-217 0 0,0 1 0 0 0,1 0 0 0 0,-1 0 0 0 0,1 0 0 0 0,-1 0 0 0 0,1-1 0 0 0,-1 1 0 0 0,1 0 0 0 0,-1-1 0 0 0,1 1 0 0 0,0 0 0 0 0,-1-1 0 0 0,1 1 0 0 0,0 0 0 0 0,0-1 0 0 0,0 1 0 0 0,-1-1 0 0 0,1 0 0 0 0,0 1 0 0 0,1-1 0 0 0,-1 1-347 0 0,0-1 0 0 0,0 0 0 0 0,0 0 1 0 0,-1 0-1 0 0,1 0 0 0 0,0 0 0 0 0,0 0 0 0 0,0 0 1 0 0,0 0-1 0 0,0 0 0 0 0,-1 0 0 0 0,1 0 0 0 0,0 0 1 0 0,0-1-1 0 0,1 1 0 0 0,9-8-5654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3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38 1144 0 0,'0'0'12478'0'0,"-3"-8"-11226"0"0,-6-22-111 0 0,9 30-1107 0 0,0 0 0 0 0,0 0 0 0 0,0 0 0 0 0,0 0 1 0 0,0 1-1 0 0,0-1 0 0 0,0 0 0 0 0,0 0 0 0 0,0 0 0 0 0,0 0 0 0 0,0 0 1 0 0,0 0-1 0 0,0 0 0 0 0,0 0 0 0 0,0 0 0 0 0,0 0 0 0 0,0 0 0 0 0,0 0 1 0 0,0 0-1 0 0,0 0 0 0 0,0 0 0 0 0,0 0 0 0 0,0 0 0 0 0,0 0 0 0 0,0 0 1 0 0,0 0-1 0 0,0 0 0 0 0,-1 1 0 0 0,1-1 0 0 0,0 0 0 0 0,0 0 0 0 0,0 0 1 0 0,0 0-1 0 0,0 0 0 0 0,0 0 0 0 0,0 0 0 0 0,0 0 0 0 0,0 0 0 0 0,0 0 1 0 0,0 0-1 0 0,0 0 0 0 0,0 0 0 0 0,0 0 0 0 0,0-1 0 0 0,-1 1 1 0 0,1 0-1 0 0,0 0 0 0 0,0 0 0 0 0,0 0 0 0 0,0 0 0 0 0,0 0 0 0 0,0 0 1 0 0,0 0-1 0 0,0 0 0 0 0,0 0 0 0 0,0 0 0 0 0,0 0 0 0 0,0 0 0 0 0,0 0 1 0 0,0 0-1 0 0,0 0 0 0 0,0 0 0 0 0,0 0 0 0 0,0 0 0 0 0,0 0 0 0 0,0-1 1 0 0,-4 11 365 0 0,0 13-393 0 0,0 21 534 0 0,-5 90-958 0 0,5-160-17177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1 908 0 0,'0'6'13820'0'0,"-12"16"-13082"0"0,2 1 0 0 0,0 0 0 0 0,-8 32 0 0 0,-36 157 393 0 0,25-96-1270 0 0,28-110-490 0 0,0 1 1 0 0,0 0-1 0 0,0-1 1 0 0,1 9-1 0 0,0-9-1077 0 0,16-11-10057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 1116 0 0,'0'0'6717'0'0,"-5"14"-4262"0"0,-35 113 3301 0 0,38-115-5403 0 0,-1 0 0 0 0,2 0 0 0 0,0 0 0 0 0,0 0 0 0 0,2 17 0 0 0,-1-24-316 0 0,1 1 0 0 0,0-1 0 0 0,0 0 0 0 0,1 0 0 0 0,0 1 0 0 0,-1-1 0 0 0,2-1 0 0 0,-1 1 0 0 0,1 0 0 0 0,-1 0 0 0 0,1-1 0 0 0,0 0 0 0 0,1 1 0 0 0,4 4 0 0 0,-5-7-17 0 0,-1 0 0 0 0,1-1 0 0 0,-1 1 0 0 0,1-1 0 0 0,-1 1 0 0 0,1-1 0 0 0,0 0 0 0 0,-1 0 0 0 0,1 0 0 0 0,0 0 0 0 0,0-1-1 0 0,0 1 1 0 0,0-1 0 0 0,0 1 0 0 0,0-1 0 0 0,0 0 0 0 0,0 0 0 0 0,0-1 0 0 0,-1 1 0 0 0,7-2 0 0 0,-3 1 15 0 0,0-1-1 0 0,0 0 1 0 0,0 0-1 0 0,0-1 1 0 0,-1 0-1 0 0,1 0 1 0 0,-1 0 0 0 0,9-7-1 0 0,-3 0-112 0 0,-1 0 0 0 0,1 0 0 0 0,-2-1-1 0 0,1 0 1 0 0,-2-1 0 0 0,1 0 0 0 0,-2 0 0 0 0,8-16-1 0 0,-12 22 54 0 0,-1 0 0 0 0,1 0 0 0 0,-1-1 0 0 0,-1 1 0 0 0,1-1 0 0 0,-1 0 0 0 0,0 1 0 0 0,0-1 0 0 0,-1 0 0 0 0,0 0 0 0 0,-1 0 0 0 0,1 1 0 0 0,-1-1 0 0 0,0 0 0 0 0,-1 1 0 0 0,1-1-1 0 0,-2 1 1 0 0,1-1 0 0 0,-4-7 0 0 0,2 6 44 0 0,-1 1-1 0 0,1 0 1 0 0,-1 1 0 0 0,0-1-1 0 0,-1 1 1 0 0,0 0-1 0 0,0 0 1 0 0,0 0-1 0 0,0 1 1 0 0,-1 0-1 0 0,-10-6 1 0 0,13 9 5 0 0,0 1 1 0 0,0-1-1 0 0,1 0 1 0 0,-1 1-1 0 0,-1 0 1 0 0,1 0-1 0 0,0 0 1 0 0,0 1-1 0 0,0-1 1 0 0,0 1-1 0 0,-1 0 0 0 0,1 0 1 0 0,0 0-1 0 0,0 1 1 0 0,-1-1-1 0 0,1 1 1 0 0,0 0-1 0 0,0 1 1 0 0,0-1-1 0 0,0 1 1 0 0,0-1-1 0 0,1 1 1 0 0,-1 0-1 0 0,-4 3 0 0 0,3-1 18 0 0,0 0-1 0 0,0-1 0 0 0,1 2 0 0 0,-9 8 1 0 0,4 5-1621 0 0,8-16 1012 0 0,1-1-1 0 0,0 1 1 0 0,0-1-1 0 0,-1 1 1 0 0,1 0-1 0 0,0-1 1 0 0,0 1-1 0 0,1-1 1 0 0,-1 1-1 0 0,1 3 1 0 0,12 2-9647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 0 0,'0'0'15359'0'0,"4"9"-14462"0"0,58 114 1849 0 0,-48-97-2409 0 0,-13-24-331 0 0,68 141 780 0 0,-57-115-1988 0 0,10 44-1 0 0,-17-55-380 0 0,1 5-2709 0 0,-4-7-4052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0 932 0 0,'0'0'13057'0'0,"-8"13"-11095"0"0,-58 86 483 0 0,-3-12-836 0 0,-106 103 0 0 0,129-143-1640 0 0,27-25-3083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2988 0 0,'0'0'15215'0'0,"6"-5"-14486"0"0,2-1-468 0 0,1 0 0 0 0,1 1 0 0 0,-1 0 0 0 0,1 0 0 0 0,0 1 0 0 0,0 1 0 0 0,0-1 0 0 0,15-2 0 0 0,1 4-759 0 0,1 0-1 0 0,30 3 1 0 0,-33 0-3987 0 0,1 0-3799 0 0,-12-1 2043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2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3620 0 0,'0'0'10674'0'0,"12"-1"-9849"0"0,-3-1-681 0 0,1 0 119 0 0,-1 0 1 0 0,1 0-1 0 0,0 1 0 0 0,0 0 1 0 0,0 1-1 0 0,0 1 0 0 0,14 1 1 0 0,-20-1-200 0 0,0 0 0 0 0,0 1-1 0 0,0 0 1 0 0,0-1 0 0 0,-1 1 0 0 0,1 1 0 0 0,-1-1 0 0 0,1 0 0 0 0,-1 1 0 0 0,0 0 0 0 0,0 0 0 0 0,0 0 0 0 0,0 0 0 0 0,4 6 0 0 0,-5-6-32 0 0,-1-1-1 0 0,1 1 1 0 0,-1 0 0 0 0,0 0-1 0 0,0 0 1 0 0,0 0 0 0 0,-1 0-1 0 0,1 0 1 0 0,-1 0 0 0 0,1 0-1 0 0,-1 0 1 0 0,0 0 0 0 0,0 0-1 0 0,-1 0 1 0 0,1 0 0 0 0,-1 0-1 0 0,1 0 1 0 0,-1 0 0 0 0,0 0-1 0 0,0 0 1 0 0,-1 3 0 0 0,-7 10-58 0 0,0 0 0 0 0,-1 0 1 0 0,-1-1-1 0 0,0 0 0 0 0,-1-1 1 0 0,-1-1-1 0 0,0 0 0 0 0,0 0 1 0 0,-2-1-1 0 0,1-1 0 0 0,-24 13 1 0 0,31-20 148 0 0,6-4-73 0 0,0 0 0 0 0,0 1 0 0 0,0-1 0 0 0,0 1 0 0 0,0-1 0 0 0,0 1 0 0 0,0-1 0 0 0,0 1-1 0 0,0 0 1 0 0,0-1 0 0 0,0 1 0 0 0,0 0 0 0 0,0 0 0 0 0,0 1 0 0 0,24 2 1127 0 0,-20-3-997 0 0,17 0-33 0 0,1-1 1 0 0,0 0-1 0 0,0-2 0 0 0,32-6 0 0 0,35-12-3580 0 0,-55 7-1211 0 0,-12 4-2403 0 0,-11 4 2924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0 748 0 0,'0'0'13793'0'0,"-4"7"-12752"0"0,-1 1-739 0 0,0-2 142 0 0,1 1 0 0 0,0 1-1 0 0,0-1 1 0 0,1 0 0 0 0,0 1 0 0 0,-3 8-1 0 0,6-12-393 0 0,0 0-1 0 0,-1 0 1 0 0,2 0-1 0 0,-1 1 0 0 0,0-1 1 0 0,1 0-1 0 0,0 0 0 0 0,0 0 1 0 0,0 0-1 0 0,0-1 1 0 0,1 1-1 0 0,0 0 0 0 0,-1 0 1 0 0,4 4-1 0 0,4 5-74 0 0,1 0-1 0 0,15 16 0 0 0,-6-7 98 0 0,35 36 22 0 0,-53-57-64 0 0,-1-1-1 0 0,0 1 0 0 0,1-1 0 0 0,-1 1 1 0 0,0 0-1 0 0,0-1 0 0 0,0 1 0 0 0,0 0 0 0 0,0-1 1 0 0,0 1-1 0 0,0-1 0 0 0,0 1 0 0 0,0 0 1 0 0,0-1-1 0 0,0 1 0 0 0,0 0 0 0 0,0-1 0 0 0,0 1 1 0 0,0-1-1 0 0,-1 1 0 0 0,1 0 0 0 0,0-1 0 0 0,0 1 1 0 0,-1-1-1 0 0,1 1 0 0 0,0-1 0 0 0,-1 1 1 0 0,1-1-1 0 0,-1 1 0 0 0,1-1 0 0 0,-1 1 0 0 0,1-1 1 0 0,-1 0-1 0 0,1 1 0 0 0,-1-1 0 0 0,1 0 1 0 0,-1 1-1 0 0,1-1 0 0 0,-1 0 0 0 0,0 0 0 0 0,0 1 1 0 0,-31 15 267 0 0,26-14-144 0 0,-15 8-280 0 0,-1-2-1 0 0,0 0 1 0 0,-1-1 0 0 0,1-1-1 0 0,-1-1 1 0 0,-25 1 0 0 0,39-5 48 0 0,8 0-176 0 0,-1-1 0 0 0,1 0 0 0 0,0 0 0 0 0,-1 0 0 0 0,1 0 0 0 0,-1 0 0 0 0,1 0 0 0 0,0 0-1 0 0,-1 0 1 0 0,1-1 0 0 0,-3 0 0 0 0,4 1-85 0 0,-1-1-1 0 0,1 0 0 0 0,-1 1 1 0 0,1-1-1 0 0,-1 0 0 0 0,1 0 1 0 0,0 1-1 0 0,-1-1 0 0 0,1 0 0 0 0,0 0 1 0 0,0 0-1 0 0,0 1 0 0 0,0-1 1 0 0,-1 0-1 0 0,1 0 0 0 0,0 0 1 0 0,0 1-1 0 0,0-1 0 0 0,1 0 1 0 0,-1 0-1 0 0,0 0 0 0 0,0 0 1 0 0,0 1-1 0 0,1-3 0 0 0,3-5-3917 0 0,4-6-302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2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7161 0 0,'0'0'6987'0'0,"13"-6"-6531"0"0,86-43 2275 0 0,-79 39-2134 0 0,34-12 852 0 0,-50 21-1320 0 0,0 0 0 0 0,1 0 1 0 0,-1 0-1 0 0,0 1 1 0 0,1-1-1 0 0,-1 1 1 0 0,0 0-1 0 0,1 0 1 0 0,-1 1-1 0 0,9 1 1 0 0,-9 2 133 0 0,3 3-1346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64 248 0 0,'0'0'7191'0'0,"-5"-9"-7013"0"0,-17-29-26 0 0,21 37-118 0 0,0 0 0 0 0,0-1 0 0 0,0 1-1 0 0,0 0 1 0 0,-1 0 0 0 0,1 0-1 0 0,0 0 1 0 0,-1 0 0 0 0,1 0 0 0 0,0 0-1 0 0,-1 0 1 0 0,1 0 0 0 0,-1 1 0 0 0,0-1-1 0 0,1 1 1 0 0,-1-1 0 0 0,1 1 0 0 0,-1 0-1 0 0,0-1 1 0 0,1 1 0 0 0,-1 0-1 0 0,0 0 1 0 0,1 0 0 0 0,-3 1 0 0 0,1-1 125 0 0,-1 1 1 0 0,1-1-1 0 0,0 1 0 0 0,0 0 1 0 0,0 0-1 0 0,0 0 1 0 0,0 1-1 0 0,-4 2 1 0 0,2-1 66 0 0,1 1 0 0 0,0-1 1 0 0,0 1-1 0 0,0 0 1 0 0,0 1-1 0 0,1-1 1 0 0,0 0-1 0 0,-1 1 0 0 0,2 0 1 0 0,-1 0-1 0 0,-3 8 1 0 0,0 5 361 0 0,0 1 1 0 0,-3 20 0 0 0,-2 6 315 0 0,-2 12-108 0 0,3-1 0 0 0,-4 65 1 0 0,9-64-783 0 0,-3 0 1 0 0,-18 69 0 0 0,23-116-463 0 0,-1 0 1 0 0,1-1 0 0 0,-7 11-1 0 0,-6 2-3361 0 0,-5-7-4937 0 0,12-11 5223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3356 0 0,'0'0'10253'0'0,"14"-9"-9395"0"0,1 0-641 0 0,80-45 1348 0 0,43-3-1910 0 0,-43 30-7881 0 0,-69 21 4484 0 0,7-3-186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3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7337 0 0,'0'0'13092'0'0,"12"-14"-12502"0"0,15-2-818 0 0,-18 10-167 0 0,-1 1 0 0 0,1 0 0 0 0,16-7 0 0 0,-6 7-3820 0 0,3 3-3345 0 0,-7 2 1732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1 248 0 0,'0'0'4300'0'0,"-11"12"-3097"0"0,-35 41 3 0 0,38-43-582 0 0,0 1 0 0 0,2-1 1 0 0,-1 1-1 0 0,1 0 1 0 0,-7 21-1 0 0,1-6 660 0 0,8-17-898 0 0,0 0 0 0 0,1 0 0 0 0,0 0 0 0 0,0 1 1 0 0,1-1-1 0 0,0 1 0 0 0,1 0 0 0 0,0-1 0 0 0,1 1 0 0 0,0 0 0 0 0,2 17 0 0 0,-1-25-383 0 0,0 1 0 0 0,0-1 0 0 0,1 0-1 0 0,-1 1 1 0 0,1-1 0 0 0,0 0 0 0 0,0 0 0 0 0,-1 0-1 0 0,1 0 1 0 0,1 0 0 0 0,-1-1 0 0 0,0 1 0 0 0,0-1 0 0 0,1 1-1 0 0,-1-1 1 0 0,0 0 0 0 0,1 0 0 0 0,-1 0 0 0 0,1 0-1 0 0,0 0 1 0 0,-1 0 0 0 0,1-1 0 0 0,0 0 0 0 0,4 1-1 0 0,2 0-508 0 0,-1-1-1 0 0,1 1 0 0 0,-1-1 1 0 0,1-1-1 0 0,-1 0 1 0 0,16-3-1 0 0,-19 2-536 0 0,1 0 0 0 0,-1 0-1 0 0,0 0 1 0 0,0-1 0 0 0,0 0 0 0 0,0 0 0 0 0,-1 0 0 0 0,7-6 0 0 0,1-1-2521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 0 0,'0'0'14973'0'0,"5"14"-13751"0"0,49 101 82 0 0,-48-105-1428 0 0,0 0 0 0 0,0-1-1 0 0,1 0 1 0 0,0 0 0 0 0,0 0 0 0 0,1-1-1 0 0,0 0 1 0 0,14 10 0 0 0,-21-17-567 0 0,1 0 1 0 0,-1-1 0 0 0,1 1-1 0 0,0 0 1 0 0,-1-1-1 0 0,1 1 1 0 0,0-1 0 0 0,0 0-1 0 0,-1 1 1 0 0,1-1-1 0 0,0 0 1 0 0,0 0-1 0 0,-1 0 1 0 0,4-1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2672 0 0,'0'0'2991'0'0,"-9"11"-1848"0"0,-111 152 4422 0 0,100-136-5332 0 0,-8 12-176 0 0,-26 44 1 0 0,54-82-145 0 0,-6 12-288 0 0,6-8-1899 0 0,7-5-3560 0 0,7-8 2229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1 908 0 0,'0'0'7265'0'0,"3"15"-5416"0"0,-1-6-1616 0 0,6 30 1448 0 0,4 53 1 0 0,-11-74-1317 0 0,-1 1 1 0 0,0 0-1 0 0,-1 0 0 0 0,-1-1 1 0 0,-1 1-1 0 0,-10 33 0 0 0,5-29-48 0 0,-21 43 0 0 0,26-60-428 0 0,-1 1 0 0 0,0-1 0 0 0,0 1 0 0 0,-1-1 0 0 0,0-1-1 0 0,0 1 1 0 0,0-1 0 0 0,-1 0 0 0 0,0 0 0 0 0,-9 6 0 0 0,7-9-1353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3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4380 0 0,'0'0'9611'0'0,"4"-1"-8633"0"0,14-4-176 0 0,-7 2-742 0 0,0 0 0 0 0,0 1-1 0 0,12-2 1 0 0,-18 3-1556 0 0,4-2-3594 0 0,-9 3 4947 0 0,0 0 1 0 0,0 0-1 0 0,1 0 1 0 0,-1 0-1 0 0,0 0 1 0 0,0 0-1 0 0,0 1 1 0 0,1 5-5702 0 0,-3 2 3608 0 0</inkml:trace>
  <inkml:trace contextRef="#ctx0" brushRef="#br0" timeOffset="1">1 22 2172 0 0,'13'74'1596'0'0,"-11"-58"5780"0"0,8-7-5742 0 0,-6-7-1391 0 0,0 0-1 0 0,1-1 0 0 0,-1 0 0 0 0,0 0 0 0 0,1 0 0 0 0,-1 0 0 0 0,1-1 0 0 0,-1 1 0 0 0,1-1 1 0 0,-1 0-1 0 0,1 0 0 0 0,4-2 0 0 0,25-5-1392 0 0,-6-6-4539 0 0,-12 0-1534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1 404 0 0,'0'0'5033'0'0,"-13"1"-4739"0"0,-4 0-148 0 0,9-1-16 0 0,1 1 0 0 0,-1 0 0 0 0,1 0 0 0 0,-1 0 0 0 0,1 1 0 0 0,-12 4 0 0 0,15-5 126 0 0,0 1 0 0 0,1-1 0 0 0,-1 1 0 0 0,0 0 0 0 0,1 0 1 0 0,-1 0-1 0 0,1 1 0 0 0,0-1 0 0 0,-1 1 0 0 0,1-1 0 0 0,1 1 1 0 0,-1 0-1 0 0,0 1 0 0 0,1-1 0 0 0,-1 0 0 0 0,1 1 0 0 0,-2 4 1 0 0,0 2-10 0 0,1 0 0 0 0,0 1 0 0 0,0 0 1 0 0,1 0-1 0 0,0 11 0 0 0,0-11-33 0 0,-20 244 1636 0 0,-10 64-1662 0 0,30-305-209 0 0,-1 1 0 0 0,0-1 0 0 0,-6 14 0 0 0,-9 3-2676 0 0,15-28 1699 0 0,1 0-1 0 0,-1-1 1 0 0,0 1-1 0 0,0-1 0 0 0,0 0 1 0 0,0 0-1 0 0,-6 3 1 0 0,-3 2-2962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2988 0 0,'0'0'11433'0'0,"13"-7"-10877"0"0,91-51 437 0 0,-59 33-1428 0 0,59-25 0 0 0,51-9-9261 0 0,-140 54 7424 0 0,3 1-376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2016 0 0,'0'0'3809'0'0,"-9"14"-2907"0"0,-2 3-572 0 0,0-2 99 0 0,2 1 0 0 0,0 0 1 0 0,-9 23-1 0 0,4-8 621 0 0,5-13-448 0 0,1 0-1 0 0,1 0 0 0 0,0 1 0 0 0,1 0 0 0 0,1 0 0 0 0,1 0 0 0 0,-2 34 0 0 0,6-52-584 0 0,0 0 0 0 0,0 0 0 0 0,0 0-1 0 0,0 0 1 0 0,0 0 0 0 0,0 0 0 0 0,1-1 0 0 0,-1 1 0 0 0,0 0 0 0 0,1 0 0 0 0,-1 0 0 0 0,0 0 0 0 0,1 0 0 0 0,-1-1 0 0 0,1 1 0 0 0,0 0 0 0 0,-1 0 0 0 0,1-1 0 0 0,0 1 0 0 0,-1 0 0 0 0,1-1-1 0 0,0 1 1 0 0,1 0 0 0 0,0 0 24 0 0,0 0 0 0 0,1 0 1 0 0,-1 0-1 0 0,0-1 0 0 0,1 1 0 0 0,-1-1 0 0 0,0 1 0 0 0,1-1 0 0 0,3 0 0 0 0,1-1 9 0 0,1 1 1 0 0,0-2-1 0 0,-1 1 0 0 0,1-1 0 0 0,7-2 0 0 0,21-9-5 0 0,27-11-1523 0 0,-49 17-313 0 0,0 1 0 0 0,17-13 0 0 0,-28 18 1230 0 0,-1-1-1 0 0,0 1 0 0 0,0-1 0 0 0,0 0 0 0 0,0 0 0 0 0,0 0 0 0 0,-1 0 0 0 0,1 0 0 0 0,1-3 0 0 0,6-10-2764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2200 0 0,'0'0'13069'0'0,"5"14"-12127"0"0,-2-5-818 0 0,0 2-2 0 0,0-1 1 0 0,0 1-1 0 0,2-1 0 0 0,-1-1 0 0 0,1 1 1 0 0,1 0-1 0 0,0-1 0 0 0,0 0 0 0 0,9 10 1 0 0,79 55-1754 0 0,-78-62-2651 0 0,-5-8-4528 0 0</inkml:trace>
  <inkml:trace contextRef="#ctx0" brushRef="#br0" timeOffset="1">204 33 2884 0 0,'0'0'8629'0'0,"-70"72"-7805"0"0,51-47-496 0 0,-7 2-328 0 0,7 0-16 0 0,0-6-312 0 0,0 1-236 0 0,3-8-200 0 0,10-3-188 0 0,0-4-320 0 0,3-5-512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1432 0 0,'0'0'8849'0'0,"5"14"-8058"0"0,15 44-193 0 0,-18-53-426 0 0,1 1 0 0 0,-1 0 0 0 0,1-1 0 0 0,0 0 0 0 0,0 1 0 0 0,5 5 0 0 0,4 6 484 0 0,-7-9-354 0 0,-1-1 1 0 0,0 1-1 0 0,0 1 1 0 0,-1-1-1 0 0,0 0 1 0 0,1 10-1 0 0,-3-14-216 0 0,0 0-1 0 0,-1 0 1 0 0,0-1-1 0 0,0 1 1 0 0,0 0-1 0 0,0 0 0 0 0,-1-1 1 0 0,1 1-1 0 0,-1 0 1 0 0,0-1-1 0 0,0 1 1 0 0,-1-1-1 0 0,1 1 1 0 0,-1-1-1 0 0,1 1 1 0 0,-1-1-1 0 0,-3 5 1 0 0,-16 16-175 0 0,-1-1 1 0 0,-27 23 0 0 0,-8 9-770 0 0,25-26-566 0 0,18-16-1880 0 0,9-9 1109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2724 0 0,'0'0'13784'0'0,"0"20"-10704"0"0,-3 31-2495 0 0,-2-1 1 0 0,-12 54 0 0 0,10-66-550 0 0,-15 52-39 0 0,20-81-146 0 0,-1 5-482 0 0,8-20 214 0 0,49-126 44 0 0,-12 27-631 0 0,-34 87 843 0 0,0 0 0 0 0,1 1 0 0 0,1 0 0 0 0,21-28 0 0 0,-31 45 153 0 0,1-1 0 0 0,-1 0 1 0 0,1 0-1 0 0,-1 1 0 0 0,1-1 0 0 0,0 0 1 0 0,-1 1-1 0 0,1-1 0 0 0,0 1 0 0 0,0-1 0 0 0,-1 1 1 0 0,1-1-1 0 0,0 1 0 0 0,0-1 0 0 0,0 1 1 0 0,0 0-1 0 0,-1-1 0 0 0,1 1 0 0 0,0 0 0 0 0,0 0 1 0 0,0 0-1 0 0,1 0 0 0 0,-1 0 39 0 0,0 0-1 0 0,-1 1 1 0 0,1-1 0 0 0,0 1 0 0 0,-1-1-1 0 0,1 1 1 0 0,-1-1 0 0 0,1 1-1 0 0,-1 0 1 0 0,1-1 0 0 0,-1 1-1 0 0,1-1 1 0 0,-1 1 0 0 0,0 0-1 0 0,1 0 1 0 0,-1-1 0 0 0,0 1-1 0 0,0 0 1 0 0,1-1 0 0 0,-1 2-1 0 0,1 6 265 0 0,1 1 0 0 0,-2-1 0 0 0,1 13 0 0 0,-1-20-309 0 0,3 171 1540 0 0,-1-169-1851 0 0,3-8 111 0 0,4-6 85 0 0,-9 10 139 0 0,7-10-89 0 0,-1 0 0 0 0,0-1 0 0 0,6-19 0 0 0,-9 23 22 0 0,0-1 0 0 0,0 1 0 0 0,1 0 0 0 0,0 0 0 0 0,1 0 0 0 0,0 0 0 0 0,0 1 0 0 0,0 0 0 0 0,9-9 0 0 0,-13 15 67 0 0,-1 1 0 0 0,1-1 0 0 0,-1 1 0 0 0,1 0 0 0 0,0-1 0 0 0,-1 1-1 0 0,1 0 1 0 0,-1-1 0 0 0,1 1 0 0 0,0 0 0 0 0,-1 0 0 0 0,1 0 0 0 0,0 0-1 0 0,-1 0 1 0 0,1 0 0 0 0,0 0 0 0 0,-1 0 0 0 0,1 0 0 0 0,-1 0 0 0 0,1 0 0 0 0,0 0-1 0 0,-1 0 1 0 0,1 0 0 0 0,0 0 0 0 0,-1 1 0 0 0,1-1 0 0 0,-1 0 0 0 0,1 0-1 0 0,0 1 1 0 0,-1-1 0 0 0,1 1 0 0 0,-1-1 0 0 0,1 0 0 0 0,-1 1 0 0 0,1-1-1 0 0,-1 1 1 0 0,0-1 0 0 0,1 1 0 0 0,-1-1 0 0 0,1 1 0 0 0,-1-1 0 0 0,0 1-1 0 0,0 0 1 0 0,1-1 0 0 0,-1 1 0 0 0,0-1 0 0 0,0 2 0 0 0,12 36 1074 0 0,-10-31-1136 0 0,9 34 893 0 0,10 80 0 0 0,-21-119-843 0 0,2 18-23 0 0,0-1-1 0 0,6 25 1 0 0,-7-44-51 0 0,-1 1-1 0 0,0 0 1 0 0,0 0-1 0 0,1-1 1 0 0,-1 1-1 0 0,0 0 1 0 0,1-1-1 0 0,-1 1 1 0 0,1-1-1 0 0,-1 1 1 0 0,1 0 0 0 0,-1-1-1 0 0,1 1 1 0 0,-1-1-1 0 0,1 1 1 0 0,-1-1-1 0 0,1 0 1 0 0,0 1-1 0 0,-1-1 1 0 0,1 0-1 0 0,0 1 1 0 0,-1-1-1 0 0,1 0 1 0 0,0 1 0 0 0,0-1-1 0 0,-1 0 1 0 0,1 0-1 0 0,0 0 1 0 0,0 0-1 0 0,-1 0 1 0 0,1 0-1 0 0,0 0 1 0 0,0 0-1 0 0,-1 0 1 0 0,1 0-1 0 0,0-1 1 0 0,0 1 0 0 0,-1 0-1 0 0,1 0 1 0 0,0-1-1 0 0,-1 1 1 0 0,1 0-1 0 0,0-1 1 0 0,-1 1-1 0 0,1-1 1 0 0,-1 1-1 0 0,2-1 1 0 0,3-2-2047 0 0,-1-1 1 0 0,1 1-1 0 0,0-1 0 0 0,7-8 1 0 0,0-4-3565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4220 0 0,'0'0'7905'0'0,"42"-76"-6485"0"0,-30 49-760 0 0,11 0-464 0 0,-4-1-196 0 0,0-3-16 0 0,0 4-568 0 0,-3 2-756 0 0,3 0-1152 0 0,-10 7-1264 0 0,7-5-2097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1608 0 0,'0'0'9285'0'0,"11"-2"-9101"0"0,95-28 664 0 0,-79 25-1908 0 0,-10 4-3410 0 0,-10 2 1224 0 0,-4-1 97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2332 0 0,'0'0'11958'0'0,"11"3"-11333"0"0,-11-2-625 0 0,12 2 160 0 0,1 1 0 0 0,-1-2 0 0 0,1 0 0 0 0,-1 0 0 0 0,1-1 0 0 0,21-1 0 0 0,-33 0-171 0 0,36-7-1805 0 0,-14-4-3112 0 0,-8-2 244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1224 0 0,'2'0'13994'0'0,"-2"3"-13924"0"0,-43 134 585 0 0,27-77-405 0 0,-48 216-1048 0 0,59-233-1176 0 0,4-14-3703 0 0,2-23 2118 0 0,4-4-370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1540 0 0,'0'0'10712'0'0,"13"3"-10159"0"0,40 13-211 0 0,-50-15-304 0 0,1 0 0 0 0,-1 1 0 0 0,0-1 1 0 0,0 1-1 0 0,0 0 0 0 0,0 0 0 0 0,0 0 1 0 0,0 0-1 0 0,0 0 0 0 0,-1 1 0 0 0,1-1 1 0 0,3 6-1 0 0,7 5 247 0 0,-10-10-232 0 0,0 0 0 0 0,1 0 0 0 0,-1 1 0 0 0,-1-1 0 0 0,1 1 0 0 0,0-1 0 0 0,-1 1 0 0 0,0 0 1 0 0,0 0-1 0 0,0 0 0 0 0,0 0 0 0 0,0 0 0 0 0,-1 0 0 0 0,0 1 0 0 0,1 5 0 0 0,-2-4-5 0 0,1 1 1 0 0,-1-1-1 0 0,-1 1 1 0 0,1-1 0 0 0,-1 1-1 0 0,0-1 1 0 0,-1 1-1 0 0,0-1 1 0 0,-3 9 0 0 0,-3 4-176 0 0,-2-1 0 0 0,0 1 0 0 0,-1-2 1 0 0,-1 1-1 0 0,-20 21 0 0 0,-25 15 3 0 0,51-50 1965 0 0,19-5-1011 0 0,3-1-539 0 0,-1 0 0 0 0,1 0 0 0 0,-1-2-1 0 0,0 0 1 0 0,17-7 0 0 0,-12 4-178 0 0,1 1-1 0 0,21-3 1 0 0,-23 7-117 0 0,0 1 0 0 0,26 3 0 0 0,-25-1-3889 0 0,1-1-4780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2776 0 0,'0'0'11477'0'0,"4"5"-10538"0"0,9 11-286 0 0,-1 0 0 0 0,10 19 1 0 0,-7-14-910 0 0,1-1 0 0 0,1-1 1 0 0,0 0-1 0 0,1-1 0 0 0,24 18 0 0 0,-33-28-801 0 0,19 14-3698 0 0,-26-21 4100 0 0,-1 0 0 0 0,1-1-1 0 0,0 1 1 0 0,0 0 0 0 0,-1-1 0 0 0,1 1 0 0 0,0-1 0 0 0,0 0 0 0 0,3 1 0 0 0,2-1-2599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3032 0 0,'0'0'6324'0'0,"-12"13"-4684"0"0,-72 80 651 0 0,65-73-1719 0 0,-4 5-284 0 0,0 1 0 0 0,-31 47 0 0 0,86-100-8945 0 0,-11 2 4211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4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0 852 0 0,'0'0'8187'0'0,"19"13"-5128"0"0,-4-5-2325 0 0,-9-5-676 0 0,0 0 1 0 0,0 0 0 0 0,-1 0 0 0 0,1 1-1 0 0,-1 0 1 0 0,6 6 0 0 0,-10-9-83 0 0,0 0-1 0 0,0 0 1 0 0,-1 0 0 0 0,1 0 0 0 0,-1 0-1 0 0,1 0 1 0 0,0 1 0 0 0,-1-1 0 0 0,0 0-1 0 0,1 0 1 0 0,-1 1 0 0 0,0-1 0 0 0,0 0-1 0 0,0 0 1 0 0,1 1 0 0 0,-1-1 0 0 0,-1 0-1 0 0,1 0 1 0 0,0 1 0 0 0,0-1 0 0 0,0 0-1 0 0,-1 1 1 0 0,1-1 0 0 0,0 0 0 0 0,-1 0-1 0 0,0 0 1 0 0,1 0 0 0 0,-1 1 0 0 0,1-1-1 0 0,-1 0 1 0 0,0 0 0 0 0,0 0 0 0 0,0 0-1 0 0,0 0 1 0 0,0-1 0 0 0,1 1 0 0 0,-2 0-1 0 0,0 1 1 0 0,-2 2 21 0 0,-1 1 0 0 0,0 0 0 0 0,0-1 0 0 0,0 0 0 0 0,0 0 0 0 0,-1-1 0 0 0,1 1 0 0 0,-1-1 0 0 0,0 0 0 0 0,0-1-1 0 0,0 1 1 0 0,0-1 0 0 0,-1-1 0 0 0,1 1 0 0 0,-1-1 0 0 0,-7 1 1434 0 0,32-11-1679 0 0,-14 8 235 0 0,1 0 0 0 0,0 1 0 0 0,0-1 0 0 0,1 1 1 0 0,-1 0-1 0 0,0 1 0 0 0,0-1 0 0 0,0 1 0 0 0,0 0 1 0 0,-1 0-1 0 0,8 3 0 0 0,-10-4 15 0 0,0 1-1 0 0,1-1 1 0 0,-1 1-1 0 0,0 0 1 0 0,0 0 0 0 0,0 0-1 0 0,0 0 1 0 0,0 1-1 0 0,0-1 1 0 0,0 0 0 0 0,0 1-1 0 0,0-1 1 0 0,-1 1-1 0 0,1 0 1 0 0,-1 0-1 0 0,1-1 1 0 0,-1 1 0 0 0,1 0-1 0 0,-1 0 1 0 0,0 1-1 0 0,0-1 1 0 0,0 0 0 0 0,0 0-1 0 0,-1 0 1 0 0,1 1-1 0 0,0 2 1 0 0,-1-2 41 0 0,-1 0 0 0 0,0 1 0 0 0,0-1-1 0 0,0 0 1 0 0,0 0 0 0 0,0 1 0 0 0,-1-1 0 0 0,0 0 0 0 0,1 0 0 0 0,-1-1 0 0 0,0 1-1 0 0,0 0 1 0 0,0 0 0 0 0,-1-1 0 0 0,1 0 0 0 0,-1 1 0 0 0,1-1 0 0 0,-1 0 0 0 0,0 0-1 0 0,-3 1 1 0 0,-1 2 52 0 0,0-1 0 0 0,-1 0 0 0 0,1-1 1 0 0,-1 1-1 0 0,0-2 0 0 0,0 1 0 0 0,-9 1 0 0 0,-10-5 1038 0 0,10-2-6904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19 192 0 0,'0'0'8960'0'0,"20"3"-6405"0"0,-8 0-2135 0 0,1-1 0 0 0,1-1 0 0 0,-1 0 0 0 0,0-1-1 0 0,0 0 1 0 0,0-1 0 0 0,25-5 0 0 0,-34 5-5 0 0,0-1-1 0 0,0 1 0 0 0,0-1 1 0 0,0 0-1 0 0,0 0 1 0 0,-1 0-1 0 0,1-1 1 0 0,3-3 1422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399 129 1408 0 0,'0'0'7232'0'0,"3"-12"-6067"0"0,0 3-765 0 0,10-41 562 0 0,-12 46-435 0 0,0-1-1 0 0,-1 1 1 0 0,0-1 0 0 0,0 1 0 0 0,0 0-1 0 0,-2-9 1 0 0,1 12-428 0 0,0 0 0 0 0,0 0-1 0 0,0 0 1 0 0,0-1 0 0 0,-1 1 0 0 0,1 0 0 0 0,0 0-1 0 0,0 0 1 0 0,-1 1 0 0 0,1-1 0 0 0,0 0 0 0 0,-1 0 0 0 0,1 1-1 0 0,-1-1 1 0 0,1 1 0 0 0,-1-1 0 0 0,1 1 0 0 0,-1 0-1 0 0,0-1 1 0 0,-2 1 0 0 0,-35-3 224 0 0,32 3-305 0 0,0 1 0 0 0,0 0 1 0 0,0 0-1 0 0,0 1 0 0 0,1 0 1 0 0,-1 0-1 0 0,0 1 0 0 0,-9 5 1 0 0,-51 33-2 0 0,53-32-78 0 0,10-6 29 0 0,0 0 0 0 0,0-1 0 0 0,1 1 1 0 0,-1 0-1 0 0,1 1 0 0 0,0-1 0 0 0,0 1 0 0 0,0-1 1 0 0,0 1-1 0 0,1 0 0 0 0,0 0 0 0 0,-3 7 0 0 0,4-8-3 0 0,0 0-1 0 0,0 0 1 0 0,1 0-1 0 0,-1 0 1 0 0,1 1-1 0 0,0-1 1 0 0,0 0-1 0 0,0 0 0 0 0,0 1 1 0 0,1-1-1 0 0,-1 0 1 0 0,1 0-1 0 0,0 0 1 0 0,0 0-1 0 0,0 0 1 0 0,0 0-1 0 0,1 0 1 0 0,2 5-1 0 0,12 18 18 0 0,-3-5 32 0 0,0 1 0 0 0,-1 0 0 0 0,-1 1 0 0 0,-1 0 0 0 0,13 48-1 0 0,-23-67-20 0 0,1 0-1 0 0,-1 0 1 0 0,0 0-1 0 0,-1 0 1 0 0,1 0-1 0 0,-1 0 0 0 0,0 0 1 0 0,0 0-1 0 0,0 0 1 0 0,0 0-1 0 0,-1 0 1 0 0,1-1-1 0 0,-1 1 0 0 0,0 0 1 0 0,0-1-1 0 0,-1 0 1 0 0,-4 7-1 0 0,-6 4-496 0 0,0 0 0 0 0,-24 18-1 0 0,20-17-46 0 0,6-6 223 0 0,0 0-1 0 0,-1-1 0 0 0,-19 11 0 0 0,25-16 286 0 0,0 0-1 0 0,-1 0 0 0 0,0 0 1 0 0,0-1-1 0 0,1 0 0 0 0,-1 0 1 0 0,0-1-1 0 0,-14 1 0 0 0,21-2 58 0 0,-1 0 1 0 0,0 0-1 0 0,0-1 0 0 0,0 1 1 0 0,0-1-1 0 0,1 1 0 0 0,-1 0 1 0 0,0-1-1 0 0,0 1 0 0 0,1-1 1 0 0,-1 0-1 0 0,1 1 0 0 0,-1-1 1 0 0,0 1-1 0 0,1-1 0 0 0,-1 0 1 0 0,1 0-1 0 0,-1 1 0 0 0,1-1 1 0 0,0 0-1 0 0,-1 0 0 0 0,1 1 0 0 0,0-1 1 0 0,-1 0-1 0 0,1 0 0 0 0,0 0 1 0 0,0 0-1 0 0,0 0 0 0 0,0 1 1 0 0,0-1-1 0 0,0 0 0 0 0,0 0 1 0 0,0 0-1 0 0,0 0 0 0 0,0 0 1 0 0,0 0-1 0 0,1-1 0 0 0,-1-3-9 0 0,1-1-1 0 0,0 1 1 0 0,1-1-1 0 0,2-8 1 0 0,6-6 2 0 0,1 0 1 0 0,0 1-1 0 0,1 0 1 0 0,2 1 0 0 0,21-24-1 0 0,85-77-40 0 0,-115 114 26 0 0,25-21-23 0 0,1 0 1 0 0,1 2-1 0 0,40-22 1 0 0,-67 42 657 0 0,7-1-3029 0 0,-12 5 2226 0 0,1 0 1 0 0,-1 0 0 0 0,0 0-1 0 0,0 0 1 0 0,1 0-1 0 0,-1 0 1 0 0,0 0-1 0 0,0 1 1 0 0,1-1-1 0 0,-1 0 1 0 0,0 0-1 0 0,0 0 1 0 0,1 0-1 0 0,-1 1 1 0 0,0-1 0 0 0,0 0-1 0 0,0 0 1 0 0,0 0-1 0 0,1 1 1 0 0,-1-1-1 0 0,0 0 1 0 0,0 0-1 0 0,0 1 1 0 0,0-1-1 0 0,0 0 1 0 0,0 0-1 0 0,0 1 1 0 0,1-1 0 0 0,-1 0-1 0 0,0 1 1 0 0,0-1-1 0 0,0 0 1 0 0,0 0-1 0 0,0 1 1 0 0,0-1-1 0 0,0 0 1 0 0,0 1-1 0 0,-1-1 1 0 0,1 0-1 0 0,0 1 1 0 0,0 4-2275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3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18 1248 0 0,'0'0'9634'0'0,"-12"-2"-8212"0"0,-39-5-214 0 0,48 7-1080 0 0,1 0 1 0 0,-1 0-1 0 0,0 0 1 0 0,0 1-1 0 0,1-1 1 0 0,-1 1-1 0 0,0 0 1 0 0,1 0-1 0 0,-1 0 1 0 0,0 0-1 0 0,1 0 1 0 0,-1 0-1 0 0,1 1 1 0 0,0-1-1 0 0,-1 1 1 0 0,1 0-1 0 0,-3 3 1 0 0,-3 1 279 0 0,0 0-165 0 0,-1 1 0 0 0,1 0 0 0 0,1 1 0 0 0,0 0 0 0 0,0 0 0 0 0,0 0 0 0 0,1 1 0 0 0,0 0 0 0 0,1 0 0 0 0,0 0 0 0 0,0 1 0 0 0,1 0 0 0 0,0 0 0 0 0,1 0 0 0 0,0 0 0 0 0,1 0 0 0 0,0 1 0 0 0,0-1 0 0 0,1 1 0 0 0,1 16 0 0 0,0-25-248 0 0,0 0 1 0 0,0 0-1 0 0,0 0 0 0 0,0 0 1 0 0,1 0-1 0 0,-1 0 0 0 0,1 0 1 0 0,0 0-1 0 0,0 0 0 0 0,-1 0 0 0 0,1 0 1 0 0,0 0-1 0 0,1-1 0 0 0,-1 1 1 0 0,0 0-1 0 0,0-1 0 0 0,1 1 1 0 0,-1-1-1 0 0,1 1 0 0 0,-1-1 1 0 0,1 0-1 0 0,0 0 0 0 0,-1 0 1 0 0,1 0-1 0 0,0 0 0 0 0,0 0 1 0 0,0 0-1 0 0,0 0 0 0 0,0-1 1 0 0,0 1-1 0 0,0-1 0 0 0,0 1 1 0 0,0-1-1 0 0,0 0 0 0 0,0 0 0 0 0,0 0 1 0 0,0 0-1 0 0,3-1 0 0 0,1 1-57 0 0,1-2 0 0 0,0 1 0 0 0,0-1 0 0 0,-1 0 0 0 0,1 0 0 0 0,-1 0 0 0 0,1-1 0 0 0,-1 0 0 0 0,0-1 0 0 0,6-4 0 0 0,0-1-141 0 0,1-1 1 0 0,-2-1 0 0 0,1 0-1 0 0,-1-1 1 0 0,-1 0 0 0 0,0 0-1 0 0,-1-1 1 0 0,0-1 0 0 0,-1 1-1 0 0,-1-1 1 0 0,0-1 0 0 0,8-23-1 0 0,13-37 1757 0 0,-28 128 1367 0 0,-3-27-2692 0 0,1-7 70 0 0,1-1 0 0 0,2 37-1 0 0,-1-50-470 0 0,1 0-1 0 0,0 0 1 0 0,0 0-1 0 0,0 0 0 0 0,1-1 1 0 0,-1 1-1 0 0,1 0 0 0 0,0-1 1 0 0,1 1-1 0 0,-1-1 1 0 0,1 1-1 0 0,0-1 0 0 0,0 0 1 0 0,0 0-1 0 0,7 5 1 0 0,9 1-2910 0 0,-3-6-3898 0 0,-1-4-869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1276 0 0,'0'0'10775'0'0,"7"3"-9909"0"0,-5-3-740 0 0,1 1 0 0 0,-1 0 0 0 0,0 0 0 0 0,1 0 0 0 0,-1 1 0 0 0,0-1 0 0 0,1 0 0 0 0,-1 1 0 0 0,0 0 0 0 0,0-1 0 0 0,0 1 0 0 0,0 0 0 0 0,-1 0 0 0 0,1 0 0 0 0,0 0 0 0 0,-1 1 0 0 0,0-1 0 0 0,1 0 0 0 0,-1 1 0 0 0,0-1 0 0 0,0 0 0 0 0,0 1 0 0 0,0 0 0 0 0,0 3 0 0 0,7 15 227 0 0,1 1 0 0 0,0-1 0 0 0,2 0 1 0 0,1-1-1 0 0,0-1 0 0 0,18 22 0 0 0,-17-23-344 0 0,-7-9-2 0 0,0 0-1 0 0,13 13 0 0 0,29 26-25 0 0,-38-38-7 0 0,0 0-2790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5557 0 0,'0'0'3683'0'0,"-11"13"-2456"0"0,-70 83 920 0 0,27-26-944 0 0,-49 61-302 0 0,32-46-1084 0 0,68-82-167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2460 0 0,'0'0'11740'0'0,"10"-2"-11045"0"0,44-7 533 0 0,69-2 0 0 0,-86 8-4593 0 0,-14-3-4508 0 0,-19 4 4690 0 0,-1-3 253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1 456 0 0,'0'0'9993'0'0,"-2"11"-8526"0"0,-2 16-301 0 0,-2-1 0 0 0,-17 49 1 0 0,-8 12-702 0 0,-1 2-4576 0 0,26-71 798 0 0,5-10-1665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1 776 0 0,'0'0'10326'0'0,"-4"11"-9192"0"0,0 1-847 0 0,-6 16 878 0 0,-14 29 0 0 0,12-31-504 0 0,2 1 0 0 0,-8 32 0 0 0,-7 20-601 0 0,17-60-166 0 0,5-13-263 0 0,0 1 0 0 0,0-1-1 0 0,1 1 1 0 0,0 0 0 0 0,0 0 0 0 0,-1 10 0 0 0,3-16 186 0 0,0-1 0 0 0,0 0 0 0 0,0 0 0 0 0,0 1 0 0 0,0-1 0 0 0,0 0 0 0 0,0 0-1 0 0,16 2-11281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9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69 1828 0 0,'0'0'8632'0'0,"-6"14"-7238"0"0,-17 45-265 0 0,21-55-1003 0 0,1 0 1 0 0,0 0 0 0 0,0 0 0 0 0,0 0 0 0 0,0 0 0 0 0,1 0 0 0 0,-1 0 0 0 0,1 0 0 0 0,0 0 0 0 0,0 0 0 0 0,1 0 0 0 0,-1 0 0 0 0,1 0 0 0 0,0 0 0 0 0,1 5 0 0 0,0-6-51 0 0,-1-1 1 0 0,1 1-1 0 0,-1-1 1 0 0,1 0 0 0 0,0 1-1 0 0,0-1 1 0 0,0 0-1 0 0,0 0 1 0 0,0 0-1 0 0,0 0 1 0 0,1-1-1 0 0,-1 1 1 0 0,1 0 0 0 0,-1-1-1 0 0,1 0 1 0 0,3 2-1 0 0,1-1-27 0 0,0 0 0 0 0,0-1 0 0 0,0 0 0 0 0,0 0 0 0 0,0 0 0 0 0,0-1 0 0 0,0 0 0 0 0,0 0 0 0 0,1-1 0 0 0,-1 0 0 0 0,0 0 0 0 0,-1-1 0 0 0,1 0 0 0 0,9-4 0 0 0,-6 2-58 0 0,0-1-1 0 0,0 0 0 0 0,-1-1 1 0 0,0 0-1 0 0,0 0 1 0 0,0-1-1 0 0,-1 0 1 0 0,13-15-1 0 0,-17 18 25 0 0,-1-1 1 0 0,0 1 0 0 0,0-1-1 0 0,0 1 1 0 0,-1-1-1 0 0,0 0 1 0 0,0 0-1 0 0,0 0 1 0 0,-1-1-1 0 0,1 1 1 0 0,-1 0-1 0 0,-1-1 1 0 0,1 1-1 0 0,-1 0 1 0 0,1-1 0 0 0,-2 1-1 0 0,1-1 1 0 0,-1 1-1 0 0,1 0 1 0 0,-3-7-1 0 0,2 9 25 0 0,-1-1-1 0 0,1 1 1 0 0,-1-1-1 0 0,0 1 1 0 0,0 0-1 0 0,0 0 1 0 0,-1 0-1 0 0,1 0 1 0 0,-1 0-1 0 0,1 1 0 0 0,-1-1 1 0 0,0 1-1 0 0,0 0 1 0 0,0 0-1 0 0,0 0 1 0 0,-1 0-1 0 0,1 0 1 0 0,-1 0-1 0 0,1 1 1 0 0,-1 0-1 0 0,1 0 1 0 0,-1 0-1 0 0,0 0 1 0 0,-6 0-1 0 0,4 0-128 0 0,0 0 0 0 0,1 1 0 0 0,-1-1 0 0 0,0 1 0 0 0,0 1 0 0 0,1-1 0 0 0,-1 1 0 0 0,0 0 0 0 0,1 0 0 0 0,-1 1 0 0 0,1 0 0 0 0,-1 0 0 0 0,1 0 0 0 0,0 0 1 0 0,-10 7-1 0 0,-6 10-2737 0 0,8-5-3533 0 0,9-8 1846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3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27 269 116 0 0,'0'0'13597'0'0,"18"0"-10789"0"0,-3-8-1882 0 0,0 0 0 0 0,-1 0 0 0 0,17-14 0 0 0,-13 7-820 0 0,0-1 1 0 0,0-1 0 0 0,22-29-1 0 0,-30 34-85 0 0,-1-1-1 0 0,8-17 0 0 0,-14 25 2 0 0,0 0 0 0 0,-1-1 0 0 0,0 1 0 0 0,0-1 0 0 0,0 0 0 0 0,-1 0 0 0 0,0 0 0 0 0,1-11 0 0 0,-2 17-21 0 0,0-1 0 0 0,0 1 0 0 0,0-1 0 0 0,0 1 0 0 0,-1 0 0 0 0,1-1 0 0 0,0 1 0 0 0,0-1 0 0 0,0 1 1 0 0,-1 0-1 0 0,1-1 0 0 0,0 1 0 0 0,0-1 0 0 0,-1 1 0 0 0,1 0 0 0 0,0-1 0 0 0,-1 1 0 0 0,1 0 0 0 0,0 0 0 0 0,-1-1 0 0 0,1 1 0 0 0,-1 0 0 0 0,1 0 0 0 0,0 0 0 0 0,-1-1 0 0 0,1 1 1 0 0,-1 0-1 0 0,-19-3-198 0 0,-19 7-108 0 0,30-1 284 0 0,-1 0 1 0 0,0 1-1 0 0,1 0 1 0 0,0 1-1 0 0,0 0 1 0 0,0 0-1 0 0,1 1 0 0 0,-1 0 1 0 0,2 0-1 0 0,-15 15 1 0 0,11-8 142 0 0,0-1 0 0 0,0 1 0 0 0,2 1 1 0 0,0 0-1 0 0,-14 29 0 0 0,20-35 33 0 0,0 0 0 0 0,0 1 0 0 0,1-1 0 0 0,1 1 0 0 0,-1-1 1 0 0,1 1-1 0 0,1-1 0 0 0,0 15 0 0 0,0-18-68 0 0,0-1 1 0 0,1 0 0 0 0,-1 1 0 0 0,1-1-1 0 0,0 1 1 0 0,1-1 0 0 0,-1 0 0 0 0,1 0-1 0 0,0 1 1 0 0,0-1 0 0 0,0 0 0 0 0,0-1-1 0 0,1 1 1 0 0,-1 0 0 0 0,1-1 0 0 0,0 1-1 0 0,6 5 1 0 0,1-3 10 0 0,0 0 0 0 0,1-1 0 0 0,-1 0 0 0 0,1 0 0 0 0,0-1 0 0 0,0-1 0 0 0,0 0-1 0 0,1 0 1 0 0,-1-1 0 0 0,1-1 0 0 0,-1 0 0 0 0,1 0 0 0 0,21-2 0 0 0,-11-1-101 0 0,1-1 0 0 0,-1-1-1 0 0,0-2 1 0 0,0 0 0 0 0,-1 0 0 0 0,26-13 0 0 0,-36 13-204 0 0,0 0 1 0 0,0-1-1 0 0,-1 0 0 0 0,0 0 0 0 0,0-1 1 0 0,-1-1-1 0 0,11-10 0 0 0,3-13-3086 0 0,-6-1-3832 0 0,-10 2-2488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5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55 36 0 0,'0'0'9312'0'0,"1"-6"-8793"0"0,0 3-398 0 0,-1 1-86 0 0,1 0 1 0 0,-1 1-1 0 0,1-1 1 0 0,-1 0-1 0 0,0 1 1 0 0,0-1-1 0 0,0 0 0 0 0,0 0 1 0 0,0 1-1 0 0,0-1 1 0 0,0 0-1 0 0,0 1 1 0 0,-1-4-1 0 0,0 4-24 0 0,0-1-1 0 0,1 1 1 0 0,-1 0-1 0 0,0 0 0 0 0,0 0 1 0 0,0 0-1 0 0,0 0 1 0 0,0 0-1 0 0,0 0 1 0 0,0 0-1 0 0,0 0 0 0 0,-1 0 1 0 0,1 0-1 0 0,0 1 1 0 0,0-1-1 0 0,-1 1 1 0 0,1-1-1 0 0,0 1 0 0 0,-1-1 1 0 0,1 1-1 0 0,-1 0 1 0 0,1 0-1 0 0,0-1 1 0 0,-1 1-1 0 0,1 0 0 0 0,-1 0 1 0 0,1 0-1 0 0,0 1 1 0 0,-1-1-1 0 0,1 0 1 0 0,-1 1-1 0 0,-2 0 0 0 0,-2 1-32 0 0,0 0-1 0 0,0 0 0 0 0,0 1 1 0 0,0 0-1 0 0,-9 7 0 0 0,6-4 44 0 0,1 0-1 0 0,0 1 1 0 0,1 0-1 0 0,-1 1 1 0 0,1 0-1 0 0,1 0 1 0 0,-1 1-1 0 0,1-1 1 0 0,1 1-1 0 0,-7 15 1 0 0,6-11 251 0 0,2-5-259 0 0,1-1-1 0 0,0 1 1 0 0,0 0 0 0 0,-2 11 0 0 0,4-18-28 0 0,1 0 1 0 0,0 0-1 0 0,0 0 1 0 0,0 1-1 0 0,0-1 0 0 0,-1 0 1 0 0,2 0-1 0 0,-1 0 1 0 0,0 1-1 0 0,0-1 1 0 0,0 0-1 0 0,0 0 1 0 0,1 0-1 0 0,-1 0 1 0 0,0 0-1 0 0,1 1 0 0 0,-1-1 1 0 0,1 0-1 0 0,0 0 1 0 0,-1 0-1 0 0,1 0 1 0 0,0 0-1 0 0,-1-1 1 0 0,1 1-1 0 0,0 0 1 0 0,0 0-1 0 0,0 0 0 0 0,0-1 1 0 0,0 1-1 0 0,0 0 1 0 0,0-1-1 0 0,0 1 1 0 0,0-1-1 0 0,0 1 1 0 0,0-1-1 0 0,0 1 1 0 0,2-1-1 0 0,1 1 32 0 0,-1-1 0 0 0,1 0 0 0 0,0 0 1 0 0,-1 0-1 0 0,1 0 0 0 0,-1-1 0 0 0,1 1 0 0 0,-1-1 0 0 0,1 0 1 0 0,-1 0-1 0 0,1 0 0 0 0,-1 0 0 0 0,4-3 0 0 0,44-27-80 0 0,-35 19-185 0 0,29-18 1964 0 0,-45 30-1665 0 0,-24 83 1324 0 0,-3-1 1 0 0,-39 78-1 0 0,50-125-1027 0 0,7-16-143 0 0,0-1 0 0 0,-12 18 0 0 0,7-15-35 0 0,3-3 9 0 0,-1-1 1 0 0,-16 17 0 0 0,24-30-159 0 0,3-2 24 0 0,-1 1 1 0 0,0-1-1 0 0,0 0 1 0 0,0 0-1 0 0,0 0 1 0 0,0 0 0 0 0,-1 0-1 0 0,1 0 1 0 0,-1-1-1 0 0,1 1 1 0 0,-1-1-1 0 0,1 0 1 0 0,-1 1 0 0 0,0-1-1 0 0,0-1 1 0 0,0 1-1 0 0,1 0 1 0 0,-1-1-1 0 0,0 1 1 0 0,0-1 0 0 0,0 0-1 0 0,-4 0 1 0 0,0 0-87 0 0,0-1 1 0 0,0 0-1 0 0,0-1 1 0 0,0 1-1 0 0,0-2 1 0 0,1 1-1 0 0,-10-4 1 0 0,-8-7-4900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4 484 0 0,'0'0'2804'0'0,"-10"-4"-2804"0"0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8 0 0,'0'0'9274'0'0,"-3"3"-8183"0"0,1-2-697 0 0,1-1-277 0 0,0 0 0 0 0,1 1 0 0 0,-1-1-1 0 0,0 1 1 0 0,0-1 0 0 0,0 1 0 0 0,1-1-1 0 0,-1 1 1 0 0,0-1 0 0 0,1 1 0 0 0,-1 0-1 0 0,1-1 1 0 0,-1 1 0 0 0,0 0 0 0 0,1 0-1 0 0,0-1 1 0 0,-1 1 0 0 0,1 0 0 0 0,-1 0-1 0 0,1 0 1 0 0,0 0 0 0 0,0 0 0 0 0,-1 0-1 0 0,1 0-64 0 0,1-1 0 0 0,-1 1 0 0 0,0-1 0 0 0,1 0 0 0 0,-1 1 0 0 0,1-1 0 0 0,-1 0 0 0 0,0 1 0 0 0,1-1-1 0 0,-1 0 1 0 0,1 1 0 0 0,-1-1 0 0 0,1 0 0 0 0,-1 0 0 0 0,1 0 0 0 0,-1 0 0 0 0,1 1 0 0 0,-1-1 0 0 0,1 0 0 0 0,-1 0 0 0 0,1 0-1 0 0,-1 0 1 0 0,1 0 0 0 0,-1 0 0 0 0,1 0 0 0 0,0 0 0 0 0,20 0 840 0 0,-16-1-690 0 0,17 0 83 0 0,0-2 0 0 0,-1-1 1 0 0,1 0-1 0 0,-1-2 0 0 0,22-8 0 0 0,-21 4-426 0 0,1 1-3700 0 0,-18 8 1404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2 432 0 0,'0'-1'9950'0'0,"0"3"-9215"0"0,-1 18 333 0 0,-1-1 0 0 0,-8 33 0 0 0,1-13-498 0 0,-15 93 1113 0 0,12-32-783 0 0,1-10-438 0 0,3-23-327 0 0,9-38-2642 0 0,2-44-8547 0 0,-3 8 6992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22 984 0 0,'0'0'9091'0'0,"0"-3"-7854"0"0,0-15 4068 0 0,-3 30-3505 0 0,-2 9-1605 0 0,2 0-1 0 0,0 1 1 0 0,0 23-1 0 0,1-9-83 0 0,-5 132-11980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1276 0 0,'0'0'12153'0'0,"-1"6"-11357"0"0,-3 18-6 0 0,4-23-728 0 0,0 0 0 0 0,0-1-1 0 0,0 1 1 0 0,1 0 0 0 0,-1-1 0 0 0,0 1 0 0 0,0 0 0 0 0,0-1 0 0 0,1 1 0 0 0,-1 0 0 0 0,0-1 0 0 0,1 1 0 0 0,-1-1 0 0 0,1 1 0 0 0,-1 0 0 0 0,1-1-1 0 0,-1 1 1 0 0,1-1 0 0 0,-1 1 0 0 0,1-1 0 0 0,-1 0 0 0 0,1 1 0 0 0,0-1 0 0 0,-1 0 0 0 0,1 1 0 0 0,0-1 0 0 0,-1 0 0 0 0,1 0 0 0 0,0 1-1 0 0,-1-1 1 0 0,1 0 0 0 0,1 0 0 0 0,22 2 1021 0 0,-23-2-1006 0 0,26 0 466 0 0,0-2 0 0 0,0 0 0 0 0,31-8 1 0 0,-36 9-393 0 0,5 0-1328 0 0,-13-6-8997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1144 0 0,'0'0'13714'0'0,"-6"0"-9965"0"0,12 0-3633 0 0,1-1-1 0 0,-1 0 1 0 0,1 0-1 0 0,9-4 1 0 0,-10 3-240 0 0,1 0 1 0 0,-1 1 0 0 0,1 0 0 0 0,11-1 0 0 0,-13 2-134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0 600 0 0,'5'21'796'0'0,"-1"1"104"0"0,-3 0 9803 0 0,-1-21-10529 0 0,1 0 0 0 0,-1 0 0 0 0,1-1 0 0 0,-1 1 0 0 0,1 0 0 0 0,0-1 0 0 0,-1 1 0 0 0,1 0 0 0 0,0-1 0 0 0,-1 1 0 0 0,1-1 0 0 0,0 1 0 0 0,0-1 0 0 0,0 1 0 0 0,-1-1 0 0 0,1 0 0 0 0,0 1 0 0 0,0-1 1 0 0,0 0-1 0 0,0 0 0 0 0,0 0 0 0 0,0 0 0 0 0,-1 1 0 0 0,1-1 0 0 0,0 0 0 0 0,0 0 0 0 0,0-1 0 0 0,0 1 0 0 0,1 0 0 0 0,32-4-546 0 0,-30 3 164 0 0,20-8-1908 0 0,-8 0-2184 0 0,-4 1-663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4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91 748 0 0,'0'0'6907'0'0,"-9"-11"-6355"0"0,-28-35-40 0 0,34 43-341 0 0,1 0 0 0 0,-1 0 0 0 0,0 0-1 0 0,0 0 1 0 0,0 0 0 0 0,0 1 0 0 0,0-1-1 0 0,-1 1 1 0 0,-7-3 0 0 0,10 4-135 0 0,-1 1-1 0 0,1-1 1 0 0,-1 1 0 0 0,0-1-1 0 0,1 1 1 0 0,-1 0 0 0 0,0 0-1 0 0,1 0 1 0 0,-1 0 0 0 0,0 0-1 0 0,1 0 1 0 0,-1 1 0 0 0,0-1-1 0 0,1 0 1 0 0,-1 1 0 0 0,-3 1-1 0 0,1 1-45 0 0,0 0-1 0 0,0 0 0 0 0,0 0 1 0 0,0 1-1 0 0,0 0 0 0 0,1 0 1 0 0,0 0-1 0 0,0 0 0 0 0,0 0 0 0 0,0 1 1 0 0,-2 5-1 0 0,-5 10 108 0 0,0 0 0 0 0,2 1-1 0 0,1 0 1 0 0,-5 23 0 0 0,-15 91 427 0 0,26-129-504 0 0,-34 359 150 0 0,19-144-216 0 0,7-129 912 0 0,-4 0-1 0 0,-48 177 1 0 0,52-242-568 0 0,-1 0 1 0 0,-2 0-1 0 0,0-1 1 0 0,-2-1-1 0 0,-31 44 1 0 0,41-64-175 0 0,-1 0 0 0 0,0-1 0 0 0,0 1 0 0 0,0-1 0 0 0,0 0 0 0 0,-1-1 0 0 0,1 1 0 0 0,-1-1 0 0 0,0 0 0 0 0,-12 4 0 0 0,8-4 0 0 0,-1 0 1 0 0,1-1 0 0 0,-1 0 0 0 0,0 0-1 0 0,-18 0 1 0 0,27-2-239 0 0,0-1 1 0 0,0 1-1 0 0,0 0 0 0 0,0 0 0 0 0,0-1 1 0 0,0 1-1 0 0,0-1 0 0 0,0 0 1 0 0,0 1-1 0 0,0-1 0 0 0,0 0 0 0 0,0 0 1 0 0,0 0-1 0 0,0-1 0 0 0,1 1 1 0 0,-1 0-1 0 0,-1-2 0 0 0,-1-2-1566 0 0,0 0 0 0 0,1 0 0 0 0,-1 0 0 0 0,-3-8 0 0 0,5 9 469 0 0,-5-7-2816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25 380 0 0,'0'0'10540'0'0,"3"-15"-5191"0"0,5 13-5335 0 0,1 0 0 0 0,-1 0 0 0 0,1 0 0 0 0,-1 1 0 0 0,1 0 0 0 0,0 1 0 0 0,0 0 0 0 0,-1 1 0 0 0,1-1 0 0 0,0 2 0 0 0,-1-1 0 0 0,1 1 0 0 0,-1 1 0 0 0,16 6 0 0 0,-22-8-29 0 0,-1 0 1 0 0,0 0-1 0 0,0 0 0 0 0,0 1 1 0 0,0-1-1 0 0,0 1 0 0 0,0-1 1 0 0,-1 1-1 0 0,1-1 1 0 0,0 1-1 0 0,-1-1 0 0 0,1 1 1 0 0,-1-1-1 0 0,1 1 0 0 0,-1 0 1 0 0,0-1-1 0 0,0 1 0 0 0,0 0 1 0 0,0 0-1 0 0,0 2 1 0 0,0 2-67 0 0,-1-1 0 0 0,1 0 0 0 0,-1 1 1 0 0,-3 9-1 0 0,-3-1-340 0 0,0-1 0 0 0,-1 0 0 0 0,0 0 0 0 0,-1-1 0 0 0,0 0 0 0 0,-21 19 0 0 0,7-5-291 0 0,-24 11 687 0 0,44-37 80 0 0,3 0-320 0 0,7-9 128 0 0,-3 6 168 0 0,0 0 0 0 0,0 0-1 0 0,0 0 1 0 0,0 0 0 0 0,1 1 0 0 0,-1 0-1 0 0,1 0 1 0 0,-1 0 0 0 0,1 0 0 0 0,0 1-1 0 0,0-1 1 0 0,8 0 0 0 0,-10 2 50 0 0,0 0 1 0 0,0 0-1 0 0,0 1 0 0 0,0-1 1 0 0,0 1-1 0 0,0 0 1 0 0,-1-1-1 0 0,1 1 0 0 0,0 1 1 0 0,0-1-1 0 0,-1 0 0 0 0,1 1 1 0 0,-1-1-1 0 0,1 1 1 0 0,-1 0-1 0 0,0 0 0 0 0,1 0 1 0 0,-1 0-1 0 0,0 0 0 0 0,0 0 1 0 0,-1 1-1 0 0,4 3 1 0 0,-2-1 0 0 0,0-1 1 0 0,0 1 0 0 0,-1 0-1 0 0,1 0 1 0 0,-1 0 0 0 0,0 0-1 0 0,-1 0 1 0 0,1 1-1 0 0,-1-1 1 0 0,0 1 0 0 0,0-1-1 0 0,-1 0 1 0 0,0 1 0 0 0,0-1-1 0 0,0 1 1 0 0,0-1 0 0 0,-1 1-1 0 0,0-1 1 0 0,0 1 0 0 0,0-1-1 0 0,-1 0 1 0 0,0 0 0 0 0,0 0-1 0 0,0 0 1 0 0,-1 0 0 0 0,0 0-1 0 0,1 0 1 0 0,-5 4 0 0 0,2-3-2 0 0,-8 10 338 0 0,-29 28-1 0 0,38-40-361 0 0,-1-1-1 0 0,0 1 0 0 0,0-1 1 0 0,0 1-1 0 0,0-1 0 0 0,0-1 1 0 0,-1 1-1 0 0,1-1 0 0 0,-1 0 1 0 0,0 0-1 0 0,-7 1 0 0 0,12-3-128 0 0,1 0 0 0 0,-1 1-1 0 0,0-1 1 0 0,1 0 0 0 0,-1 0-1 0 0,1 0 1 0 0,-1 0 0 0 0,0 0-1 0 0,1 0 1 0 0,-1 0 0 0 0,0 0-1 0 0,1 0 1 0 0,-1 0 0 0 0,0 0-1 0 0,1 0 1 0 0,-1 0 0 0 0,0-1-1 0 0,1 1 1 0 0,-1 0 0 0 0,0 0-1 0 0,1-1 1 0 0,-1 1 0 0 0,1-1-1 0 0,-1 1 1 0 0,1 0 0 0 0,-1-1 0 0 0,1 1-1 0 0,-1-1 1 0 0,1 1 0 0 0,-1-1-1 0 0,1 1 1 0 0,0-1 0 0 0,-1 1-1 0 0,1-1 1 0 0,0 0 0 0 0,-1 1-1 0 0,1-1 1 0 0,0 1 0 0 0,0-1-1 0 0,0 0 1 0 0,0 1 0 0 0,-1-1-1 0 0,1 0 1 0 0,0 1 0 0 0,0-1-1 0 0,0 0 1 0 0,0 1 0 0 0,1-1-1 0 0,-1 0 1 0 0,0 1 0 0 0,0-1-1 0 0,0 0 1 0 0,1 0 0 0 0,0-3-1269 0 0,0 0 0 0 0,1 0 0 0 0,-1 0 0 0 0,1 0-1 0 0,0 0 1 0 0,0 0 0 0 0,3-3 0 0 0,1 1-1233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0 668 0 0,'0'0'10937'0'0,"7"8"-9653"0"0,8 11-174 0 0,-1 1-1 0 0,23 39 1 0 0,-25-37-848 0 0,1-1 0 0 0,1-1 0 0 0,17 20 0 0 0,7 10-166 0 0,-3 2-1064 0 0,-28-45-503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3568 0 0,'0'0'4537'0'0,"-8"13"-2339"0"0,-133 198 3676 0 0,72-112-5123 0 0,34-43-1732 0 0,35-55 809 0 0,-1-1-1 0 0,1 0 0 0 0,0 0 1 0 0,0 1-1 0 0,0-1 0 0 0,0 0 1 0 0,0 0-1 0 0,0 1 0 0 0,0-1 1 0 0,0 0-1 0 0,0 0 1 0 0,0 1-1 0 0,0-1 0 0 0,0 0 1 0 0,0 0-1 0 0,0 1 0 0 0,0-1 1 0 0,0 0-1 0 0,1 0 0 0 0,-1 1 1 0 0,0-1-1 0 0,0 0 0 0 0,0 0 1 0 0,0 0-1 0 0,0 1 0 0 0,0-1 1 0 0,2 1-1382 0 0,-2-1 1381 0 0,1 0 0 0 0,-1 1 1 0 0,0-1-1 0 0,0 0 0 0 0,1 0 1 0 0,-1 0-1 0 0,0 0 0 0 0,0 0 1 0 0,1 0-1 0 0,-1 0 0 0 0,0 0 1 0 0,0 0-1 0 0,1 0 0 0 0,-1 0 1 0 0,0 0-1 0 0,0 0 0 0 0,1 0 1 0 0,-1-1-1 0 0,0 1 0 0 0,0 0 1 0 0,1 0-1 0 0,-1 0 0 0 0,0 0 1 0 0,0 0-1 0 0,1 0 0 0 0,-1-1 1 0 0,1 0-519 0 0,10-5-2780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5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2936 0 0,'0'0'6712'0'0,"-8"13"-6374"0"0,6-10-295 0 0,-61 113 3801 0 0,62-115-3780 0 0,1 0 0 0 0,-1 0 0 0 0,0 0 0 0 0,1 0 0 0 0,-1 1 1 0 0,1-1-1 0 0,0 0 0 0 0,-1 0 0 0 0,1 0 0 0 0,0 1 1 0 0,0-1-1 0 0,0 0 0 0 0,0 1 0 0 0,0-1 0 0 0,0 0 0 0 0,0 0 1 0 0,0 1-1 0 0,0-1 0 0 0,0 0 0 0 0,1 0 0 0 0,-1 1 0 0 0,1-1 1 0 0,-1 0-1 0 0,1 0 0 0 0,-1 0 0 0 0,1 1 0 0 0,0-1 1 0 0,-1 0-1 0 0,1 0 0 0 0,0 0 0 0 0,0 0 0 0 0,0-1 0 0 0,2 3 1 0 0,1-1 111 0 0,0 0 1 0 0,0-1 0 0 0,0 1 0 0 0,1-1-1 0 0,-1 0 1 0 0,1 0 0 0 0,-1 0 0 0 0,0-1 0 0 0,6 1-1 0 0,1-1-78 0 0,0 1-1 0 0,-1-2 1 0 0,1 1-1 0 0,0-1 0 0 0,0-1 1 0 0,0 0-1 0 0,0-1 1 0 0,-1 0-1 0 0,17-7 0 0 0,-24 9-1175 0 0,10-3 3055 0 0,-9 0-5841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8:5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1488 0 0,'0'0'10246'0'0,"-2"13"-8800"0"0,-6 21-727 0 0,-22 128 2754 0 0,23-123-6037 0 0,0-11-4523 0 0,1-7 974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1040 0 0,'0'0'11632'0'0,"6"1"-8090"0"0,22 3-2396 0 0,-14-2-991 0 0,1-2-1 0 0,0 1 0 0 0,-1-2 1 0 0,29-4-1 0 0,-26 2-1737 0 0,31-12-1 0 0,-30 10-753 0 0,15-7-5111 0 0,-18 2 3076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0 300 0 0,'0'0'6551'0'0,"3"24"-2478"0"0,-1-16-3364 0 0,-1 1 1 0 0,0-1-1 0 0,-1 1 0 0 0,0 13 1 0 0,0-8-322 0 0,0 80 1246 0 0,-6 192 587 0 0,6-282-2094 0 0,-1 5 326 0 0,0 0 1 0 0,0 1 0 0 0,-4 15-1 0 0,3-31-435 0 0,0-1-1 0 0,1 1 1 0 0,0 0-1 0 0,0 0 1 0 0,1 0-1 0 0,-1-1 1 0 0,1 1-1 0 0,1 0 1 0 0,-1-1-1 0 0,1 1 1 0 0,0 0-1 0 0,1 0 1 0 0,-1 0-1 0 0,5-10 1 0 0,10-30-29 0 0,-13 36 11 0 0,0-1-1 0 0,1 1 0 0 0,6-11 1 0 0,8-11-8 0 0,0 1 0 0 0,2 0 0 0 0,2 2 0 0 0,0 0 0 0 0,33-30 0 0 0,-50 54-9 0 0,1 0 0 0 0,0 1 0 0 0,1-1 0 0 0,-1 1 0 0 0,1 0 0 0 0,0 1 0 0 0,14-6 0 0 0,-20 9-43 0 0,0-1 0 0 0,0 1-1 0 0,0-1 1 0 0,0 1 0 0 0,0 0 0 0 0,0 0-1 0 0,0-1 1 0 0,1 1 0 0 0,-1 0-1 0 0,0 0 1 0 0,0 0 0 0 0,0 0 0 0 0,0 0-1 0 0,0 0 1 0 0,0 1 0 0 0,0-1 0 0 0,0 0-1 0 0,0 1 1 0 0,0-1 0 0 0,0 0-1 0 0,0 1 1 0 0,0-1 0 0 0,0 1 0 0 0,0-1-1 0 0,0 1 1 0 0,0 0 0 0 0,0 0 0 0 0,0-1-1 0 0,-1 1 1 0 0,1 0 0 0 0,0 0-1 0 0,-1 0 1 0 0,1 0 0 0 0,0-1 0 0 0,-1 1-1 0 0,1 0 1 0 0,0 2 0 0 0,0 2-1531 0 0,0 0 0 0 0,0 0 1 0 0,0 1-1 0 0,-1-1 0 0 0,0 1 0 0 0,0 6 1 0 0,-1-1-2310 0 0,1 2 504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 1196 0 0,'0'0'5313'0'0,"10"-3"-3489"0"0,-9 4-1743 0 0,-1-1 0 0 0,0 1 0 0 0,0 0 1 0 0,1-1-1 0 0,-1 1 0 0 0,0 0 0 0 0,0-1 1 0 0,0 1-1 0 0,0-1 0 0 0,0 1 0 0 0,0 0 0 0 0,0-1 1 0 0,0 1-1 0 0,0 0 0 0 0,0-1 0 0 0,0 1 1 0 0,0 0-1 0 0,-1-1 0 0 0,1 1 0 0 0,0 0 0 0 0,0-1 1 0 0,-1 1-1 0 0,1-1 0 0 0,0 1 0 0 0,-1 0 1 0 0,1-1-1 0 0,-1 1 0 0 0,-14 25 502 0 0,12-20-492 0 0,-75 111 1 0 0,18-28 1489 0 0,58-86-1483 0 0,-12 20 639 0 0,14-22-681 0 0,-1 1 0 0 0,0-1 0 0 0,1 0 0 0 0,-1 0-1 0 0,1 0 1 0 0,0 0 0 0 0,-1 1 0 0 0,1-1 0 0 0,0 0 0 0 0,0 0 0 0 0,-1 1 0 0 0,1-1 0 0 0,0 0 0 0 0,0 0 0 0 0,0 1 0 0 0,1 1 0 0 0,1-2 14 0 0,1 0-1 0 0,0 0 1 0 0,-1 0 0 0 0,1 0 0 0 0,-1-1-1 0 0,1 1 1 0 0,0-1 0 0 0,-1 0-1 0 0,1 1 1 0 0,0-1 0 0 0,-1 0 0 0 0,1-1-1 0 0,3 0 1 0 0,1 1 99 0 0,14-1 235 0 0,0-2 0 0 0,0 0 0 0 0,32-9 0 0 0,-16 2-181 0 0,101-29-47 0 0,-121 39-834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2092 0 0,'0'0'4274'0'0,"-6"12"-2726"0"0,-10 24 967 0 0,-23 74 0 0 0,18-29-43 0 0,-20 99-376 0 0,40-179-2200 0 0,1 0 1 0 0,0 1-1 0 0,0-1 1 0 0,0 0-1 0 0,0 1 1 0 0,0-1-1 0 0,0 0 1 0 0,0 0-1 0 0,0 1 1 0 0,0-1-1 0 0,1 0 1 0 0,-1 0-1 0 0,1 1 1 0 0,-1-1-1 0 0,1 0 1 0 0,-1 0-1 0 0,1 0 1 0 0,-1 0-1 0 0,1 0 1 0 0,0 0-1 0 0,1 1 1 0 0,-1-1-265 0 0,0-1 0 0 0,0 1 0 0 0,0-1 0 0 0,0 0 0 0 0,0 1 0 0 0,0-1 0 0 0,0 0 0 0 0,0 0 0 0 0,0 0 0 0 0,0 0 0 0 0,0 0 0 0 0,0 0 0 0 0,0 0 0 0 0,0 0 0 0 0,0 0 0 0 0,0 0 0 0 0,0 0 0 0 0,0-1 0 0 0,0 1 0 0 0,0-1 0 0 0,0 1 0 0 0,0 0 0 0 0,0-1 0 0 0,0 0 0 0 0,0 1 0 0 0,0-1 0 0 0,1 0 0 0 0,12-9-3383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2724 0 0,'0'0'8780'0'0,"3"11"-7392"0"0,-1-8-1283 0 0,25 89 2875 0 0,-17-58-1874 0 0,24 59 0 0 0,-25-71-979 0 0,0-1-42 0 0,18 27-1 0 0,-6-11-2020 0 0,-17-24-1126 0 0,-4-4-2969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3356 0 0,'0'0'8522'0'0,"-11"12"-7191"0"0,-86 106 816 0 0,43-48-701 0 0,-28 40-796 0 0,71-98-717 0 0,-5 9 42 0 0,11-9-3092 0 0,12-17-2620 0 0,7-6 2260 0 0,3-10-1084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2016 0 0,'0'0'7952'0'0,"8"-1"-7221"0"0,85-1 2062 0 0,-93 1-2800 0 0,1 1 1 0 0,-1 0-1 0 0,0 0 1 0 0,0 0-1 0 0,1 0 0 0 0,-1 0 1 0 0,0 0-1 0 0,0 0 1 0 0,0 0-1 0 0,1 1 1 0 0,-1-1-1 0 0,0 0 0 0 0,0 0 1 0 0,1 0-1 0 0,-1 0 1 0 0,0 0-1 0 0,0 0 1 0 0,0 0-1 0 0,1 0 1 0 0,-1 1-1 0 0,0-1 0 0 0,0 0 1 0 0,0 0-1 0 0,1 0 1 0 0,-1 0-1 0 0,0 1 1 0 0,0-1-1 0 0,0 0 0 0 0,0 0 1 0 0,0 0-1 0 0,0 1 1 0 0,1-1-1 0 0,-1 0 1 0 0,0 0-1 0 0,0 1 0 0 0,0-1 1 0 0,0 0-1 0 0,0 0 1 0 0,0 1-1 0 0,-4 11 244 0 0,-12 9-74 0 0,-15 9-1079 0 0,-60 45 1 0 0,90-75 933 0 0,1 1-1 0 0,-1-1 1 0 0,1 0 0 0 0,-1 0 0 0 0,1 0 0 0 0,-1 1 0 0 0,1-1 0 0 0,-1 0 0 0 0,1 1-1 0 0,0-1 1 0 0,-1 0 0 0 0,1 1 0 0 0,-1-1 0 0 0,1 1 0 0 0,0-1 0 0 0,-1 0 0 0 0,1 1-1 0 0,0-1 1 0 0,0 1 0 0 0,-1-1 0 0 0,1 1 0 0 0,0-1 0 0 0,0 1 0 0 0,0-1 0 0 0,0 1-1 0 0,0-1 1 0 0,-1 1 0 0 0,1-1 0 0 0,0 1 0 0 0,0 0 0 0 0,0-1 0 0 0,0 1 0 0 0,1-1-1 0 0,-1 1 1 0 0,0-1 0 0 0,0 1 0 0 0,0-1 0 0 0,0 1 0 0 0,0-1 0 0 0,1 1 0 0 0,-1-1-1 0 0,0 1 1 0 0,1-1 0 0 0,-1 1 0 0 0,0-1 0 0 0,1 0 0 0 0,-1 1 0 0 0,0-1 0 0 0,1 1-1 0 0,-1-1 1 0 0,0 0 0 0 0,1 0 0 0 0,-1 1 0 0 0,1-1 0 0 0,-1 0 0 0 0,1 1 0 0 0,-1-1-1 0 0,1 0 1 0 0,-1 0 0 0 0,1 0 0 0 0,-1 0 0 0 0,2 0 0 0 0,33 9 1459 0 0,-35-9-1451 0 0,18 3 729 0 0,-13-2-588 0 0,1 0 0 0 0,-1 0-1 0 0,1 0 1 0 0,0 0 0 0 0,0-1 0 0 0,0 0-1 0 0,-1 0 1 0 0,1-1 0 0 0,0 1 0 0 0,-1-1 0 0 0,1-1-1 0 0,0 1 1 0 0,8-4 0 0 0,2-2-655 0 0,1 1-4963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22 908 0 0,'0'0'9632'0'0,"-7"0"-8950"0"0,-36 0 3400 0 0,62 0-4193 0 0,2 0 256 0 0,-1-1 0 0 0,37-6 0 0 0,-16-5-5757 0 0,-38 11 3644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0 512 0 0,'0'0'7424'0'0,"-4"9"-6814"0"0,4-7-543 0 0,-5 10 379 0 0,1 0 1 0 0,1 0-1 0 0,-3 21 1 0 0,-4 119 3276 0 0,10-152-3788 0 0,0 1 0 0 0,0-1 0 0 0,0 0-1 0 0,0 1 1 0 0,0-1 0 0 0,0 0 0 0 0,0 1 0 0 0,0-1 0 0 0,0 0 0 0 0,0 1 0 0 0,0-1-1 0 0,0 0 1 0 0,0 1 0 0 0,0-1 0 0 0,1 0 0 0 0,-1 1 0 0 0,0-1 0 0 0,0 0-1 0 0,0 0 1 0 0,0 1 0 0 0,1-1 0 0 0,-1 0 0 0 0,0 0 0 0 0,0 1 0 0 0,1-1 0 0 0,-1 0-1 0 0,0 0 1 0 0,1 1 0 0 0,-1-1 0 0 0,0 0 0 0 0,1 0 0 0 0,11-3-1698 0 0,13-16-4304 0 0,-10 0 1859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0 616 0 0,'0'0'8666'0'0,"0"4"-7636"0"0,-1 9-382 0 0,-1-1 0 0 0,0 1-1 0 0,-1-1 1 0 0,-8 24-1 0 0,-8 29 423 0 0,8-16-285 0 0,-28 78 0 0 0,55-135-12915 0 0,-7-2 9170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1328 0 0,'0'0'11185'0'0,"-9"13"-10014"0"0,-25 42-47 0 0,31-52-1008 0 0,1 0-1 0 0,0 0 1 0 0,1 0-1 0 0,-1 0 1 0 0,0 0 0 0 0,1 0-1 0 0,0 1 1 0 0,0-1-1 0 0,0 1 1 0 0,0-1-1 0 0,0 1 1 0 0,1-1 0 0 0,0 1-1 0 0,-1-1 1 0 0,1 1-1 0 0,1 4 1 0 0,0 7-8 0 0,-1-14-105 0 0,0 0 1 0 0,0 1 0 0 0,0-1-1 0 0,0 0 1 0 0,1 0-1 0 0,-1 0 1 0 0,0 0 0 0 0,1 0-1 0 0,-1 0 1 0 0,1 0-1 0 0,-1 0 1 0 0,1 0-1 0 0,-1 0 1 0 0,1 0 0 0 0,0 0-1 0 0,0 0 1 0 0,-1 0-1 0 0,1 0 1 0 0,0-1 0 0 0,0 1-1 0 0,0 0 1 0 0,1 0-1 0 0,1 1 23 0 0,0-1 0 0 0,0 1-1 0 0,1-1 1 0 0,-1 0 0 0 0,0 0-1 0 0,1 0 1 0 0,5 0 0 0 0,-1 0 6 0 0,0 0 1 0 0,0-1 0 0 0,0 0 0 0 0,0-1 0 0 0,0 0-1 0 0,10-2 1 0 0,-9 1-122 0 0,0-1 0 0 0,1-1 0 0 0,-1 0 0 0 0,-1 0-1 0 0,1 0 1 0 0,15-11 0 0 0,-21 12 42 0 0,0 1-1 0 0,0-1 1 0 0,-1 0-1 0 0,1 0 1 0 0,0 0-1 0 0,-1 0 1 0 0,0 0 0 0 0,0 0-1 0 0,0-1 1 0 0,0 1-1 0 0,0-1 1 0 0,-1 1-1 0 0,0-1 1 0 0,1 0 0 0 0,-1 0-1 0 0,-1 1 1 0 0,1-1-1 0 0,-1 0 1 0 0,1-6-1 0 0,-1 3 49 0 0,0 1 0 0 0,0-1 1 0 0,-1 1-1 0 0,0-1 0 0 0,0 1 0 0 0,0 0 0 0 0,-1-1 0 0 0,-3-6 0 0 0,4 11 46 0 0,0 0-1 0 0,0 0 1 0 0,-1 0 0 0 0,1 0 0 0 0,-1 0 0 0 0,1 1 0 0 0,-1-1 0 0 0,0 0 0 0 0,1 1 0 0 0,-1 0 0 0 0,0-1 0 0 0,0 1-1 0 0,0 0 1 0 0,0 0 0 0 0,0 0 0 0 0,-1 0 0 0 0,1 0 0 0 0,0 1 0 0 0,0-1 0 0 0,-1 1 0 0 0,1-1 0 0 0,0 1 0 0 0,-1 0-1 0 0,1 0 1 0 0,-4 0 0 0 0,-1 0 83 0 0,4 0-118 0 0,-1 0-1 0 0,1 0 0 0 0,-1 0 1 0 0,0 0-1 0 0,1 1 1 0 0,-1-1-1 0 0,0 1 0 0 0,1 0 1 0 0,-1 0-1 0 0,-3 2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0 616 0 0,'0'0'11098'0'0,"5"8"-9624"0"0,105 170 4340 0 0,-35-82-5552 0 0,-68-86-971 0 0,0 0 0 0 0,8 18-1 0 0,-7-25-2933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58 304 1460 0 0,'0'0'10442'0'0,"13"1"-9528"0"0,42 2-81 0 0,-52-3-715 0 0,1 0 1 0 0,-1-1-1 0 0,1 0 0 0 0,-1 0 0 0 0,0 0 0 0 0,1 0 0 0 0,-1 0 0 0 0,0-1 0 0 0,0 1 1 0 0,0-1-1 0 0,0 0 0 0 0,0 0 0 0 0,0 0 0 0 0,0 0 0 0 0,-1-1 0 0 0,1 1 1 0 0,3-5-1 0 0,-1 2-6 0 0,2-4 35 0 0,0-1 1 0 0,-1 1-1 0 0,0-1 1 0 0,0 0-1 0 0,-1 0 0 0 0,6-15 1 0 0,-2 4-5 0 0,-4 6-135 0 0,-1 1 0 0 0,-1-1 0 0 0,0 0 0 0 0,0 0 0 0 0,-2 0 0 0 0,0 0 0 0 0,-1-16 1 0 0,0 29-5 0 0,0 1-1 0 0,0 0 1 0 0,0-1 0 0 0,0 1 0 0 0,0 0 0 0 0,0 0 0 0 0,0-1 0 0 0,-1 1 0 0 0,1 0 0 0 0,0 0 0 0 0,-1-1 0 0 0,1 1 0 0 0,-1 0 0 0 0,1 0 0 0 0,-1 0 0 0 0,0 0 0 0 0,0 0 0 0 0,1 0 0 0 0,-1 0 0 0 0,0 0 0 0 0,0 0 0 0 0,0 0 0 0 0,-2-1 0 0 0,2 1-25 0 0,-1 1 0 0 0,0-1 0 0 0,1 1 0 0 0,-1 0 0 0 0,0-1 0 0 0,0 1 0 0 0,0 0 0 0 0,1 0 0 0 0,-1 0 0 0 0,0 0 0 0 0,0 0 0 0 0,1 0 0 0 0,-1 1 0 0 0,-3 0 0 0 0,-3 2-52 0 0,-1 0 0 0 0,1 1-1 0 0,0 0 1 0 0,0 0 0 0 0,-10 7-1 0 0,3 0 315 0 0,0 1 0 0 0,1 0 0 0 0,0 1-1 0 0,1 0 1 0 0,0 1 0 0 0,1 0 0 0 0,0 2 0 0 0,2-1-1 0 0,0 1 1 0 0,-10 21 0 0 0,16-28-79 0 0,1 0 0 0 0,0 0-1 0 0,1 0 1 0 0,0 0 0 0 0,0 0-1 0 0,1 1 1 0 0,0-1 0 0 0,1 1-1 0 0,0-1 1 0 0,1 1 0 0 0,-1-1 0 0 0,4 11-1 0 0,-3-16-144 0 0,1-1-1 0 0,0 1 1 0 0,0 0-1 0 0,1-1 1 0 0,-1 1-1 0 0,1-1 0 0 0,0 0 1 0 0,-1 0-1 0 0,1 0 1 0 0,1 0-1 0 0,-1 0 1 0 0,0-1-1 0 0,1 1 1 0 0,-1-1-1 0 0,1 0 0 0 0,0 0 1 0 0,0-1-1 0 0,0 1 1 0 0,0-1-1 0 0,0 1 1 0 0,0-1-1 0 0,6 0 1 0 0,6 2-135 0 0,0-1 0 0 0,0-1 1 0 0,1-1-1 0 0,22-2 0 0 0,-27 0-570 0 0,0 0 1 0 0,0-1-1 0 0,1 0 0 0 0,-1 0 0 0 0,17-9 0 0 0,-7 2-3508 0 0,37-25 0 0 0,-27 7-754 0 0,-19 17 2430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0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3224 0 0,'0'0'11725'0'0,"-9"11"-10418"0"0,-1 2-1037 0 0,-154 191 3941 0 0,59-91-4179 0 0,104-112-733 0 0,-9 8 1161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 88 0 0,'0'0'9813'0'0,"-7"1"-8832"0"0,-4 0-535 0 0,-6 1-94 0 0,-5-2 5130 0 0,39 0-5357 0 0,105-6 152 0 0,-93 4-2726 0 0,-27 1 1596 0 0,0 1-1 0 0,0-1 0 0 0,0 1 0 0 0,0-1 0 0 0,0 0 0 0 0,0 1 0 0 0,0-1 1 0 0,-1 0-1 0 0,1-1 0 0 0,0 1 0 0 0,2-2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3 720 0 0,'0'0'10322'0'0,"30"-2"-6032"0"0,117 8-2446 0 0,-146-6-1843 0 0,0 0 1 0 0,1 0-1 0 0,-1 0 0 0 0,0 0 0 0 0,0 0 0 0 0,0 1 1 0 0,0-1-1 0 0,0 0 0 0 0,0 1 0 0 0,0-1 0 0 0,0 1 1 0 0,0-1-1 0 0,0 1 0 0 0,0 0 0 0 0,0-1 0 0 0,-1 1 1 0 0,1 0-1 0 0,0 0 0 0 0,0 0 0 0 0,-1-1 0 0 0,1 1 1 0 0,0 0-1 0 0,0 2 0 0 0,0-1 8 0 0,-1-1 1 0 0,1 1-1 0 0,-1 0 0 0 0,0 0 0 0 0,0 0 1 0 0,0-1-1 0 0,0 1 0 0 0,0 0 1 0 0,0 0-1 0 0,0 0 0 0 0,-1 0 0 0 0,1-1 1 0 0,-1 3-1 0 0,-2 4-12 0 0,0-1 1 0 0,-1 1-1 0 0,1-1 1 0 0,-2 1-1 0 0,-6 8 1 0 0,10-15-11 0 0,-63 79-505 0 0,56-71 507 0 0,0-1 0 0 0,0 0 1 0 0,-1-1-1 0 0,0 0 0 0 0,0 0 0 0 0,-20 9 1 0 0,24-13-5 0 0,0 1 0 0 0,0-1 1 0 0,0 1-1 0 0,1-1 1 0 0,-1 2-1 0 0,1-1 0 0 0,-5 7 1 0 0,7-9-1 0 0,1-1-59 0 0,1 1-533 0 0,0-2 610 0 0,1 1 0 0 0,-1-1 0 0 0,0 1 1 0 0,0-1-1 0 0,1 0 0 0 0,-1 1 0 0 0,1-1 0 0 0,-1 0 1 0 0,0 1-1 0 0,1-1 0 0 0,-1 0 0 0 0,1 0 0 0 0,-1 1 1 0 0,1-1-1 0 0,-1 0 0 0 0,1 0 0 0 0,-1 0 0 0 0,0 1 1 0 0,1-1-1 0 0,-1 0 0 0 0,1 0 0 0 0,-1 0 0 0 0,1 0 1 0 0,-1 0-1 0 0,1 0 0 0 0,-1 0 0 0 0,2 0 0 0 0,17-1 317 0 0,-16 1-255 0 0,124-13 750 0 0,-74 8-180 0 0,-49 5-1894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1960 0 0,'0'0'12467'0'0,"-10"9"-11747"0"0,-28 28 50 0 0,36-35-735 0 0,-1 0 0 0 0,2 1 1 0 0,-1-1-1 0 0,0 1 1 0 0,0-1-1 0 0,1 1 0 0 0,-1 0 1 0 0,1-1-1 0 0,-2 5 0 0 0,3-6-7 0 0,0 1 0 0 0,-1-1 1 0 0,1 0-1 0 0,0 1 0 0 0,0-1 0 0 0,0 0 0 0 0,0 1 0 0 0,0-1 0 0 0,0 1 0 0 0,1-1 0 0 0,-1 0 0 0 0,0 1 0 0 0,1-1 0 0 0,0 3 0 0 0,2-1 47 0 0,-1 1-1 0 0,1-1 0 0 0,0 1 0 0 0,0-1 0 0 0,0 0 0 0 0,1 0 0 0 0,-1 0 0 0 0,1 0 1 0 0,3 2-1 0 0,16 12 103 0 0,72 78 295 0 0,-95-94-406 0 0,0-1 1 0 0,0 1-1 0 0,0-1 0 0 0,0 1 1 0 0,0-1-1 0 0,0 1 1 0 0,0 0-1 0 0,0-1 1 0 0,0 1-1 0 0,-1-1 0 0 0,1 1 1 0 0,0-1-1 0 0,0 1 1 0 0,0-1-1 0 0,-1 1 1 0 0,1-1-1 0 0,0 1 0 0 0,-1-1 1 0 0,1 1-1 0 0,-1-1 1 0 0,1 0-1 0 0,0 1 1 0 0,-1-1-1 0 0,1 0 0 0 0,-1 1 1 0 0,1-1-1 0 0,-1 0 1 0 0,1 1-1 0 0,-1-1 1 0 0,0 0-1 0 0,-21 13 412 0 0,19-11-387 0 0,-134 69 358 0 0,136-70-487 0 0,0 0-1 0 0,0-1 1 0 0,-1 1 0 0 0,1-1 0 0 0,0 1 0 0 0,-1-1 0 0 0,1 1 0 0 0,0-1 0 0 0,-1 0 0 0 0,1 0 0 0 0,-1 0 0 0 0,1 0-1 0 0,0 0 1 0 0,-3 0 0 0 0,4-1-194 0 0,-1 1-1 0 0,0 0 0 0 0,1-1 1 0 0,0 1-1 0 0,-1-1 0 0 0,1 1 1 0 0,-1-1-1 0 0,1 1 0 0 0,-1-1 1 0 0,1 1-1 0 0,0-1 1 0 0,0 1-1 0 0,-1-1 0 0 0,1 0 1 0 0,0 1-1 0 0,0-1 0 0 0,-1 1 1 0 0,1-1-1 0 0,0 0 0 0 0,0 1 1 0 0,0-1-1 0 0,0 0 0 0 0,0 1 1 0 0,0-1-1 0 0,0 0 0 0 0,0 1 1 0 0,0-1-1 0 0,1 0 1 0 0,-1 1-1 0 0,0-2 0 0 0,7-18-8488 0 0,2 4 4095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38 828 0 0,'0'0'13141'0'0,"4"-1"-12251"0"0,12-2 188 0 0,1 1-1 0 0,24-1 0 0 0,-25 3-941 0 0,-1-1-1 0 0,1-1 1 0 0,-1 0 0 0 0,19-5 0 0 0,-21 2-89 0 0,25-6 1101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1 336 0 0,'0'0'2402'0'0,"-3"12"-872"0"0,-38 198 5341 0 0,36-176-6141 0 0,3-17-103 0 0,0 0 0 0 0,0 1 0 0 0,2-1 1 0 0,2 29-1 0 0,-2-44-588 0 0,0 0 1 0 0,1 0 0 0 0,-1 0 0 0 0,1 0-1 0 0,0 0 1 0 0,-1-1 0 0 0,1 1-1 0 0,0 0 1 0 0,0-1 0 0 0,0 1-1 0 0,0 0 1 0 0,0-1 0 0 0,1 1 0 0 0,-1-1-1 0 0,0 0 1 0 0,1 1 0 0 0,1 0-1 0 0,-3-2 174 0 0,0-22 318 0 0,0 19-545 0 0,0 0 0 0 0,0 0 0 0 0,0 0 1 0 0,-1 0-1 0 0,1 0 0 0 0,-1 0 0 0 0,0 0 0 0 0,0 0 0 0 0,0 0 1 0 0,0 1-1 0 0,0-1 0 0 0,-1 0 0 0 0,1 1 0 0 0,-1-1 1 0 0,0 1-1 0 0,0-1 0 0 0,0 1 0 0 0,-3-3 0 0 0,2 2-201 0 0,-1 1-1 0 0,0-1 0 0 0,0 1 1 0 0,0 0-1 0 0,0 0 1 0 0,0 0-1 0 0,0 1 0 0 0,-1 0 1 0 0,1-1-1 0 0,0 1 0 0 0,-7 0 1 0 0,2 0-79 0 0,-1 0 0 0 0,0 1 0 0 0,0 1 0 0 0,0 0 1 0 0,0 0-1 0 0,0 0 0 0 0,0 2 0 0 0,1-1 0 0 0,-1 1 0 0 0,-16 7 0 0 0,12-2 183 0 0,1 0 0 0 0,-25 20 0 0 0,33-25 272 0 0,0 1 0 0 0,1 0 0 0 0,0 1 0 0 0,0-1 0 0 0,0 1 0 0 0,1 0 0 0 0,-1 0 0 0 0,1 0 0 0 0,0 0 0 0 0,-4 10 0 0 0,7-14-57 0 0,-1 0 0 0 0,1 1 0 0 0,0-1-1 0 0,0 0 1 0 0,-1 0 0 0 0,1 0 0 0 0,0 0-1 0 0,0 0 1 0 0,0 0 0 0 0,0 0 0 0 0,0 0-1 0 0,0 1 1 0 0,1-1 0 0 0,-1 0-1 0 0,0 0 1 0 0,0 0 0 0 0,1 0 0 0 0,-1 0-1 0 0,1 0 1 0 0,-1 0 0 0 0,1 0 0 0 0,-1 0-1 0 0,1 0 1 0 0,0 0 0 0 0,1 1 0 0 0,-1-1 63 0 0,1 0 0 0 0,0 0 0 0 0,0 1 0 0 0,0-2 0 0 0,0 1 0 0 0,0 0 0 0 0,0 0 1 0 0,1 0-1 0 0,-1-1 0 0 0,0 0 0 0 0,0 1 0 0 0,3-1 0 0 0,7 1 502 0 0,1-2 1 0 0,-1 1-1 0 0,20-5 0 0 0,110-24 280 0 0,-84 10-7846 0 0,-49 14 1782 0 0,1-3-1259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0 432 0 0,'0'0'12577'0'0,"7"12"-11153"0"0,38 82 909 0 0,-38-81-2056 0 0,0-1 1 0 0,1 0-1 0 0,1 0 0 0 0,0 0 0 0 0,0-1 0 0 0,2-1 0 0 0,-1 0 0 0 0,1 0 1 0 0,18 12-1 0 0,-27-21-668 0 0,1 1 1 0 0,-1-1 0 0 0,0 0 0 0 0,1 0-1 0 0,0 1 1 0 0,-1-2 0 0 0,1 1-1 0 0,-1 0 1 0 0,1 0 0 0 0,0-1 0 0 0,-1 0-1 0 0,1 1 1 0 0,0-1 0 0 0,0 0-1 0 0,-1-1 1 0 0,1 1 0 0 0,3-1-1 0 0,-2-11-9205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1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7185 0 0,'0'0'8120'0'0,"-70"47"-6623"0"0,48-25-429 0 0,-3 1-616 0 0,-4 0-336 0 0,0 1-116 0 0,7-5-4 0 0,-3 1-12 0 0,6-7-204 0 0,6-1-308 0 0,0-4-865 0 0,7-5-1547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2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0 748 0 0,'0'0'9041'0'0,"-3"13"-5830"0"0,7-10-2953 0 0,-1-1 1 0 0,1 0-1 0 0,0 0 0 0 0,-1 0 1 0 0,1 0-1 0 0,0-1 0 0 0,0 0 1 0 0,1 1-1 0 0,-1-1 0 0 0,0-1 1 0 0,0 1-1 0 0,7 0 0 0 0,-6-1-506 0 0,-1 0-1 0 0,0 0 1 0 0,0-1-1 0 0,0 1 1 0 0,0-1-1 0 0,1 0 1 0 0,-1 0-1 0 0,0 0 0 0 0,0 0 1 0 0,-1-1-1 0 0,1 0 1 0 0,7-4-1 0 0,-2 1-2411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2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51 644 0 0,'0'0'9777'0'0,"7"0"-8854"0"0,-3 0-633 0 0,1-1 0 0 0,0 1-1 0 0,0-1 1 0 0,-1 1 0 0 0,1-1-1 0 0,-1-1 1 0 0,1 1 0 0 0,-1-1-1 0 0,1 1 1 0 0,-1-1-1 0 0,0-1 1 0 0,0 1 0 0 0,8-6-1 0 0,-9 6-699 0 0,1-1 0 0 0,0 1 0 0 0,0-1-1 0 0,0 1 1 0 0,0 0 0 0 0,1 1 0 0 0,6-3-1 0 0,6-2-4993 0 0,-11 4 1583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0 984 0 0,'0'0'9518'0'0,"-12"2"-8516"0"0,-41 7-49 0 0,50-8-826 0 0,0 0-1 0 0,0 0 0 0 0,0 0 1 0 0,0 0-1 0 0,0 1 0 0 0,1-1 1 0 0,-1 1-1 0 0,0 0 0 0 0,1 0 1 0 0,-1 0-1 0 0,1 0 0 0 0,0 0 1 0 0,0 0-1 0 0,0 1 1 0 0,0-1-1 0 0,0 1 0 0 0,0-1 1 0 0,0 1-1 0 0,1 0 0 0 0,-2 3 1 0 0,-5 8 308 0 0,-4 7 147 0 0,0 1-1 0 0,1 1 1 0 0,2-1-1 0 0,0 1 1 0 0,1 1-1 0 0,2 0 1 0 0,-5 27 0 0 0,9-42-508 0 0,1 0 1 0 0,0 0-1 0 0,1 0 1 0 0,0 0-1 0 0,0-1 1 0 0,2 12 0 0 0,-2-18-86 0 0,1-1-1 0 0,-1 1 1 0 0,0 0 0 0 0,1-1 0 0 0,0 1 0 0 0,-1-1 0 0 0,1 0 0 0 0,0 1 0 0 0,-1-1 0 0 0,1 0 0 0 0,0 1 0 0 0,0-1 0 0 0,0 0 0 0 0,0 0 0 0 0,0 0 0 0 0,1 0 0 0 0,-1 0 0 0 0,0 0 0 0 0,0 0 0 0 0,1 0 0 0 0,-1 0 0 0 0,1 0 0 0 0,-1-1 0 0 0,0 1 0 0 0,1-1 0 0 0,-1 1-1 0 0,1-1 1 0 0,-1 1 0 0 0,1-1 0 0 0,0 0 0 0 0,-1 0 0 0 0,1 0 0 0 0,-1 0 0 0 0,1 0 0 0 0,0 0 0 0 0,-1 0 0 0 0,1-1 0 0 0,-1 1 0 0 0,1 0 0 0 0,-1-1 0 0 0,1 0 0 0 0,2-1 0 0 0,2 0-141 0 0,0-1-1 0 0,0 0 1 0 0,0-1 0 0 0,-1 1 0 0 0,1-1 0 0 0,-1-1-1 0 0,0 1 1 0 0,0-1 0 0 0,5-5 0 0 0,39-51-1547 0 0,-34 40 504 0 0,-1-1 0 0 0,-1 0 0 0 0,0-1 0 0 0,-2 0 1 0 0,-1-1-1 0 0,-1 0 0 0 0,10-42 0 0 0,-19 46 1245 0 0,0 19 60 0 0,0 1 1 0 0,0 0 0 0 0,0 0-1 0 0,0-1 1 0 0,-1 1 0 0 0,1 0 0 0 0,0-1-1 0 0,0 1 1 0 0,0 0 0 0 0,0 0-1 0 0,-1-1 1 0 0,1 1 0 0 0,0 0-1 0 0,0 0 1 0 0,-1 0 0 0 0,1-1-1 0 0,0 1 1 0 0,-1 0 0 0 0,1 0 0 0 0,0 0-1 0 0,0 0 1 0 0,-1 0 0 0 0,1-1-1 0 0,0 1 1 0 0,-1 0 0 0 0,1 0-1 0 0,0 0 1 0 0,-1 0 0 0 0,1 0 0 0 0,-1 0-1 0 0,0 1 155 0 0,-1-1 0 0 0,1 1-1 0 0,-1 0 1 0 0,1-1 0 0 0,0 1-1 0 0,-1 0 1 0 0,1 0 0 0 0,0 0-1 0 0,0 0 1 0 0,-1 0 0 0 0,1 0-1 0 0,0 0 1 0 0,0 1 0 0 0,0-1-1 0 0,1 0 1 0 0,-1 1 0 0 0,0-1-1 0 0,-1 3 1 0 0,-2 8 183 0 0,-1 1-1 0 0,2 0 1 0 0,0 0 0 0 0,0 1 0 0 0,1-1-1 0 0,1 0 1 0 0,1 1 0 0 0,-1-1-1 0 0,2 1 1 0 0,2 16 0 0 0,-2-25-460 0 0,1 0 0 0 0,-1 1 1 0 0,1-1-1 0 0,0-1 0 0 0,0 1 1 0 0,1 0-1 0 0,-1 0 0 0 0,1-1 1 0 0,0 0-1 0 0,1 1 0 0 0,-1-1 1 0 0,7 6-1 0 0,22 15-2191 0 0,3-9-4384 0 0,-20-12 1813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3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69 184 0 0,'0'0'5989'0'0,"-6"-17"-1918"0"0,6 15-3967 0 0,0 0 0 0 0,0 1-1 0 0,1 0 1 0 0,-1-1 0 0 0,0 1-1 0 0,1-1 1 0 0,-1 1 0 0 0,1-1 0 0 0,-1 1-1 0 0,1 0 1 0 0,0-1 0 0 0,0 1-1 0 0,-1 0 1 0 0,1-1 0 0 0,0 1-1 0 0,0 0 1 0 0,0 0 0 0 0,0 0 0 0 0,2-1-1 0 0,0 0-34 0 0,1-1 0 0 0,-1 1 0 0 0,0 1 0 0 0,1-1 0 0 0,0 0 0 0 0,-1 1 0 0 0,6-1 0 0 0,4-1-78 0 0,1 1-1 0 0,-1 0 0 0 0,20 1 1 0 0,-30 1-5 0 0,5 0 13 0 0,-1 0-1 0 0,0 0 0 0 0,1 1 1 0 0,-1 0-1 0 0,14 3 0 0 0,-20-3-7 0 0,0-1 0 0 0,1 1 0 0 0,-1-1 0 0 0,0 1 0 0 0,0 0 0 0 0,0 0 0 0 0,0-1 0 0 0,0 1 0 0 0,0 0 0 0 0,0 0 0 0 0,0 0 0 0 0,0 0 0 0 0,-1 0 0 0 0,1 0 0 0 0,0 0 0 0 0,0 0 0 0 0,-1 1 0 0 0,1-1 0 0 0,-1 0 0 0 0,1 0 0 0 0,-1 1 0 0 0,0-1 0 0 0,1 0 0 0 0,-1 0 0 0 0,0 1 0 0 0,0-1 0 0 0,0 0 0 0 0,0 1 0 0 0,0-1 0 0 0,0 0 0 0 0,0 1 0 0 0,0-1 0 0 0,-1 0 0 0 0,1 0 0 0 0,0 1 0 0 0,-1-1 0 0 0,1 0 0 0 0,-1 0 0 0 0,0 0-1 0 0,0 2 1 0 0,-5 9-381 0 0,-1 0-1 0 0,0-1 1 0 0,-1 0-1 0 0,0 0 1 0 0,-15 15 0 0 0,-7 9-488 0 0,21-23 758 0 0,-1 0 1 0 0,-1-1-1 0 0,1-1 0 0 0,-2 0 1 0 0,0 0-1 0 0,-18 10 0 0 0,68-22 531 0 0,-18-1 128 0 0,-1 1-1 0 0,1 1 0 0 0,33 1 0 0 0,-46 1-425 0 0,-1-1-1 0 0,1 1 0 0 0,-1 1 0 0 0,0-1 1 0 0,1 1-1 0 0,-1 0 0 0 0,0 0 0 0 0,0 1 1 0 0,0 0-1 0 0,-1 0 0 0 0,1 0 0 0 0,0 1 1 0 0,-1-1-1 0 0,0 1 0 0 0,5 6 1 0 0,-7-7-56 0 0,-1 0 0 0 0,0 0 0 0 0,0 1 0 0 0,-1-1 0 0 0,1 1 0 0 0,-1-1 0 0 0,1 1 0 0 0,-1-1 0 0 0,0 1 1 0 0,-1 0-1 0 0,1-1 0 0 0,0 1 0 0 0,-1 0 0 0 0,0 0 0 0 0,0 0 0 0 0,0-1 0 0 0,-1 1 0 0 0,1 0 1 0 0,-1 0-1 0 0,0-1 0 0 0,0 1 0 0 0,0 0 0 0 0,0-1 0 0 0,-1 1 0 0 0,-2 4 0 0 0,-4 7 146 0 0,-1 1 0 0 0,-1-1 0 0 0,-21 26 0 0 0,11-16 495 0 0,-41 37 0 0 0,50-53-506 0 0,0 0-1 0 0,0 0 1 0 0,-1-1 0 0 0,0 0 0 0 0,-1-1-1 0 0,-16 6 1 0 0,27-12-169 0 0,1 0 1 0 0,-1-1-1 0 0,1 1 1 0 0,-1-1-1 0 0,0 0 1 0 0,1 0-1 0 0,-1 1 1 0 0,1-1-1 0 0,-1 0 1 0 0,0 0-1 0 0,1-1 1 0 0,-1 1-1 0 0,0 0 1 0 0,1-1-1 0 0,-1 1 1 0 0,1 0-1 0 0,-3-2 1 0 0,-4-8-1359 0 0,8 8 973 0 0,-1 1 0 0 0,1 0 0 0 0,0 0 0 0 0,0-1 0 0 0,0 1 0 0 0,0 0 1 0 0,0 0-1 0 0,0-1 0 0 0,1 1 0 0 0,-1 0 0 0 0,0 0 0 0 0,1-2 0 0 0,8-7-5880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1 380 0 0,'0'0'8392'0'0,"2"4"-7660"0"0,2 3-411 0 0,0 0 0 0 0,1-1 1 0 0,-1 0-1 0 0,1 0 0 0 0,1 0 1 0 0,-1-1-1 0 0,1 1 0 0 0,0-1 1 0 0,0-1-1 0 0,10 7 1 0 0,-14-10-270 0 0,0 1 0 0 0,-1-1 0 0 0,1 1 0 0 0,0 0 0 0 0,-1-1 1 0 0,0 1-1 0 0,1 0 0 0 0,-1 0 0 0 0,0 0 0 0 0,0 0 1 0 0,0 0-1 0 0,0 0 0 0 0,0 2 0 0 0,6 11-1734 0 0,3-5-5196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0 932 0 0,'0'0'7549'0'0,"-9"13"-6806"0"0,-72 102 1061 0 0,44-78-1215 0 0,47-46-7682 0 0,-1 2 2993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1804 0 0,'0'0'8158'0'0,"22"0"-5920"0"0,-10 1-1710 0 0,0-2 1 0 0,0 0-1 0 0,0 0 0 0 0,0-1 1 0 0,0-1-1 0 0,-1 0 0 0 0,1 0 1 0 0,-1-1-1 0 0,16-7 1 0 0,5-2-115 0 0,12-3-128 0 0,62-21-122 0 0,-99 36-3648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1 352 0 0,'0'0'7431'0'0,"-7"12"-6259"0"0,-24 38-291 0 0,28-46-575 0 0,0 1 0 0 0,0 0 0 0 0,0 0 0 0 0,1 0 0 0 0,0 0 0 0 0,0 0 1 0 0,0 1-1 0 0,1-1 0 0 0,-1 1 0 0 0,1-1 0 0 0,0 11 0 0 0,1-14-284 0 0,1 0 0 0 0,-1 0-1 0 0,1 1 1 0 0,0-1 0 0 0,0 0 0 0 0,-1 0 0 0 0,1 0-1 0 0,1-1 1 0 0,-1 1 0 0 0,0 0 0 0 0,0 0-1 0 0,1-1 1 0 0,2 4 0 0 0,27 23 682 0 0,-21-19-571 0 0,15 11-109 0 0,-13-11 56 0 0,-1 1 0 0 0,18 20 0 0 0,-26-27-38 0 0,0 1 0 0 0,-1-1 0 0 0,0 1 1 0 0,1 0-1 0 0,-1 0 0 0 0,-1 0 0 0 0,1 0 0 0 0,-1 0 1 0 0,1 0-1 0 0,-1 0 0 0 0,0 1 0 0 0,-1-1 0 0 0,1 9 0 0 0,-1-8 22 0 0,0 0 0 0 0,-1 0-1 0 0,1 0 1 0 0,-1 0 0 0 0,-1 0-1 0 0,1 0 1 0 0,-1 0 0 0 0,0-1-1 0 0,0 1 1 0 0,0 0 0 0 0,0-1-1 0 0,-1 0 1 0 0,0 1 0 0 0,0-1-1 0 0,0 0 1 0 0,0 0 0 0 0,-1-1-1 0 0,-6 6 1 0 0,-9 8 280 0 0,17-14-309 0 0,-1 1 0 0 0,0-1-1 0 0,-1 0 1 0 0,1-1-1 0 0,-1 1 1 0 0,1 0-1 0 0,-1-1 1 0 0,0 0 0 0 0,0 0-1 0 0,0 0 1 0 0,0 0-1 0 0,0-1 1 0 0,0 0-1 0 0,0 1 1 0 0,0-1 0 0 0,-1-1-1 0 0,1 1 1 0 0,-5-1-1 0 0,6 0-378 0 0,0 0 0 0 0,0 0 0 0 0,0 0 0 0 0,0-1 0 0 0,0 0 0 0 0,0 1 0 0 0,-3-3 0 0 0,5 3-143 0 0,1 0 0 0 0,-1-1 0 0 0,0 1 0 0 0,0-1-1 0 0,1 1 1 0 0,-1-1 0 0 0,0 1 0 0 0,0-1 0 0 0,1 0 0 0 0,-1 1 0 0 0,1-1 0 0 0,-1 0-1 0 0,1 1 1 0 0,-1-1 0 0 0,1 0 0 0 0,-1 0 0 0 0,0-1 0 0 0,-1-6-4117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2856 0 0,'0'0'11507'0'0,"12"-7"-10585"0"0,10-7-536 0 0,55-32 1766 0 0,2 8-856 0 0,-74 33-1358 0 0,-3-7-4282 0 0,-6-10-4826 0 0,1 8 4683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7 363 116 0 0,'0'0'11466'0'0,"0"-12"-10729"0"0,-3-98 1321 0 0,6 42-1279 0 0,-1 38-592 0 0,-4-61-1 0 0,-1 76-187 0 0,1-3-669 0 0,1 4-7483 0 0,1 9 4332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1168 0 0,'0'0'8999'0'0,"9"11"-8337"0"0,26 33-109 0 0,-31-39-313 0 0,0 0 0 0 0,1 0 0 0 0,-1-1 0 0 0,1 0 0 0 0,1 0 0 0 0,5 4 0 0 0,10 9 432 0 0,-6 3-382 0 0,-12-16-231 0 0,1 1 0 0 0,-1-1 1 0 0,1 1-1 0 0,6 5 0 0 0,-9-9-135 0 0,-1-1 0 0 0,0 0 0 0 0,1 0 1 0 0,-1 1-1 0 0,0-1 0 0 0,1 0 0 0 0,-1 0 0 0 0,1 0 0 0 0,-1 0 1 0 0,0 1-1 0 0,1-1 0 0 0,-1 0 0 0 0,1 0 0 0 0,-1 0 0 0 0,0 0 0 0 0,1 0 1 0 0,-1 0-1 0 0,1 0 0 0 0,-1 0 0 0 0,0 0 0 0 0,1 0 0 0 0,-1 0 1 0 0,1 0-1 0 0,-1 0 0 0 0,1-1 0 0 0,-1 1 0 0 0,0 0 0 0 0,1 0 0 0 0,-1 0 1 0 0,0-1-1 0 0,1 1 0 0 0,-1 0 0 0 0,0 0 0 0 0,1-1 0 0 0,-1 1 1 0 0,0 0-1 0 0,1-1 0 0 0,-1 1 0 0 0,0 0 0 0 0,0-1 0 0 0,0 1 1 0 0,1 0-1 0 0,-1-1 0 0 0,0 1 0 0 0,0 0 0 0 0,0-1 0 0 0,0 1 0 0 0,0-1 1 0 0,1 1-1 0 0,-1 0 0 0 0,0-1 0 0 0,0 1 0 0 0,0-1 0 0 0,0 1 1 0 0,0-1-1 0 0,2-25-6937 0 0,-2 14 3953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1696 0 0,'0'0'8873'0'0,"-54"78"-8241"0"0,45-57-436 0 0,-4 3-116 0 0,1-3-80 0 0,-1 4-948 0 0,0-3-1216 0 0,7-6-1213 0 0,-4 0-1303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1144 0 0,'0'0'8175'0'0,"0"-3"-7572"0"0,3-8-319 0 0,4 12-18 0 0,-5 1-129 0 0,1 1 1 0 0,-1-1-1 0 0,0 1 0 0 0,0-1 1 0 0,0 1-1 0 0,3 5 1 0 0,88 146 2121 0 0,16 10-1832 0 0,-85-131-842 0 0,-19-27-430 0 0,1 3-448 0 0,-5-2-3155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1564 0 0,'0'0'5341'0'0,"-3"13"-1766"0"0,-37 215 6049 0 0,25-115-7802 0 0,0 143 0 0 0,15-253-1787 0 0,0-1 1 0 0,0 1-1 0 0,0-1 0 0 0,1 1 0 0 0,-1-1 1 0 0,1 1-1 0 0,-1-1 0 0 0,1 1 0 0 0,0-1 1 0 0,1 3-1 0 0,8 5-1191 0 0,5-6-4517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1620 0 0,'0'0'6606'0'0,"-8"14"-4829"0"0,-2 8-1207 0 0,-33 54 1184 0 0,-21 36 176 0 0,-14 22-1047 0 0,70-124-1179 0 0,2 1 0 0 0,0 0 0 0 0,-7 18 0 0 0,9-16-3670 0 0,2 1-3482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1460 0 0,'0'0'8104'0'0,"-1"3"-7914"0"0,1-1-121 0 0,-1-1-1 0 0,1 1 1 0 0,0-1-1 0 0,0 1 1 0 0,0-1-1 0 0,0 1 1 0 0,0-1-1 0 0,1 1 1 0 0,-1-1-1 0 0,0 1 1 0 0,1-1-1 0 0,-1 1 1 0 0,1-1 0 0 0,-1 0-1 0 0,1 1 1 0 0,0-1-1 0 0,-1 0 1 0 0,1 1-1 0 0,0-1 1 0 0,0 0-1 0 0,2 2 1 0 0,2 3 129 0 0,-1 0 1 0 0,1 1-1 0 0,-1-1 0 0 0,-1 1 1 0 0,1 0-1 0 0,-1 0 1 0 0,0 0-1 0 0,-1 1 0 0 0,0-1 1 0 0,0 1-1 0 0,0-1 1 0 0,-1 1-1 0 0,0-1 1 0 0,-1 10-1 0 0,0-15-123 0 0,-1 0 0 0 0,0 0 0 0 0,0 0 0 0 0,1-1 0 0 0,-1 1 0 0 0,0 0 0 0 0,-1 0 0 0 0,1-1 0 0 0,0 1 0 0 0,0-1 0 0 0,-1 1 0 0 0,1-1 0 0 0,-1 0 0 0 0,0 1 0 0 0,-2 1 0 0 0,-29 18 241 0 0,24-16-283 0 0,5-2-15 0 0,0-1-1 0 0,0 1 1 0 0,0-1 0 0 0,-1 0-1 0 0,1 0 1 0 0,-1-1 0 0 0,1 1-1 0 0,-10 1 1 0 0,15-27-11171 0 0,1 17 7724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0 564 0 0,'0'0'10164'0'0,"7"1"-9398"0"0,106 5 3760 0 0,-112-6-4264 0 0,-3 16-1411 0 0,1-7-2280 0 0,1-34-8275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 0 0,'0'0'11127'0'0,"12"1"-7903"0"0,14 1-2684 0 0,15 5-480 0 0,35 8 603 0 0,-66-16-1838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 1092 0 0,'0'0'10439'0'0,"1"-3"-9353"0"0,5-5 1170 0 0,-15 20-1314 0 0,-15 24-1130 0 0,-111 202-402 0 0,132-233 495 0 0,0 1 0 0 0,0 0 0 0 0,1 1 0 0 0,0-1 0 0 0,-2 10 0 0 0,17-16 73 0 0,-1-1 405 0 0,1-1 0 0 0,-2-1 0 0 0,1 0 0 0 0,0 0-1 0 0,-1-1 1 0 0,1-1 0 0 0,20-11 0 0 0,17-7 171 0 0,-24 13-183 0 0,35-22 1 0 0,-44 22-315 0 0,0 1 1 0 0,1 1 0 0 0,1 0 0 0 0,30-9 0 0 0,-47 17-169 0 0,0 0 0 0 0,-1 0-1 0 0,1-1 1 0 0,0 1 0 0 0,0 0 0 0 0,0 0 0 0 0,-1 0 0 0 0,1 0 0 0 0,0 0 0 0 0,0 0 0 0 0,0 0 0 0 0,-1 0 0 0 0,1 1-1 0 0,0-1 1 0 0,0 0 0 0 0,-1 0 0 0 0,1 1 0 0 0,0-1 0 0 0,0 0 0 0 0,-1 1 0 0 0,1-1 0 0 0,0 1 0 0 0,-1-1 0 0 0,1 0-1 0 0,-1 1 1 0 0,1 0 0 0 0,0-1 0 0 0,-1 1 0 0 0,1-1 0 0 0,-1 2 0 0 0,1-2-240 0 0,-1 1 0 0 0,0 0 0 0 0,0-1 0 0 0,0 1 0 0 0,0 0 0 0 0,0-1 0 0 0,0 1 0 0 0,0 0 0 0 0,0-1 1 0 0,0 1-1 0 0,0 0 0 0 0,0-1 0 0 0,0 1 0 0 0,-1 0 0 0 0,1-1 0 0 0,0 1 0 0 0,0-1 0 0 0,-1 1 0 0 0,1 0 0 0 0,0-1 0 0 0,-1 1 0 0 0,1-1 0 0 0,-1 1 0 0 0,1-1 1 0 0,-1 1-1 0 0,1-1 0 0 0,-1 1 0 0 0,1-1 0 0 0,-1 0 0 0 0,1 1 0 0 0,-1-1 0 0 0,-1 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1040 0 0,'0'0'9725'0'0,"-5"12"-8992"0"0,2-6-637 0 0,-7 13 515 0 0,1 2 0 0 0,1-1 0 0 0,-7 31 0 0 0,-4 29 1457 0 0,9-40-1646 0 0,1 1-1 0 0,2 0 1 0 0,-2 59-1 0 0,9-99-497 0 0,0-1 0 0 0,0 1 0 0 0,0-1-1 0 0,-1 1 1 0 0,1-1 0 0 0,1 0 0 0 0,-1 1-1 0 0,0-1 1 0 0,0 1 0 0 0,0-1 0 0 0,0 1-1 0 0,0-1 1 0 0,0 0 0 0 0,0 1 0 0 0,1-1-1 0 0,-1 1 1 0 0,0-1 0 0 0,0 0 0 0 0,0 1 0 0 0,1-1-1 0 0,-1 0 1 0 0,0 1 0 0 0,1-1 0 0 0,-1 0-1 0 0,0 0 1 0 0,1 1 0 0 0,-1-1 0 0 0,0 0-1 0 0,1 0 1 0 0,-1 1 0 0 0,1-1 0 0 0,-1 0-1 0 0,0 0 1 0 0,1 0 0 0 0,0 0 0 0 0,17-5-3461 0 0,-13 2 2583 0 0,0 0-1 0 0,0 0 0 0 0,0-1 1 0 0,6-5-1 0 0,12-18-3785 0 0,-11 10 2742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1776 0 0,'0'0'8599'0'0,"6"6"-7357"0"0,71 78 3044 0 0,-70-78-4194 0 0,0 0 0 0 0,1 0 0 0 0,9 5 0 0 0,-11-7-199 0 0,0 0 0 0 0,0 0 0 0 0,0 0 1 0 0,-1 1-1 0 0,0 0 0 0 0,0 0 0 0 0,5 6 0 0 0,-8-9-359 0 0,-1 0 0 0 0,0 0-1 0 0,1 0 1 0 0,0-1 0 0 0,-1 1-1 0 0,1 0 1 0 0,0-1 0 0 0,0 0 0 0 0,2 2-1 0 0,13 1-6828 0 0,-11-4 3837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1144 0 0,'0'0'7506'0'0,"-12"13"-6320"0"0,7-7-1057 0 0,-86 101 2194 0 0,10 17-542 0 0,81-124-1856 0 0,-1 0 0 0 0,1 0 0 0 0,0 0 0 0 0,0 0 0 0 0,0 1 0 0 0,0-1 1 0 0,0 0-1 0 0,0 0 0 0 0,0 0 0 0 0,0 1 0 0 0,0-1 0 0 0,-1 0 0 0 0,1 0 1 0 0,0 0-1 0 0,0 1 0 0 0,0-1 0 0 0,0 0 0 0 0,0 0 0 0 0,0 0 1 0 0,0 1-1 0 0,0-1 0 0 0,1 0 0 0 0,-1 0 0 0 0,0 1 0 0 0,0-1 0 0 0,0 0 1 0 0,0 0-1 0 0,0 0 0 0 0,0 1 0 0 0,0-1 0 0 0,0 0 0 0 0,0 0 0 0 0,1 0 1 0 0,-1 0-1 0 0,0 1 0 0 0,0-1 0 0 0,0 0 0 0 0,0 0 0 0 0,1 0 0 0 0,-1 0 1 0 0,0 0-1 0 0,0 0 0 0 0,0 0 0 0 0,1 1 0 0 0,-1-1 0 0 0,0 0 0 0 0,0 0 1 0 0,0 0-1 0 0,1 0 0 0 0,-1 0 0 0 0,0 0 0 0 0,0 0 0 0 0,0 0 0 0 0,1 0 1 0 0,15-3-6034 0 0,4-7 2616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97 696 0 0,'0'0'10470'0'0,"9"-1"-9380"0"0,198-40 2881 0 0,-83 13-2632 0 0,-111 26-1366 0 0,16-4 376 0 0,41-13 0 0 0,-90 46-11565 0 0,12-19 7606 0 0,-1 0 199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49:5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51 484 0 0,'0'0'9942'0'0,"6"-5"-9074"0"0,2-3-549 0 0,-5 5-153 0 0,0 0 1 0 0,1 0 0 0 0,-1 0-1 0 0,0 0 1 0 0,1 1 0 0 0,4-3-1 0 0,-2 2 120 0 0,-1 1 0 0 0,1-1-1 0 0,0 2 1 0 0,-1-1 0 0 0,1 1-1 0 0,0 0 1 0 0,12-1 0 0 0,-17 2-282 0 0,0-1 1 0 0,0 1-1 0 0,0 0 1 0 0,0 0-1 0 0,0 0 1 0 0,0 0-1 0 0,0 0 1 0 0,0 0-1 0 0,0 0 1 0 0,0 1-1 0 0,0-1 1 0 0,0 0-1 0 0,0 1 1 0 0,0-1-1 0 0,0 0 1 0 0,0 1-1 0 0,0-1 1 0 0,-1 1-1 0 0,1-1 1 0 0,0 1-1 0 0,0 0 1 0 0,0-1-1 0 0,-1 1 1 0 0,1 0-1 0 0,0 0 1 0 0,0-1-1 0 0,-1 1 1 0 0,1 0-1 0 0,-1 0 1 0 0,1 0-1 0 0,-1 0 1 0 0,1 0-1 0 0,-1 0 1 0 0,0 0-1 0 0,1 0 1 0 0,-1 0-1 0 0,0 0 1 0 0,0 0-1 0 0,0 0 1 0 0,0 0-1 0 0,0 0 1 0 0,0 0-1 0 0,0 0 1 0 0,0 0-1 0 0,0 0 0 0 0,0 0 1 0 0,0 0-1 0 0,-1 0 1 0 0,1 0-1 0 0,-1 0 1 0 0,1 0-1 0 0,0 0 1 0 0,-2 1-1 0 0,-5 13-307 0 0,-1 1-1 0 0,-1-1 0 0 0,0-1 0 0 0,-1 1 1 0 0,-1-2-1 0 0,-19 21 0 0 0,-1 1-18 0 0,29-32 305 0 0,0 0 11 0 0,0-1 0 0 0,0 1-1 0 0,0-1 1 0 0,0 0 0 0 0,0 0 0 0 0,0 0 0 0 0,-1 0-1 0 0,1 0 1 0 0,-1 0 0 0 0,-5 2 0 0 0,8-4-295 0 0,22 0-814 0 0,-7 0 1535 0 0,-1-2 0 0 0,1 0 0 0 0,27-8 0 0 0,-28 6-183 0 0,0 1 0 0 0,1 0 0 0 0,29-1 0 0 0,-43 4-232 0 0,0 0 0 0 0,0 0 0 0 0,0 0 0 0 0,0 0 0 0 0,0 0 0 0 0,0 1 0 0 0,0-1 1 0 0,0 0-1 0 0,0 1 0 0 0,0-1 0 0 0,0 1 0 0 0,0-1 0 0 0,0 1 0 0 0,0-1 0 0 0,0 1 0 0 0,-1 0 0 0 0,1-1 0 0 0,0 1 0 0 0,0 0 0 0 0,0 0 1 0 0,-1-1-1 0 0,1 1 0 0 0,0 2 0 0 0,0-1 50 0 0,0 0 1 0 0,0 1-1 0 0,0 0 1 0 0,0-1-1 0 0,0 1 1 0 0,-1-1-1 0 0,0 1 1 0 0,1 0 0 0 0,-1 4-1 0 0,0-2 31 0 0,0 1 0 0 0,-1-1 0 0 0,0 0-1 0 0,0 1 1 0 0,0-1 0 0 0,0 0 0 0 0,-1 0 0 0 0,0 0 0 0 0,0 0 0 0 0,-3 6-1 0 0,-11 11 725 0 0,-32 37-1 0 0,47-59-783 0 0,-92 89 1194 0 0,79-77-1215 0 0,0-1 0 0 0,0-1 0 0 0,-1-1-1 0 0,0 0 1 0 0,-20 8 0 0 0,35-17-131 0 0,-1 0-1 0 0,1 1 1 0 0,-1-1 0 0 0,1 0-1 0 0,-1 1 1 0 0,1-1 0 0 0,-1 0-1 0 0,1 0 1 0 0,-1 0 0 0 0,1 0-1 0 0,-1 1 1 0 0,0-1 0 0 0,1 0-1 0 0,-1 0 1 0 0,1 0 0 0 0,-1 0-1 0 0,1 0 1 0 0,-1 0 0 0 0,0-1-1 0 0,1 1 1 0 0,-1 0-1 0 0,1 0 1 0 0,-1 0 0 0 0,1 0-1 0 0,-1-1 1 0 0,0 1 0 0 0,1-1-408 0 0,-1-1 1 0 0,1 1 0 0 0,0 0-1 0 0,0 0 1 0 0,0 0 0 0 0,-1-1 0 0 0,1 1-1 0 0,0 0 1 0 0,1 0 0 0 0,-1-1-1 0 0,0 1 1 0 0,0 0 0 0 0,1-2-1 0 0,4-20-4357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1356 0 0,'0'0'12507'0'0,"-1"-2"-11981"0"0,0 1-452 0 0,1 0 0 0 0,0 0 1 0 0,-1 0-1 0 0,1 0 0 0 0,0 0 1 0 0,-1 0-1 0 0,1 0 0 0 0,0 0 0 0 0,0 0 1 0 0,0 0-1 0 0,0 0 0 0 0,0 0 1 0 0,0-1-1 0 0,0 1 0 0 0,0 0 1 0 0,0 0-1 0 0,0 0 0 0 0,1 0 1 0 0,-1 0-1 0 0,1 0 0 0 0,-1 0 1 0 0,0 0-1 0 0,1 0 0 0 0,-1 0 0 0 0,1 1 1 0 0,0-1-1 0 0,1-2 0 0 0,0 1 20 0 0,1 0 0 0 0,0 0 0 0 0,0 0 1 0 0,0 1-1 0 0,0-1 0 0 0,0 1 0 0 0,0-1 0 0 0,6-1 0 0 0,68-25-62 0 0,-49 16-233 0 0,1 2 0 0 0,33-8-1 0 0,-53 17 161 0 0,40-7 40 0 0,-49 10 65 0 0,0-1 1 0 0,0 0 0 0 0,0 0 0 0 0,-1 0 0 0 0,1 0 0 0 0,0 0-1 0 0,0 0 1 0 0,-1 1 0 0 0,1-1 0 0 0,0 0 0 0 0,-1 0 0 0 0,0 0-1 0 0,1 0 1 0 0,-2 1 0 0 0,2-2-16 0 0,-8 15 256 0 0,0 1-1 0 0,1-1 1 0 0,-6 19 0 0 0,4-11 65 0 0,-27 86 78 0 0,34-104-496 0 0,1 0 0 0 0,0 0 0 0 0,0 0 0 0 0,1 0 0 0 0,-1 7 0 0 0,2 4-2536 0 0,-1-5-2703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1 540 1804 0 0,'0'0'8174'0'0,"0"-11"-7752"0"0,22-178 2831 0 0,21-108-1521 0 0,-38 262-1729 0 0,-5 35-47 0 0,0 0-1 0 0,0-1 1 0 0,0 1 0 0 0,0 0-1 0 0,0-1 1 0 0,0 1-1 0 0,0 0 1 0 0,0-1 0 0 0,1 1-1 0 0,-1 0 1 0 0,0-1-1 0 0,0 1 1 0 0,0 0 0 0 0,0 0-1 0 0,1-1 1 0 0,-1 1 0 0 0,0 0-1 0 0,0 0 1 0 0,1 0-1 0 0,-1-1 1 0 0,0 1 0 0 0,0 0-1 0 0,1 0 1 0 0,-1 0 0 0 0,0 0-1 0 0,1-1 1 0 0,-1 1-1 0 0,0 0 1 0 0,1 0 0 0 0,-1 0-1 0 0,0 0 1 0 0,1 0-1 0 0,-1 0 1 0 0,18-1-13095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0 300 0 0,'0'0'7301'0'0,"9"10"-6698"0"0,-2-3-452 0 0,3 4 209 0 0,0 0 0 0 0,0 1 0 0 0,-1 0 0 0 0,10 17 0 0 0,-2 2 254 0 0,-7-14-896 0 0,12 32 0 0 0,-19-40-3097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1204 0 0,'0'0'10097'0'0,"-13"15"-9457"0"0,-95 108 565 0 0,80-92-1162 0 0,15-17-334 0 0,0 1 1 0 0,-18 27-1 0 0,30-42 220 0 0,21-13-12175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 0 0,'0'0'9484'0'0,"8"5"-8494"0"0,12 10-48 0 0,-1 0 0 0 0,0 1 0 0 0,-1 1 0 0 0,22 26 0 0 0,-6 4-409 0 0,49 90 0 0 0,-67-114-2814 0 0,-4-8-2931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2908 0 0,'0'0'7146'0'0,"-13"15"-5614"0"0,-2 4-1085 0 0,-5 5 426 0 0,-25 42 1 0 0,5-6 608 0 0,-3-1 0 0 0,-64 70 0 0 0,100-123-808 0 0,-4 6-3020 0 0,20-19-931 0 0,23-24-3381 0 0,-17 17 2783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1408 0 0,'0'0'10216'0'0,"28"-2"-8825"0"0,-20 2-1295 0 0,0 1 0 0 0,0-1 0 0 0,14 4 1 0 0,-20-4-88 0 0,0 1 1 0 0,0-1 0 0 0,0 1 0 0 0,-1 0 0 0 0,1-1 0 0 0,0 1 0 0 0,0 0-1 0 0,-1 0 1 0 0,1 0 0 0 0,-1 0 0 0 0,1 1 0 0 0,-1-1 0 0 0,1 0 0 0 0,-1 1-1 0 0,0-1 1 0 0,1 0 0 0 0,-1 1 0 0 0,0 0 0 0 0,0-1 0 0 0,1 4 0 0 0,-1-1 20 0 0,0-1 1 0 0,0 1 0 0 0,-1 0 0 0 0,1 0 0 0 0,-1 0 0 0 0,0 0 0 0 0,0 0 0 0 0,-1 0-1 0 0,1 0 1 0 0,-1 0 0 0 0,0 0 0 0 0,0 0 0 0 0,0 0 0 0 0,0-1 0 0 0,-1 1 0 0 0,0 0-1 0 0,0-1 1 0 0,-3 7 0 0 0,-6 4-145 0 0,0 1-1 0 0,-23 23 1 0 0,15-17 176 0 0,17-19-74 0 0,-1 2-794 0 0,7-4-59 0 0,7 0 1291 0 0,-4-1-379 0 0,1 0 1 0 0,-1 0-1 0 0,0 0 0 0 0,7-3 0 0 0,-9 2-116 0 0,1 1-1 0 0,-1-1 0 0 0,1 1 1 0 0,-1 1-1 0 0,1-1 0 0 0,-1 1 1 0 0,1 0-1 0 0,7 0 0 0 0,-12 1 68 0 0,0-1 0 0 0,0 0-1 0 0,0 0 1 0 0,-1 0 0 0 0,1 0-1 0 0,0 0 1 0 0,0 1 0 0 0,0-1-1 0 0,-1 0 1 0 0,1 1 0 0 0,0-1-1 0 0,-1 1 1 0 0,1-1-1 0 0,0 0 1 0 0,-1 1 0 0 0,1 0-1 0 0,0-1 1 0 0,-1 1 0 0 0,1-1-1 0 0,-1 1 1 0 0,1 0 0 0 0,-1-1-1 0 0,0 1 1 0 0,1 0-1 0 0,-1-1 1 0 0,1 2 0 0 0,-1-1 80 0 0,0 1-1 0 0,0-1 1 0 0,0 0 0 0 0,0 1 0 0 0,0-1-1 0 0,-1 0 1 0 0,1 1 0 0 0,0-1 0 0 0,-1 0 0 0 0,1 0-1 0 0,-1 1 1 0 0,1-1 0 0 0,-1 0 0 0 0,-1 2-1 0 0,-3 5 390 0 0,-1-1 0 0 0,0 1-1 0 0,-11 9 1 0 0,14-14-618 0 0,-23 21 637 0 0,0-1 1 0 0,-38 25 0 0 0,61-46-468 0 0,-7 2 30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25 105 432 0 0,'0'0'11377'0'0,"-4"-1"-10508"0"0,-13-4-138 0 0,14 2 784 0 0,8-1-923 0 0,7-1-152 0 0,112-31 1303 0 0,-41 16-3870 0 0,-82 20 2088 0 0,35-10-3799 0 0,-33 10 3089 0 0,-1-1 0 0 0,1 0 1 0 0,-1 0-1 0 0,1 0 0 0 0,-1 0 0 0 0,0-1 0 0 0,0 1 0 0 0,0-1 0 0 0,0 1 0 0 0,0-1 0 0 0,0 0 0 0 0,3-3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 0 0,'0'0'9043'0'0,"-2"8"-7885"0"0,-6 38 1214 0 0,-2 67 0 0 0,11-111-2603 0 0,-1 0 1 0 0,1 0 0 0 0,0 0 0 0 0,-1 0-1 0 0,1 0 1 0 0,0 0 0 0 0,0 0 0 0 0,0-1-1 0 0,3 4 1 0 0,2 6-7329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38 712 0 0,'0'0'10741'0'0,"0"-6"-9895"0"0,2-20-215 0 0,-1 20 74 0 0,-5 25-913 0 0,-10 67 1268 0 0,-7 63 309 0 0,18-114-1139 0 0,-10 38 0 0 0,2-9-2067 0 0,11-63 1649 0 0,-2 16-2119 0 0,2-17 2074 0 0,0 0 0 0 0,0 1 0 0 0,0-1 0 0 0,0 0-1 0 0,0 1 1 0 0,0-1 0 0 0,0 0 0 0 0,0 1 0 0 0,1-1 0 0 0,-1 0 0 0 0,0 1 0 0 0,0-1 0 0 0,0 0 0 0 0,0 1 0 0 0,0-1-1 0 0,0 0 1 0 0,1 0 0 0 0,3 4-3962 0 0,-3-4 3962 0 0,-1 0-1 0 0,0 0 1 0 0,1 0 0 0 0,8-2-2339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8 139 1988 0 0,'0'0'3360'0'0,"-1"13"-1670"0"0,-1 3-1063 0 0,0-5-76 0 0,1-1 1 0 0,0 0-1 0 0,0 1 1 0 0,1-1-1 0 0,1 1 1 0 0,1 12-1 0 0,-1-21-438 0 0,-1 1-1 0 0,1-1 1 0 0,-1 0-1 0 0,1 1 1 0 0,0-1-1 0 0,0 0 1 0 0,0 1-1 0 0,1-1 1 0 0,-1 0-1 0 0,0 0 1 0 0,1 0 0 0 0,-1 0-1 0 0,1 0 1 0 0,0-1-1 0 0,0 1 1 0 0,0 0-1 0 0,0-1 1 0 0,4 3-1 0 0,-2-2 28 0 0,-1 0 0 0 0,1-1 0 0 0,0 0 0 0 0,0 0 0 0 0,0 0 0 0 0,0 0-1 0 0,0-1 1 0 0,0 1 0 0 0,0-1 0 0 0,8-1 0 0 0,-2 0-27 0 0,1-1 0 0 0,0 0 0 0 0,-1 0 0 0 0,1-2 0 0 0,-1 1 0 0 0,0-1 0 0 0,0 0 0 0 0,10-7 0 0 0,-9 4-109 0 0,1-1-1 0 0,-1 0 1 0 0,0-1-1 0 0,-1-1 1 0 0,0 1-1 0 0,11-16 0 0 0,-17 20-76 0 0,0 0 0 0 0,0 0 0 0 0,-1-1 0 0 0,0 0 0 0 0,0 1 0 0 0,0-1 0 0 0,-1 0 0 0 0,0 0 0 0 0,0-1 0 0 0,-1 1 0 0 0,0 0 0 0 0,0 0 0 0 0,0-1 0 0 0,0 1 0 0 0,-2-12 0 0 0,0 14 35 0 0,1 1-1 0 0,-1 0 0 0 0,0-1 0 0 0,-1 1 0 0 0,1 0 0 0 0,-1 0 1 0 0,1 0-1 0 0,-1 0 0 0 0,0 0 0 0 0,0 0 0 0 0,0 0 1 0 0,0 0-1 0 0,-1 1 0 0 0,1-1 0 0 0,-1 1 0 0 0,0 0 1 0 0,0 0-1 0 0,1 0 0 0 0,-5-2 0 0 0,-1 0-21 0 0,0 0 1 0 0,0 0-1 0 0,0 1 0 0 0,-1 0 0 0 0,0 0 0 0 0,-9-1 1 0 0,-24-1 184 0 0,24 4-2489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33 140 0 0,'0'0'14767'0'0,"-1"-6"-13709"0"0,-4-15-195 0 0,5 20-821 0 0,0 1 1 0 0,0 0 0 0 0,0 0-1 0 0,0-1 1 0 0,0 1 0 0 0,0 0-1 0 0,0 0 1 0 0,0 0 0 0 0,0-1-1 0 0,0 1 1 0 0,0 0 0 0 0,0 0-1 0 0,-1 0 1 0 0,1-1 0 0 0,0 1-1 0 0,0 0 1 0 0,0 0 0 0 0,0 0 0 0 0,-1 0-1 0 0,1 0 1 0 0,0-1 0 0 0,0 1-1 0 0,0 0 1 0 0,-1 0 0 0 0,1 0-1 0 0,0 0 1 0 0,0 0 0 0 0,0 0-1 0 0,-1 0 1 0 0,1 0 0 0 0,0 0-1 0 0,0 0 1 0 0,-1 0 0 0 0,1 0-1 0 0,0 0 1 0 0,0 0 0 0 0,0 0-1 0 0,-1 0 1 0 0,1 0 0 0 0,0 0 0 0 0,0 0-1 0 0,-1 0 1 0 0,1 0 0 0 0,0 0-1 0 0,0 0 1 0 0,0 0 0 0 0,-1 0-1 0 0,1 1 1 0 0,0-1 0 0 0,0 0-1 0 0,0 0 1 0 0,0 0 0 0 0,-1 0-1 0 0,1 0 1 0 0,0 1 0 0 0,0-1-1 0 0,0 0 1 0 0,0 0 0 0 0,0 0-1 0 0,-1 1 1 0 0,1-1 0 0 0,-9 13 223 0 0,8-11-209 0 0,-3 6-49 0 0,-1 0 0 0 0,1 1-1 0 0,1-1 1 0 0,0 1 0 0 0,-4 16-1 0 0,4-14-3 0 0,0-1 1 0 0,0 0-1 0 0,-9 18 0 0 0,9-23-87 0 0,0 0-50 0 0,0 0 1 0 0,0 1-1 0 0,0 0 0 0 0,1-1 0 0 0,-1 1 1 0 0,2 0-1 0 0,-3 10 0 0 0,10-43-17554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7 300 0 0,'0'0'7679'0'0,"-5"-1"-6849"0"0,-3-1-561 0 0,5 1-173 0 0,1 1-1 0 0,0-1 1 0 0,0 0 0 0 0,0 1-1 0 0,-1 0 1 0 0,1-1-1 0 0,0 1 1 0 0,-1 0 0 0 0,1 0-1 0 0,0 0 1 0 0,0 1-1 0 0,-1-1 1 0 0,1 0 0 0 0,0 1-1 0 0,0 0 1 0 0,-1-1 0 0 0,1 1-1 0 0,0 0 1 0 0,0 0-1 0 0,0 0 1 0 0,0 0 0 0 0,0 1-1 0 0,0-1 1 0 0,1 0 0 0 0,-1 1-1 0 0,-2 2 1 0 0,-23 26 396 0 0,-28 33-117 0 0,51-51-2341 0 0,4-11 1504 0 0,1 0 0 0 0,-1 1 0 0 0,0-1-1 0 0,1 0 1 0 0,-1 0 0 0 0,1 0 0 0 0,-1-1 0 0 0,1 1 0 0 0,-1 0-1 0 0,1 0 1 0 0,0 0 0 0 0,0 0 0 0 0,-1 0 0 0 0,1-1-1 0 0,1 2 1 0 0,4 4-2704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36 0 0,'0'0'11093'0'0,"-3"-2"-8341"0"0,5 12-2215 0 0,1 0-1 0 0,-1-1 1 0 0,1 1 0 0 0,1-1-1 0 0,0 0 1 0 0,8 14-1 0 0,-9-19-454 0 0,8 19 106 0 0,-5-9-175 0 0,1-1 0 0 0,1 0-1 0 0,0-1 1 0 0,11 15-1 0 0,-14-20-687 0 0,5 7-3299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0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1908 0 0,'0'0'9171'0'0,"-11"12"-7803"0"0,-91 92 1734 0 0,64-60-2464 0 0,37-32-1611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 1064 0 0,'0'0'10373'0'0,"-7"1"-9461"0"0,48-4 3313 0 0,70-29-2497 0 0,19-4-2339 0 0,-117 32-378 0 0,6 0-4190 0 0,-25 20-5640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0 932 0 0,'0'0'10310'0'0,"6"3"-8860"0"0,7 1-954 0 0,1-1 0 0 0,0-1 0 0 0,-1 0 0 0 0,1 0-1 0 0,0-1 1 0 0,15-2 0 0 0,-26 1-494 0 0,0 0 0 0 0,0 0 1 0 0,-1 0-1 0 0,1 1 0 0 0,0-1 0 0 0,0 1 0 0 0,-1-1 1 0 0,1 1-1 0 0,0 0 0 0 0,-1 0 0 0 0,1 0 1 0 0,-1 0-1 0 0,1 1 0 0 0,-1-1 0 0 0,1 1 1 0 0,-1-1-1 0 0,0 1 0 0 0,0 0 0 0 0,0 0 1 0 0,0 0-1 0 0,0 0 0 0 0,0 0 0 0 0,-1 0 0 0 0,1 1 1 0 0,0-1-1 0 0,1 4 0 0 0,-2-2 27 0 0,0 0-1 0 0,0 0 1 0 0,0 0-1 0 0,-1 0 1 0 0,0 0-1 0 0,1 0 0 0 0,-1 0 1 0 0,0 0-1 0 0,-1-1 1 0 0,1 1-1 0 0,-1 0 1 0 0,0 0-1 0 0,0 0 1 0 0,0 0-1 0 0,0 0 1 0 0,-1-1-1 0 0,1 1 1 0 0,-3 3-1 0 0,-12 21-553 0 0,-2-2 0 0 0,-38 47-1 0 0,-51 39-658 0 0,67-71 1207 0 0,36-37-60 0 0,-15 18-6 0 0,18-21 39 0 0,0 0 0 0 0,0 0 0 0 0,1 0 0 0 0,-1 0 1 0 0,0 0-1 0 0,1 0 0 0 0,-1 0 0 0 0,1 0 0 0 0,-1 0 0 0 0,1 0 0 0 0,-1 0 0 0 0,1 1 0 0 0,0-1 0 0 0,0 0 0 0 0,0 0 0 0 0,0 1 0 0 0,0 1 0 0 0,0-3 20 0 0,0 1-1 0 0,1-1 1 0 0,-1 0-1 0 0,0 1 1 0 0,1-1 0 0 0,-1 1-1 0 0,1-1 1 0 0,-1 0 0 0 0,1 1-1 0 0,-1-1 1 0 0,1 0-1 0 0,-1 0 1 0 0,1 1 0 0 0,-1-1-1 0 0,1 0 1 0 0,-1 0 0 0 0,1 0-1 0 0,-1 0 1 0 0,1 1 0 0 0,-1-1-1 0 0,1 0 1 0 0,0 0-1 0 0,0 0 1 0 0,20-1 1142 0 0,-12 1-650 0 0,22-2-69 0 0,0-1 1 0 0,0-2 0 0 0,30-8 0 0 0,43-7-90 0 0,-85 18-564 0 0,34-6-733 0 0,-30-2-2451 0 0,-4-7-3876 0 0,-12 4 2145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4 504 960 0 0,'0'0'7674'0'0,"-1"-13"-6903"0"0,1 0-620 0 0,-2-19 1615 0 0,2-34 1 0 0,4 39-985 0 0,1 1 0 0 0,10-33 0 0 0,2-7-228 0 0,-9 26-330 0 0,12-49 281 0 0,-18 80-353 0 0,0 1 0 0 0,-1-1 1 0 0,0 0-1 0 0,0-17 0 0 0,-1 25-272 0 0,1 1-1 0 0,-1-1 1 0 0,0 1 0 0 0,1-1 0 0 0,-1 0-1 0 0,1 1 1 0 0,-1 0 0 0 0,1-1-1 0 0,-1 1 1 0 0,1-1 0 0 0,-1 1 0 0 0,1 0-1 0 0,0-1 1 0 0,-1 1 0 0 0,1 0-1 0 0,-1-1 1 0 0,1 1 0 0 0,1 0 0 0 0,8-3-4938 0 0,4 3 118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3068 0 0,'0'0'7862'0'0,"7"12"-6564"0"0,4 4-900 0 0,-6-9-139 0 0,1 1-1 0 0,-1 0 0 0 0,-1 0 1 0 0,8 18-1 0 0,-9-20 130 0 0,1 1 0 0 0,0-1 1 0 0,1 0-1 0 0,-1 0 0 0 0,1 0 0 0 0,1-1 1 0 0,9 10-1 0 0,7 6-2097 0 0,-5 1-6107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1908 0 0,'0'0'8517'0'0,"-41"85"-6533"0"0,25-58-444 0 0,0-1-616 0 0,-3 0-532 0 0,3 1-312 0 0,1-6 144 0 0,-1-1-208 0 0,6-2-32 0 0,1-7-112 0 0,5-2-640 0 0,1-6-864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1988 0 0,'0'0'10354'0'0,"2"13"-8735"0"0,3 36-19 0 0,3-1 0 0 0,27 91-1 0 0,-19-101-1581 0 0,58 132-1037 0 0,-55-145-1699 0 0,-19-24 2506 0 0,0-1 0 0 0,0 1-1 0 0,1-1 1 0 0,-1 1-1 0 0,0-1 1 0 0,1 0-1 0 0,-1 1 1 0 0,0-1-1 0 0,1 1 1 0 0,-1-1 0 0 0,1 0-1 0 0,-1 1 1 0 0,1-1-1 0 0,-1 0 1 0 0,1 0-1 0 0,-1 1 1 0 0,1-1-1 0 0,-1 0 1 0 0,1 0 0 0 0,-1 0-1 0 0,1 0 1 0 0,-1 0-1 0 0,1 0 1 0 0,-1 1-1 0 0,1-1 1 0 0,-1 0-1 0 0,1 0 1 0 0,-1-1 0 0 0,1 1-1 0 0,-1 0 1 0 0,1 0-1 0 0,0 0 1 0 0,-1 0-1 0 0,1 0 1 0 0,-1-1-1 0 0,1 1 1 0 0,-1 0 0 0 0,1 0-1 0 0,-1-1 1 0 0,0 1-1 0 0,1 0 1 0 0,-1-1-1 0 0,1 1 1 0 0,-1 0-1 0 0,0-1 1 0 0,1 1 0 0 0,-1-1-1 0 0,0 1 1 0 0,1-1-1 0 0,-1 1 1 0 0,0-1-1 0 0,6-14-3781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4612 0 0,'0'0'4492'0'0,"-13"15"-2761"0"0,-92 123 1441 0 0,-8 10-1917 0 0,105-132-403 0 0,6-10-2717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09:2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5969 0 0,'0'0'9968'0'0,"7"2"-9528"0"0,40 5 452 0 0,48 10-2886 0 0,-80-14-101 0 0,-4-3-2812 0 0,-2 0 454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1168 0 0,'0'0'11408'0'0,"10"-4"-10634"0"0,32-10 5 0 0,-38 12-480 0 0,1 1 1 0 0,0 0-1 0 0,-1 0 1 0 0,1 1-1 0 0,0-1 1 0 0,-1 1 0 0 0,1 0-1 0 0,7 1 1 0 0,4 0-44 0 0,-16 2-258 0 0,0-1 0 0 0,0 1 1 0 0,0 0-1 0 0,0-1 0 0 0,-1 1 0 0 0,1-1 1 0 0,-2 5-1 0 0,-5 6-121 0 0,0-1 1 0 0,-1 1-1 0 0,0-2 1 0 0,-1 1-1 0 0,0-1 1 0 0,-1 0-1 0 0,-15 12 1 0 0,-8 7-106 0 0,32-27 148 0 0,1 0 0 0 0,-1 0 0 0 0,1 0 0 0 0,-1 0 0 0 0,1 0 0 0 0,0 0 0 0 0,0-1 0 0 0,2 7 0 0 0,-2-3 34 0 0,0-5 72 0 0,0-1 0 0 0,0 1-1 0 0,1 0 1 0 0,-1 0-1 0 0,0-1 1 0 0,0 1-1 0 0,1 0 1 0 0,-1-1 0 0 0,0 1-1 0 0,1 0 1 0 0,-1-1-1 0 0,1 1 1 0 0,-1-1 0 0 0,1 1-1 0 0,-1 0 1 0 0,1-1-1 0 0,0 1 1 0 0,-1-1 0 0 0,1 0-1 0 0,-1 1 1 0 0,1-1-1 0 0,0 1 1 0 0,-1-1-1 0 0,1 0 1 0 0,0 0 0 0 0,0 1-1 0 0,-1-1 1 0 0,1 0-1 0 0,0 0 1 0 0,0 0 0 0 0,1 0-1 0 0,28 2 1729 0 0,-24-2-1334 0 0,8-1 375 0 0,-1-1 0 0 0,19-3 1 0 0,-1-1-1441 0 0,0 3-4943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1196 0 0,'0'0'10113'0'0,"0"-4"-9568"0"0,1 2-404 0 0,0-1 0 0 0,0 1 0 0 0,0-1 0 0 0,0 1 0 0 0,0-1 0 0 0,1 1 0 0 0,-1 0 0 0 0,1 0 0 0 0,-1-1 0 0 0,1 1 0 0 0,0 0 0 0 0,0 1 0 0 0,0-1 0 0 0,0 0 0 0 0,0 0 0 0 0,0 1 0 0 0,1-1 0 0 0,-1 1 0 0 0,0 0-1 0 0,1 0 1 0 0,-1 0 0 0 0,1 0 0 0 0,-1 0 0 0 0,1 0 0 0 0,5 0 0 0 0,28-2 597 0 0,45 0 996 0 0,-91 16-5529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1 248 0 0,'0'0'10804'0'0,"26"0"-9312"0"0,-13 0-1440 0 0,-1 0-1 0 0,0 1 0 0 0,1 0 1 0 0,-1 1-1 0 0,0 1 1 0 0,22 6-1 0 0,-31-8-51 0 0,-1 0-1 0 0,1 0 1 0 0,-1 1 0 0 0,1-1-1 0 0,-1 0 1 0 0,1 1 0 0 0,-1 0-1 0 0,0-1 1 0 0,0 1 0 0 0,0 0-1 0 0,0 0 1 0 0,3 4 0 0 0,-4-5-8 0 0,-1 1 0 0 0,1-1-1 0 0,-1 1 1 0 0,1-1 0 0 0,-1 1 0 0 0,1-1 0 0 0,-1 1 0 0 0,0 0 0 0 0,0-1 0 0 0,1 1 0 0 0,-1 0 0 0 0,0-1 0 0 0,-1 1 0 0 0,1 0 0 0 0,0-1-1 0 0,0 1 1 0 0,-1-1 0 0 0,1 1 0 0 0,-1-1 0 0 0,0 1 0 0 0,1 0 0 0 0,-1-1 0 0 0,-1 3 0 0 0,-10 13-556 0 0,-1 0 0 0 0,0-1 0 0 0,-1 0 0 0 0,-1-1 1 0 0,-32 26-1 0 0,-4 4 549 0 0,-21 18 72 0 0,39-36 851 0 0,24-15-41 0 0,9-12-1086 0 0,19 0 1646 0 0,-8 1-1062 0 0,0-1 0 0 0,0-1 0 0 0,14-2 0 0 0,80-24 830 0 0,-76 18-1049 0 0,0 1-1 0 0,0 1 1 0 0,47-4 0 0 0,-63 10-319 0 0,14-1 521 0 0,-13 5-3897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4064 0 0,'0'0'3792'0'0,"-4"13"-1898"0"0,-16 44-343 0 0,19-50-1278 0 0,-1 1 0 0 0,1 0-1 0 0,0 0 1 0 0,0-1 0 0 0,1 1 0 0 0,0 0 0 0 0,1 0-1 0 0,-1 0 1 0 0,1 0 0 0 0,1-1 0 0 0,0 1 0 0 0,4 12-1 0 0,2 9 644 0 0,27 81 1289 0 0,-33-104-2257 0 0,-1-5 95 0 0,-1 0 0 0 0,0 0 0 0 0,1-1 0 0 0,-1 1 0 0 0,0 0 0 0 0,0 0 0 0 0,0 0 0 0 0,0-1 0 0 0,0 1 0 0 0,0 0 0 0 0,0 0-1 0 0,0 0 1 0 0,0 0 0 0 0,0-1 0 0 0,0 3 0 0 0,-1-2 16 0 0,0 0 1 0 0,0 0-1 0 0,-1 0 0 0 0,1 0 0 0 0,0 0 0 0 0,0 0 1 0 0,-1 0-1 0 0,1-1 0 0 0,-1 1 0 0 0,1 0 1 0 0,-2 0-1 0 0,-8 4-4 0 0,-1-1 0 0 0,1-1 1 0 0,-1 0-1 0 0,0 0 0 0 0,-22 1 1 0 0,-62-1-3419 0 0,80-3 1926 0 0,15 1 1035 0 0,0-1 0 0 0,0 0 0 0 0,0 0 0 0 0,0 0 0 0 0,0 0 0 0 0,0 0 0 0 0,0-1 0 0 0,-1 1 0 0 0,1 0 0 0 0,0 0 0 0 0,0-1 0 0 0,0 1 0 0 0,0-1 0 0 0,0 1 0 0 0,0-1 0 0 0,0 1 0 0 0,0-1 0 0 0,1 1 0 0 0,-1-1 0 0 0,-1-1 0 0 0,1-10-4702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8077 0 0,'0'0'5594'0'0,"12"-5"-4948"0"0,1-1-597 0 0,89-34 2021 0 0,-100 40-2074 0 0,131-40-523 0 0,-87 29-3194 0 0,0 0-3923 0 0,-22 7 4188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 0 0,'0'0'10452'0'0,"13"10"-8851"0"0,42 34 118 0 0,-49-39-1284 0 0,-1 0 0 0 0,0 0 0 0 0,0 1 0 0 0,0-1 1 0 0,-1 1-1 0 0,0 0 0 0 0,6 12 0 0 0,1 1 435 0 0,-5-9-748 0 0,74 102 1571 0 0,-70-100-1712 0 0,1 0 1 0 0,1 0 0 0 0,0-1 0 0 0,0-1 0 0 0,1 0 0 0 0,18 11 0 0 0,-25-19-274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3:50:1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6761 0 0,'0'0'9408'0'0,"-12"14"-7800"0"0,-74 89 135 0 0,-171 162-368 0 0,252-261-1773 0 0,-18 19-317 0 0,22-22 320 0 0,0 0 0 0 0,1 0 0 0 0,-1 0 0 0 0,0 0 0 0 0,1 1 0 0 0,-1-1 0 0 0,1 0 0 0 0,-1 0-1 0 0,1 0 1 0 0,-1 0 0 0 0,1 1 0 0 0,0 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56 1092 0 0,'0'0'8300'0'0,"-8"-5"-2395"0"0,59-15-5815 0 0,-39 15-54 0 0,0-1 0 0 0,0 2 1 0 0,23-6-1 0 0,-28 9-80 0 0,-3 0 29 0 0,0 0 1 0 0,0 0 0 0 0,0 0 0 0 0,0 1-1 0 0,1-1 1 0 0,-1 1 0 0 0,0 0 0 0 0,0 0-1 0 0,0 1 1 0 0,0-1 0 0 0,1 1 0 0 0,-1 0-1 0 0,0 0 1 0 0,0 0 0 0 0,0 1 0 0 0,6 2-1 0 0,-4 1-4 0 0,-5-5 30 0 0,1 1 1 0 0,-1-1-1 0 0,0 1 1 0 0,1 0 0 0 0,-1 0-1 0 0,0 0 1 0 0,1 0-1 0 0,-1 0 1 0 0,0 0 0 0 0,0 0-1 0 0,0 0 1 0 0,0 0-1 0 0,0 1 1 0 0,0-1 0 0 0,0 0-1 0 0,0 1 1 0 0,-1-1-1 0 0,1 0 1 0 0,0 1 0 0 0,-1-1-1 0 0,1 1 1 0 0,-1-1-1 0 0,0 1 1 0 0,1 0-1 0 0,-1-1 1 0 0,0 1 0 0 0,0-1-1 0 0,0 1 1 0 0,0-1-1 0 0,0 1 1 0 0,-1 0 0 0 0,1-1-1 0 0,0 1 1 0 0,-1 1-1 0 0,-2 4-39 0 0,1-1-1 0 0,-1 0 0 0 0,0 0 0 0 0,0-1 0 0 0,-1 1 0 0 0,1-1 0 0 0,-6 6 0 0 0,-7 12-392 0 0,5-7 357 0 0,0-1 0 0 0,0-1 0 0 0,-2 0 0 0 0,0 0 0 0 0,0-1-1 0 0,-1-1 1 0 0,0 0 0 0 0,-22 12 0 0 0,35-23 65 0 0,83-10-993 0 0,-67 9 1019 0 0,0 1 0 0 0,0 0-1 0 0,17 5 1 0 0,-26-5-26 0 0,0 1-1 0 0,0-1 1 0 0,-1 1-1 0 0,1 1 1 0 0,-1-1-1 0 0,1 1 1 0 0,-1 0-1 0 0,0 0 1 0 0,0 0-1 0 0,7 8 1 0 0,-10-9 87 0 0,0 0 1 0 0,-1 0-1 0 0,0 0 0 0 0,1 0 0 0 0,-1 0 1 0 0,0 0-1 0 0,0 1 0 0 0,0-1 1 0 0,-1 0-1 0 0,1 1 0 0 0,0-1 1 0 0,-1 1-1 0 0,0-1 0 0 0,1 1 1 0 0,-1-1-1 0 0,0 1 0 0 0,0-1 1 0 0,-1 1-1 0 0,1-1 0 0 0,0 0 0 0 0,-1 1 1 0 0,0-1-1 0 0,1 1 0 0 0,-3 3 1 0 0,0 3 144 0 0,-2-1 0 0 0,1 1 0 0 0,-1-1 0 0 0,-11 15 1 0 0,3-7 136 0 0,-2-2 1 0 0,1 0 0 0 0,-2-1 0 0 0,0 0 0 0 0,0-1 0 0 0,-31 16 0 0 0,36-22-260 0 0,0 0 1 0 0,-1 0 0 0 0,1-1 0 0 0,-1-1-1 0 0,0 0 1 0 0,-1 0 0 0 0,1-2-1 0 0,-1 1 1 0 0,1-1 0 0 0,-17 0 0 0 0,28-2-124 0 0,1 0 1 0 0,0 0 0 0 0,0 0-1 0 0,-1 0 1 0 0,1 0 0 0 0,0 0-1 0 0,0 0 1 0 0,-1 0 0 0 0,1 0-1 0 0,0 0 1 0 0,0 0 0 0 0,0 0-1 0 0,-1 0 1 0 0,1 0 0 0 0,0-1-1 0 0,0 1 1 0 0,-1 0 0 0 0,1 0 0 0 0,0 0-1 0 0,0 0 1 0 0,0 0 0 0 0,-1 0-1 0 0,1-1 1 0 0,0 1 0 0 0,0 0-1 0 0,0 0 1 0 0,0 0 0 0 0,0 0-1 0 0,-1-1 1 0 0,1 1 0 0 0,0 0-1 0 0,0 0 1 0 0,0 0 0 0 0,0-1-1 0 0,0 1 1 0 0,0 0 0 0 0,0-1-1 0 0,4-9-1892 0 0,12-7-3346 0 0,-5 9-321 0 0,6-6-1996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8 0 0,'0'0'8910'0'0,"-2"-3"-7926"0"0,0 1-592 0 0,1 1-226 0 0,0 0 0 0 0,1 1 0 0 0,-1-1 0 0 0,0 0 0 0 0,1 0 0 0 0,-1 0 0 0 0,0 1 0 0 0,1-1 0 0 0,0 0 0 0 0,-1 0 0 0 0,1 0 0 0 0,-1 0 0 0 0,1 0 0 0 0,0 0 0 0 0,-1-3 728 0 0,1 9-333 0 0,0-2-457 0 0,1-1 1 0 0,-1 1-1 0 0,1-1 1 0 0,0 0-1 0 0,-1 1 0 0 0,1-1 1 0 0,0 0-1 0 0,2 4 1 0 0,5 15 1043 0 0,10 52 657 0 0,31 111 38 0 0,-37-147-1707 0 0,1-1-1 0 0,35 66 0 0 0,-46-99-163 0 0,31 48 203 0 0,-31-47-275 0 0,1-1 0 0 0,-1 0 0 0 0,1 0 0 0 0,0 0 0 0 0,0 0-1 0 0,0 0 1 0 0,1-1 0 0 0,-1 1 0 0 0,0-1 0 0 0,1 0 0 0 0,7 3-1 0 0,-11-5 16 0 0,1 0 0 0 0,-1 0-1 0 0,0 1 1 0 0,1-1-1 0 0,-1 0 1 0 0,0 0 0 0 0,0 0-1 0 0,1 0 1 0 0,-1 0-1 0 0,0 0 1 0 0,1 0 0 0 0,-1 0-1 0 0,0 0 1 0 0,1 0-1 0 0,-1 0 1 0 0,0 0 0 0 0,1-1-1 0 0,-1 1 1 0 0,0 0-1 0 0,0 0 1 0 0,1 0-1 0 0,-1 0 1 0 0,0 0 0 0 0,0-1-1 0 0,1 1 1 0 0,-1 0-1 0 0,0 0 1 0 0,0 0 0 0 0,1-1-1 0 0,-1 1 1 0 0,0 0-1 0 0,0 0 1 0 0,0-1 0 0 0,0 1-1 0 0,1 0 1 0 0,-1 0-1 0 0,0-1 1 0 0,0 1 0 0 0,0 0-1 0 0,0-1 1 0 0,0 1-1 0 0,-1-17-9765 0 0,-5 4 4439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04:38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3224 0 0,'0'0'7670'0'0,"-13"16"-5333"0"0,-2 3-1616 0 0,-10 12 738 0 0,-21 35 0 0 0,-5 13 395 0 0,-83 117 33 0 0,80-115-3527 0 0,53-79 322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.png"/><Relationship Id="rId21" Type="http://schemas.openxmlformats.org/officeDocument/2006/relationships/image" Target="../media/image98.png"/><Relationship Id="rId63" Type="http://schemas.openxmlformats.org/officeDocument/2006/relationships/image" Target="../media/image119.png"/><Relationship Id="rId159" Type="http://schemas.openxmlformats.org/officeDocument/2006/relationships/image" Target="../media/image167.png"/><Relationship Id="rId170" Type="http://schemas.openxmlformats.org/officeDocument/2006/relationships/image" Target="../media/image174.png"/><Relationship Id="rId191" Type="http://schemas.openxmlformats.org/officeDocument/2006/relationships/customXml" Target="../ink/ink110.xml"/><Relationship Id="rId205" Type="http://schemas.openxmlformats.org/officeDocument/2006/relationships/customXml" Target="../ink/ink117.xml"/><Relationship Id="rId226" Type="http://schemas.openxmlformats.org/officeDocument/2006/relationships/image" Target="../media/image202.png"/><Relationship Id="rId247" Type="http://schemas.openxmlformats.org/officeDocument/2006/relationships/customXml" Target="../ink/ink138.xml"/><Relationship Id="rId107" Type="http://schemas.openxmlformats.org/officeDocument/2006/relationships/image" Target="../media/image141.png"/><Relationship Id="rId11" Type="http://schemas.openxmlformats.org/officeDocument/2006/relationships/image" Target="../media/image93.png"/><Relationship Id="rId32" Type="http://schemas.openxmlformats.org/officeDocument/2006/relationships/customXml" Target="../ink/ink32.xml"/><Relationship Id="rId53" Type="http://schemas.openxmlformats.org/officeDocument/2006/relationships/image" Target="../media/image114.png"/><Relationship Id="rId74" Type="http://schemas.openxmlformats.org/officeDocument/2006/relationships/customXml" Target="../ink/ink53.xml"/><Relationship Id="rId128" Type="http://schemas.openxmlformats.org/officeDocument/2006/relationships/customXml" Target="../ink/ink80.xml"/><Relationship Id="rId149" Type="http://schemas.openxmlformats.org/officeDocument/2006/relationships/image" Target="../media/image162.png"/><Relationship Id="rId5" Type="http://schemas.openxmlformats.org/officeDocument/2006/relationships/image" Target="../media/image90.png"/><Relationship Id="rId95" Type="http://schemas.openxmlformats.org/officeDocument/2006/relationships/image" Target="../media/image135.png"/><Relationship Id="rId160" Type="http://schemas.openxmlformats.org/officeDocument/2006/relationships/customXml" Target="../ink/ink96.xml"/><Relationship Id="rId181" Type="http://schemas.openxmlformats.org/officeDocument/2006/relationships/customXml" Target="../ink/ink105.xml"/><Relationship Id="rId216" Type="http://schemas.openxmlformats.org/officeDocument/2006/relationships/image" Target="../media/image197.png"/><Relationship Id="rId237" Type="http://schemas.openxmlformats.org/officeDocument/2006/relationships/customXml" Target="../ink/ink133.xml"/><Relationship Id="rId258" Type="http://schemas.openxmlformats.org/officeDocument/2006/relationships/image" Target="../media/image218.png"/><Relationship Id="rId22" Type="http://schemas.openxmlformats.org/officeDocument/2006/relationships/customXml" Target="../ink/ink27.xml"/><Relationship Id="rId43" Type="http://schemas.openxmlformats.org/officeDocument/2006/relationships/image" Target="../media/image109.png"/><Relationship Id="rId64" Type="http://schemas.openxmlformats.org/officeDocument/2006/relationships/customXml" Target="../ink/ink48.xml"/><Relationship Id="rId118" Type="http://schemas.openxmlformats.org/officeDocument/2006/relationships/customXml" Target="../ink/ink75.xml"/><Relationship Id="rId139" Type="http://schemas.openxmlformats.org/officeDocument/2006/relationships/image" Target="../media/image157.png"/><Relationship Id="rId85" Type="http://schemas.openxmlformats.org/officeDocument/2006/relationships/image" Target="../media/image130.png"/><Relationship Id="rId150" Type="http://schemas.openxmlformats.org/officeDocument/2006/relationships/customXml" Target="../ink/ink91.xml"/><Relationship Id="rId171" Type="http://schemas.openxmlformats.org/officeDocument/2006/relationships/customXml" Target="../ink/ink100.xml"/><Relationship Id="rId192" Type="http://schemas.openxmlformats.org/officeDocument/2006/relationships/image" Target="../media/image185.png"/><Relationship Id="rId206" Type="http://schemas.openxmlformats.org/officeDocument/2006/relationships/image" Target="../media/image192.png"/><Relationship Id="rId227" Type="http://schemas.openxmlformats.org/officeDocument/2006/relationships/customXml" Target="../ink/ink128.xml"/><Relationship Id="rId248" Type="http://schemas.openxmlformats.org/officeDocument/2006/relationships/image" Target="../media/image213.png"/><Relationship Id="rId12" Type="http://schemas.openxmlformats.org/officeDocument/2006/relationships/customXml" Target="../ink/ink22.xml"/><Relationship Id="rId33" Type="http://schemas.openxmlformats.org/officeDocument/2006/relationships/image" Target="../media/image104.png"/><Relationship Id="rId108" Type="http://schemas.openxmlformats.org/officeDocument/2006/relationships/customXml" Target="../ink/ink70.xml"/><Relationship Id="rId129" Type="http://schemas.openxmlformats.org/officeDocument/2006/relationships/image" Target="../media/image152.png"/><Relationship Id="rId54" Type="http://schemas.openxmlformats.org/officeDocument/2006/relationships/customXml" Target="../ink/ink43.xml"/><Relationship Id="rId75" Type="http://schemas.openxmlformats.org/officeDocument/2006/relationships/image" Target="../media/image125.png"/><Relationship Id="rId96" Type="http://schemas.openxmlformats.org/officeDocument/2006/relationships/customXml" Target="../ink/ink64.xml"/><Relationship Id="rId140" Type="http://schemas.openxmlformats.org/officeDocument/2006/relationships/customXml" Target="../ink/ink86.xml"/><Relationship Id="rId161" Type="http://schemas.openxmlformats.org/officeDocument/2006/relationships/image" Target="../media/image168.png"/><Relationship Id="rId182" Type="http://schemas.openxmlformats.org/officeDocument/2006/relationships/image" Target="../media/image180.png"/><Relationship Id="rId217" Type="http://schemas.openxmlformats.org/officeDocument/2006/relationships/customXml" Target="../ink/ink123.xml"/><Relationship Id="rId6" Type="http://schemas.openxmlformats.org/officeDocument/2006/relationships/customXml" Target="../ink/ink19.xml"/><Relationship Id="rId238" Type="http://schemas.openxmlformats.org/officeDocument/2006/relationships/image" Target="../media/image208.png"/><Relationship Id="rId259" Type="http://schemas.openxmlformats.org/officeDocument/2006/relationships/customXml" Target="../ink/ink144.xml"/><Relationship Id="rId23" Type="http://schemas.openxmlformats.org/officeDocument/2006/relationships/image" Target="../media/image99.png"/><Relationship Id="rId119" Type="http://schemas.openxmlformats.org/officeDocument/2006/relationships/image" Target="../media/image147.png"/><Relationship Id="rId44" Type="http://schemas.openxmlformats.org/officeDocument/2006/relationships/customXml" Target="../ink/ink38.xml"/><Relationship Id="rId65" Type="http://schemas.openxmlformats.org/officeDocument/2006/relationships/image" Target="../media/image120.png"/><Relationship Id="rId86" Type="http://schemas.openxmlformats.org/officeDocument/2006/relationships/customXml" Target="../ink/ink59.xml"/><Relationship Id="rId130" Type="http://schemas.openxmlformats.org/officeDocument/2006/relationships/customXml" Target="../ink/ink81.xml"/><Relationship Id="rId151" Type="http://schemas.openxmlformats.org/officeDocument/2006/relationships/image" Target="../media/image163.png"/><Relationship Id="rId172" Type="http://schemas.openxmlformats.org/officeDocument/2006/relationships/image" Target="../media/image175.png"/><Relationship Id="rId193" Type="http://schemas.openxmlformats.org/officeDocument/2006/relationships/customXml" Target="../ink/ink111.xml"/><Relationship Id="rId207" Type="http://schemas.openxmlformats.org/officeDocument/2006/relationships/customXml" Target="../ink/ink118.xml"/><Relationship Id="rId228" Type="http://schemas.openxmlformats.org/officeDocument/2006/relationships/image" Target="../media/image203.png"/><Relationship Id="rId249" Type="http://schemas.openxmlformats.org/officeDocument/2006/relationships/customXml" Target="../ink/ink139.xml"/><Relationship Id="rId13" Type="http://schemas.openxmlformats.org/officeDocument/2006/relationships/image" Target="../media/image94.png"/><Relationship Id="rId109" Type="http://schemas.openxmlformats.org/officeDocument/2006/relationships/image" Target="../media/image142.png"/><Relationship Id="rId260" Type="http://schemas.openxmlformats.org/officeDocument/2006/relationships/image" Target="../media/image219.png"/><Relationship Id="rId34" Type="http://schemas.openxmlformats.org/officeDocument/2006/relationships/customXml" Target="../ink/ink33.xml"/><Relationship Id="rId55" Type="http://schemas.openxmlformats.org/officeDocument/2006/relationships/image" Target="../media/image115.png"/><Relationship Id="rId76" Type="http://schemas.openxmlformats.org/officeDocument/2006/relationships/customXml" Target="../ink/ink54.xml"/><Relationship Id="rId97" Type="http://schemas.openxmlformats.org/officeDocument/2006/relationships/image" Target="../media/image136.png"/><Relationship Id="rId120" Type="http://schemas.openxmlformats.org/officeDocument/2006/relationships/customXml" Target="../ink/ink76.xml"/><Relationship Id="rId141" Type="http://schemas.openxmlformats.org/officeDocument/2006/relationships/image" Target="../media/image158.png"/><Relationship Id="rId7" Type="http://schemas.openxmlformats.org/officeDocument/2006/relationships/image" Target="../media/image91.png"/><Relationship Id="rId162" Type="http://schemas.openxmlformats.org/officeDocument/2006/relationships/image" Target="../media/image27.png"/><Relationship Id="rId183" Type="http://schemas.openxmlformats.org/officeDocument/2006/relationships/customXml" Target="../ink/ink106.xml"/><Relationship Id="rId218" Type="http://schemas.openxmlformats.org/officeDocument/2006/relationships/image" Target="../media/image198.png"/><Relationship Id="rId239" Type="http://schemas.openxmlformats.org/officeDocument/2006/relationships/customXml" Target="../ink/ink134.xml"/><Relationship Id="rId250" Type="http://schemas.openxmlformats.org/officeDocument/2006/relationships/image" Target="../media/image214.png"/><Relationship Id="rId24" Type="http://schemas.openxmlformats.org/officeDocument/2006/relationships/customXml" Target="../ink/ink28.xml"/><Relationship Id="rId45" Type="http://schemas.openxmlformats.org/officeDocument/2006/relationships/image" Target="../media/image110.png"/><Relationship Id="rId66" Type="http://schemas.openxmlformats.org/officeDocument/2006/relationships/customXml" Target="../ink/ink49.xml"/><Relationship Id="rId87" Type="http://schemas.openxmlformats.org/officeDocument/2006/relationships/image" Target="../media/image131.png"/><Relationship Id="rId110" Type="http://schemas.openxmlformats.org/officeDocument/2006/relationships/customXml" Target="../ink/ink71.xml"/><Relationship Id="rId131" Type="http://schemas.openxmlformats.org/officeDocument/2006/relationships/image" Target="../media/image153.png"/><Relationship Id="rId152" Type="http://schemas.openxmlformats.org/officeDocument/2006/relationships/customXml" Target="../ink/ink92.xml"/><Relationship Id="rId173" Type="http://schemas.openxmlformats.org/officeDocument/2006/relationships/customXml" Target="../ink/ink101.xml"/><Relationship Id="rId194" Type="http://schemas.openxmlformats.org/officeDocument/2006/relationships/image" Target="../media/image186.png"/><Relationship Id="rId208" Type="http://schemas.openxmlformats.org/officeDocument/2006/relationships/image" Target="../media/image193.png"/><Relationship Id="rId229" Type="http://schemas.openxmlformats.org/officeDocument/2006/relationships/customXml" Target="../ink/ink129.xml"/><Relationship Id="rId240" Type="http://schemas.openxmlformats.org/officeDocument/2006/relationships/image" Target="../media/image209.png"/><Relationship Id="rId261" Type="http://schemas.openxmlformats.org/officeDocument/2006/relationships/customXml" Target="../ink/ink145.xml"/><Relationship Id="rId14" Type="http://schemas.openxmlformats.org/officeDocument/2006/relationships/customXml" Target="../ink/ink23.xml"/><Relationship Id="rId35" Type="http://schemas.openxmlformats.org/officeDocument/2006/relationships/image" Target="../media/image105.png"/><Relationship Id="rId56" Type="http://schemas.openxmlformats.org/officeDocument/2006/relationships/customXml" Target="../ink/ink44.xml"/><Relationship Id="rId77" Type="http://schemas.openxmlformats.org/officeDocument/2006/relationships/image" Target="../media/image126.png"/><Relationship Id="rId100" Type="http://schemas.openxmlformats.org/officeDocument/2006/relationships/customXml" Target="../ink/ink66.xml"/><Relationship Id="rId8" Type="http://schemas.openxmlformats.org/officeDocument/2006/relationships/customXml" Target="../ink/ink20.xml"/><Relationship Id="rId98" Type="http://schemas.openxmlformats.org/officeDocument/2006/relationships/customXml" Target="../ink/ink65.xml"/><Relationship Id="rId121" Type="http://schemas.openxmlformats.org/officeDocument/2006/relationships/image" Target="../media/image148.png"/><Relationship Id="rId142" Type="http://schemas.openxmlformats.org/officeDocument/2006/relationships/customXml" Target="../ink/ink87.xml"/><Relationship Id="rId163" Type="http://schemas.openxmlformats.org/officeDocument/2006/relationships/image" Target="../media/image28.png"/><Relationship Id="rId184" Type="http://schemas.openxmlformats.org/officeDocument/2006/relationships/image" Target="../media/image181.png"/><Relationship Id="rId219" Type="http://schemas.openxmlformats.org/officeDocument/2006/relationships/customXml" Target="../ink/ink124.xml"/><Relationship Id="rId230" Type="http://schemas.openxmlformats.org/officeDocument/2006/relationships/image" Target="../media/image204.png"/><Relationship Id="rId251" Type="http://schemas.openxmlformats.org/officeDocument/2006/relationships/customXml" Target="../ink/ink140.xml"/><Relationship Id="rId25" Type="http://schemas.openxmlformats.org/officeDocument/2006/relationships/image" Target="../media/image100.png"/><Relationship Id="rId46" Type="http://schemas.openxmlformats.org/officeDocument/2006/relationships/customXml" Target="../ink/ink39.xml"/><Relationship Id="rId67" Type="http://schemas.openxmlformats.org/officeDocument/2006/relationships/image" Target="../media/image121.png"/><Relationship Id="rId88" Type="http://schemas.openxmlformats.org/officeDocument/2006/relationships/customXml" Target="../ink/ink60.xml"/><Relationship Id="rId111" Type="http://schemas.openxmlformats.org/officeDocument/2006/relationships/image" Target="../media/image143.png"/><Relationship Id="rId132" Type="http://schemas.openxmlformats.org/officeDocument/2006/relationships/customXml" Target="../ink/ink82.xml"/><Relationship Id="rId153" Type="http://schemas.openxmlformats.org/officeDocument/2006/relationships/image" Target="../media/image164.png"/><Relationship Id="rId174" Type="http://schemas.openxmlformats.org/officeDocument/2006/relationships/image" Target="../media/image176.png"/><Relationship Id="rId195" Type="http://schemas.openxmlformats.org/officeDocument/2006/relationships/customXml" Target="../ink/ink112.xml"/><Relationship Id="rId209" Type="http://schemas.openxmlformats.org/officeDocument/2006/relationships/customXml" Target="../ink/ink119.xml"/><Relationship Id="rId220" Type="http://schemas.openxmlformats.org/officeDocument/2006/relationships/image" Target="../media/image199.png"/><Relationship Id="rId241" Type="http://schemas.openxmlformats.org/officeDocument/2006/relationships/customXml" Target="../ink/ink135.xml"/><Relationship Id="rId15" Type="http://schemas.openxmlformats.org/officeDocument/2006/relationships/image" Target="../media/image95.png"/><Relationship Id="rId36" Type="http://schemas.openxmlformats.org/officeDocument/2006/relationships/customXml" Target="../ink/ink34.xml"/><Relationship Id="rId57" Type="http://schemas.openxmlformats.org/officeDocument/2006/relationships/image" Target="../media/image116.png"/><Relationship Id="rId262" Type="http://schemas.openxmlformats.org/officeDocument/2006/relationships/image" Target="../media/image220.png"/><Relationship Id="rId78" Type="http://schemas.openxmlformats.org/officeDocument/2006/relationships/customXml" Target="../ink/ink55.xml"/><Relationship Id="rId99" Type="http://schemas.openxmlformats.org/officeDocument/2006/relationships/image" Target="../media/image137.png"/><Relationship Id="rId101" Type="http://schemas.openxmlformats.org/officeDocument/2006/relationships/image" Target="../media/image138.png"/><Relationship Id="rId122" Type="http://schemas.openxmlformats.org/officeDocument/2006/relationships/customXml" Target="../ink/ink77.xml"/><Relationship Id="rId143" Type="http://schemas.openxmlformats.org/officeDocument/2006/relationships/image" Target="../media/image159.png"/><Relationship Id="rId164" Type="http://schemas.openxmlformats.org/officeDocument/2006/relationships/image" Target="../media/image29.png"/><Relationship Id="rId185" Type="http://schemas.openxmlformats.org/officeDocument/2006/relationships/customXml" Target="../ink/ink107.xml"/><Relationship Id="rId9" Type="http://schemas.openxmlformats.org/officeDocument/2006/relationships/image" Target="../media/image92.png"/><Relationship Id="rId210" Type="http://schemas.openxmlformats.org/officeDocument/2006/relationships/image" Target="../media/image194.png"/><Relationship Id="rId26" Type="http://schemas.openxmlformats.org/officeDocument/2006/relationships/customXml" Target="../ink/ink29.xml"/><Relationship Id="rId231" Type="http://schemas.openxmlformats.org/officeDocument/2006/relationships/customXml" Target="../ink/ink130.xml"/><Relationship Id="rId252" Type="http://schemas.openxmlformats.org/officeDocument/2006/relationships/image" Target="../media/image215.png"/><Relationship Id="rId47" Type="http://schemas.openxmlformats.org/officeDocument/2006/relationships/image" Target="../media/image111.png"/><Relationship Id="rId68" Type="http://schemas.openxmlformats.org/officeDocument/2006/relationships/customXml" Target="../ink/ink50.xml"/><Relationship Id="rId89" Type="http://schemas.openxmlformats.org/officeDocument/2006/relationships/image" Target="../media/image132.png"/><Relationship Id="rId112" Type="http://schemas.openxmlformats.org/officeDocument/2006/relationships/customXml" Target="../ink/ink72.xml"/><Relationship Id="rId133" Type="http://schemas.openxmlformats.org/officeDocument/2006/relationships/image" Target="../media/image154.png"/><Relationship Id="rId154" Type="http://schemas.openxmlformats.org/officeDocument/2006/relationships/customXml" Target="../ink/ink93.xml"/><Relationship Id="rId175" Type="http://schemas.openxmlformats.org/officeDocument/2006/relationships/customXml" Target="../ink/ink102.xml"/><Relationship Id="rId196" Type="http://schemas.openxmlformats.org/officeDocument/2006/relationships/image" Target="../media/image187.png"/><Relationship Id="rId200" Type="http://schemas.openxmlformats.org/officeDocument/2006/relationships/image" Target="../media/image189.png"/><Relationship Id="rId16" Type="http://schemas.openxmlformats.org/officeDocument/2006/relationships/customXml" Target="../ink/ink24.xml"/><Relationship Id="rId221" Type="http://schemas.openxmlformats.org/officeDocument/2006/relationships/customXml" Target="../ink/ink125.xml"/><Relationship Id="rId242" Type="http://schemas.openxmlformats.org/officeDocument/2006/relationships/image" Target="../media/image210.png"/><Relationship Id="rId263" Type="http://schemas.openxmlformats.org/officeDocument/2006/relationships/image" Target="../media/image30.png"/><Relationship Id="rId37" Type="http://schemas.openxmlformats.org/officeDocument/2006/relationships/image" Target="../media/image106.png"/><Relationship Id="rId58" Type="http://schemas.openxmlformats.org/officeDocument/2006/relationships/customXml" Target="../ink/ink45.xml"/><Relationship Id="rId79" Type="http://schemas.openxmlformats.org/officeDocument/2006/relationships/image" Target="../media/image127.png"/><Relationship Id="rId102" Type="http://schemas.openxmlformats.org/officeDocument/2006/relationships/customXml" Target="../ink/ink67.xml"/><Relationship Id="rId123" Type="http://schemas.openxmlformats.org/officeDocument/2006/relationships/image" Target="../media/image149.png"/><Relationship Id="rId144" Type="http://schemas.openxmlformats.org/officeDocument/2006/relationships/customXml" Target="../ink/ink88.xml"/><Relationship Id="rId90" Type="http://schemas.openxmlformats.org/officeDocument/2006/relationships/customXml" Target="../ink/ink61.xml"/><Relationship Id="rId165" Type="http://schemas.openxmlformats.org/officeDocument/2006/relationships/customXml" Target="../ink/ink97.xml"/><Relationship Id="rId186" Type="http://schemas.openxmlformats.org/officeDocument/2006/relationships/image" Target="../media/image182.png"/><Relationship Id="rId211" Type="http://schemas.openxmlformats.org/officeDocument/2006/relationships/customXml" Target="../ink/ink120.xml"/><Relationship Id="rId232" Type="http://schemas.openxmlformats.org/officeDocument/2006/relationships/image" Target="../media/image205.png"/><Relationship Id="rId253" Type="http://schemas.openxmlformats.org/officeDocument/2006/relationships/customXml" Target="../ink/ink141.xml"/><Relationship Id="rId27" Type="http://schemas.openxmlformats.org/officeDocument/2006/relationships/image" Target="../media/image101.png"/><Relationship Id="rId48" Type="http://schemas.openxmlformats.org/officeDocument/2006/relationships/customXml" Target="../ink/ink40.xml"/><Relationship Id="rId69" Type="http://schemas.openxmlformats.org/officeDocument/2006/relationships/image" Target="../media/image122.png"/><Relationship Id="rId113" Type="http://schemas.openxmlformats.org/officeDocument/2006/relationships/image" Target="../media/image144.png"/><Relationship Id="rId134" Type="http://schemas.openxmlformats.org/officeDocument/2006/relationships/customXml" Target="../ink/ink83.xml"/><Relationship Id="rId80" Type="http://schemas.openxmlformats.org/officeDocument/2006/relationships/customXml" Target="../ink/ink56.xml"/><Relationship Id="rId155" Type="http://schemas.openxmlformats.org/officeDocument/2006/relationships/image" Target="../media/image165.png"/><Relationship Id="rId176" Type="http://schemas.openxmlformats.org/officeDocument/2006/relationships/image" Target="../media/image177.png"/><Relationship Id="rId197" Type="http://schemas.openxmlformats.org/officeDocument/2006/relationships/customXml" Target="../ink/ink113.xml"/><Relationship Id="rId201" Type="http://schemas.openxmlformats.org/officeDocument/2006/relationships/customXml" Target="../ink/ink115.xml"/><Relationship Id="rId222" Type="http://schemas.openxmlformats.org/officeDocument/2006/relationships/image" Target="../media/image200.png"/><Relationship Id="rId243" Type="http://schemas.openxmlformats.org/officeDocument/2006/relationships/customXml" Target="../ink/ink136.xml"/><Relationship Id="rId17" Type="http://schemas.openxmlformats.org/officeDocument/2006/relationships/image" Target="../media/image96.png"/><Relationship Id="rId38" Type="http://schemas.openxmlformats.org/officeDocument/2006/relationships/customXml" Target="../ink/ink35.xml"/><Relationship Id="rId59" Type="http://schemas.openxmlformats.org/officeDocument/2006/relationships/image" Target="../media/image117.png"/><Relationship Id="rId103" Type="http://schemas.openxmlformats.org/officeDocument/2006/relationships/image" Target="../media/image139.png"/><Relationship Id="rId124" Type="http://schemas.openxmlformats.org/officeDocument/2006/relationships/customXml" Target="../ink/ink78.xml"/><Relationship Id="rId70" Type="http://schemas.openxmlformats.org/officeDocument/2006/relationships/customXml" Target="../ink/ink51.xml"/><Relationship Id="rId91" Type="http://schemas.openxmlformats.org/officeDocument/2006/relationships/image" Target="../media/image133.png"/><Relationship Id="rId145" Type="http://schemas.openxmlformats.org/officeDocument/2006/relationships/image" Target="../media/image160.png"/><Relationship Id="rId166" Type="http://schemas.openxmlformats.org/officeDocument/2006/relationships/image" Target="../media/image172.png"/><Relationship Id="rId187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5.png"/><Relationship Id="rId233" Type="http://schemas.openxmlformats.org/officeDocument/2006/relationships/customXml" Target="../ink/ink131.xml"/><Relationship Id="rId254" Type="http://schemas.openxmlformats.org/officeDocument/2006/relationships/image" Target="../media/image216.png"/><Relationship Id="rId28" Type="http://schemas.openxmlformats.org/officeDocument/2006/relationships/customXml" Target="../ink/ink30.xml"/><Relationship Id="rId49" Type="http://schemas.openxmlformats.org/officeDocument/2006/relationships/image" Target="../media/image112.png"/><Relationship Id="rId114" Type="http://schemas.openxmlformats.org/officeDocument/2006/relationships/customXml" Target="../ink/ink73.xml"/><Relationship Id="rId60" Type="http://schemas.openxmlformats.org/officeDocument/2006/relationships/customXml" Target="../ink/ink46.xml"/><Relationship Id="rId81" Type="http://schemas.openxmlformats.org/officeDocument/2006/relationships/image" Target="../media/image128.png"/><Relationship Id="rId135" Type="http://schemas.openxmlformats.org/officeDocument/2006/relationships/image" Target="../media/image155.png"/><Relationship Id="rId156" Type="http://schemas.openxmlformats.org/officeDocument/2006/relationships/customXml" Target="../ink/ink94.xml"/><Relationship Id="rId177" Type="http://schemas.openxmlformats.org/officeDocument/2006/relationships/customXml" Target="../ink/ink103.xml"/><Relationship Id="rId198" Type="http://schemas.openxmlformats.org/officeDocument/2006/relationships/image" Target="../media/image188.png"/><Relationship Id="rId202" Type="http://schemas.openxmlformats.org/officeDocument/2006/relationships/image" Target="../media/image190.png"/><Relationship Id="rId223" Type="http://schemas.openxmlformats.org/officeDocument/2006/relationships/customXml" Target="../ink/ink126.xml"/><Relationship Id="rId244" Type="http://schemas.openxmlformats.org/officeDocument/2006/relationships/image" Target="../media/image211.png"/><Relationship Id="rId18" Type="http://schemas.openxmlformats.org/officeDocument/2006/relationships/customXml" Target="../ink/ink25.xml"/><Relationship Id="rId39" Type="http://schemas.openxmlformats.org/officeDocument/2006/relationships/image" Target="../media/image107.png"/><Relationship Id="rId50" Type="http://schemas.openxmlformats.org/officeDocument/2006/relationships/customXml" Target="../ink/ink41.xml"/><Relationship Id="rId104" Type="http://schemas.openxmlformats.org/officeDocument/2006/relationships/customXml" Target="../ink/ink68.xml"/><Relationship Id="rId125" Type="http://schemas.openxmlformats.org/officeDocument/2006/relationships/image" Target="../media/image150.png"/><Relationship Id="rId146" Type="http://schemas.openxmlformats.org/officeDocument/2006/relationships/customXml" Target="../ink/ink89.xml"/><Relationship Id="rId167" Type="http://schemas.openxmlformats.org/officeDocument/2006/relationships/customXml" Target="../ink/ink98.xml"/><Relationship Id="rId188" Type="http://schemas.openxmlformats.org/officeDocument/2006/relationships/image" Target="../media/image183.png"/><Relationship Id="rId71" Type="http://schemas.openxmlformats.org/officeDocument/2006/relationships/image" Target="../media/image123.png"/><Relationship Id="rId92" Type="http://schemas.openxmlformats.org/officeDocument/2006/relationships/customXml" Target="../ink/ink62.xml"/><Relationship Id="rId213" Type="http://schemas.openxmlformats.org/officeDocument/2006/relationships/customXml" Target="../ink/ink121.xml"/><Relationship Id="rId234" Type="http://schemas.openxmlformats.org/officeDocument/2006/relationships/image" Target="../media/image206.png"/><Relationship Id="rId2" Type="http://schemas.openxmlformats.org/officeDocument/2006/relationships/customXml" Target="../ink/ink17.xml"/><Relationship Id="rId29" Type="http://schemas.openxmlformats.org/officeDocument/2006/relationships/image" Target="../media/image102.png"/><Relationship Id="rId255" Type="http://schemas.openxmlformats.org/officeDocument/2006/relationships/customXml" Target="../ink/ink142.xml"/><Relationship Id="rId40" Type="http://schemas.openxmlformats.org/officeDocument/2006/relationships/customXml" Target="../ink/ink36.xml"/><Relationship Id="rId115" Type="http://schemas.openxmlformats.org/officeDocument/2006/relationships/image" Target="../media/image145.png"/><Relationship Id="rId136" Type="http://schemas.openxmlformats.org/officeDocument/2006/relationships/customXml" Target="../ink/ink84.xml"/><Relationship Id="rId157" Type="http://schemas.openxmlformats.org/officeDocument/2006/relationships/image" Target="../media/image166.png"/><Relationship Id="rId178" Type="http://schemas.openxmlformats.org/officeDocument/2006/relationships/image" Target="../media/image178.png"/><Relationship Id="rId61" Type="http://schemas.openxmlformats.org/officeDocument/2006/relationships/image" Target="../media/image118.png"/><Relationship Id="rId82" Type="http://schemas.openxmlformats.org/officeDocument/2006/relationships/customXml" Target="../ink/ink57.xml"/><Relationship Id="rId199" Type="http://schemas.openxmlformats.org/officeDocument/2006/relationships/customXml" Target="../ink/ink114.xml"/><Relationship Id="rId203" Type="http://schemas.openxmlformats.org/officeDocument/2006/relationships/customXml" Target="../ink/ink116.xml"/><Relationship Id="rId19" Type="http://schemas.openxmlformats.org/officeDocument/2006/relationships/image" Target="../media/image97.png"/><Relationship Id="rId224" Type="http://schemas.openxmlformats.org/officeDocument/2006/relationships/image" Target="../media/image201.png"/><Relationship Id="rId245" Type="http://schemas.openxmlformats.org/officeDocument/2006/relationships/customXml" Target="../ink/ink137.xml"/><Relationship Id="rId30" Type="http://schemas.openxmlformats.org/officeDocument/2006/relationships/customXml" Target="../ink/ink31.xml"/><Relationship Id="rId105" Type="http://schemas.openxmlformats.org/officeDocument/2006/relationships/image" Target="../media/image140.png"/><Relationship Id="rId126" Type="http://schemas.openxmlformats.org/officeDocument/2006/relationships/customXml" Target="../ink/ink79.xml"/><Relationship Id="rId147" Type="http://schemas.openxmlformats.org/officeDocument/2006/relationships/image" Target="../media/image161.png"/><Relationship Id="rId168" Type="http://schemas.openxmlformats.org/officeDocument/2006/relationships/image" Target="../media/image173.png"/><Relationship Id="rId51" Type="http://schemas.openxmlformats.org/officeDocument/2006/relationships/image" Target="../media/image113.png"/><Relationship Id="rId72" Type="http://schemas.openxmlformats.org/officeDocument/2006/relationships/customXml" Target="../ink/ink52.xml"/><Relationship Id="rId93" Type="http://schemas.openxmlformats.org/officeDocument/2006/relationships/image" Target="../media/image134.png"/><Relationship Id="rId189" Type="http://schemas.openxmlformats.org/officeDocument/2006/relationships/customXml" Target="../ink/ink109.xml"/><Relationship Id="rId3" Type="http://schemas.openxmlformats.org/officeDocument/2006/relationships/image" Target="../media/image89.png"/><Relationship Id="rId214" Type="http://schemas.openxmlformats.org/officeDocument/2006/relationships/image" Target="../media/image196.png"/><Relationship Id="rId235" Type="http://schemas.openxmlformats.org/officeDocument/2006/relationships/customXml" Target="../ink/ink132.xml"/><Relationship Id="rId256" Type="http://schemas.openxmlformats.org/officeDocument/2006/relationships/image" Target="../media/image217.png"/><Relationship Id="rId116" Type="http://schemas.openxmlformats.org/officeDocument/2006/relationships/customXml" Target="../ink/ink74.xml"/><Relationship Id="rId137" Type="http://schemas.openxmlformats.org/officeDocument/2006/relationships/image" Target="../media/image156.png"/><Relationship Id="rId158" Type="http://schemas.openxmlformats.org/officeDocument/2006/relationships/customXml" Target="../ink/ink95.xml"/><Relationship Id="rId20" Type="http://schemas.openxmlformats.org/officeDocument/2006/relationships/customXml" Target="../ink/ink26.xml"/><Relationship Id="rId41" Type="http://schemas.openxmlformats.org/officeDocument/2006/relationships/image" Target="../media/image108.png"/><Relationship Id="rId62" Type="http://schemas.openxmlformats.org/officeDocument/2006/relationships/customXml" Target="../ink/ink47.xml"/><Relationship Id="rId83" Type="http://schemas.openxmlformats.org/officeDocument/2006/relationships/image" Target="../media/image129.png"/><Relationship Id="rId179" Type="http://schemas.openxmlformats.org/officeDocument/2006/relationships/customXml" Target="../ink/ink104.xml"/><Relationship Id="rId190" Type="http://schemas.openxmlformats.org/officeDocument/2006/relationships/image" Target="../media/image184.png"/><Relationship Id="rId204" Type="http://schemas.openxmlformats.org/officeDocument/2006/relationships/image" Target="../media/image191.png"/><Relationship Id="rId225" Type="http://schemas.openxmlformats.org/officeDocument/2006/relationships/customXml" Target="../ink/ink127.xml"/><Relationship Id="rId246" Type="http://schemas.openxmlformats.org/officeDocument/2006/relationships/image" Target="../media/image212.png"/><Relationship Id="rId106" Type="http://schemas.openxmlformats.org/officeDocument/2006/relationships/customXml" Target="../ink/ink69.xml"/><Relationship Id="rId127" Type="http://schemas.openxmlformats.org/officeDocument/2006/relationships/image" Target="../media/image151.png"/><Relationship Id="rId10" Type="http://schemas.openxmlformats.org/officeDocument/2006/relationships/customXml" Target="../ink/ink21.xml"/><Relationship Id="rId31" Type="http://schemas.openxmlformats.org/officeDocument/2006/relationships/image" Target="../media/image103.png"/><Relationship Id="rId52" Type="http://schemas.openxmlformats.org/officeDocument/2006/relationships/customXml" Target="../ink/ink42.xml"/><Relationship Id="rId73" Type="http://schemas.openxmlformats.org/officeDocument/2006/relationships/image" Target="../media/image124.png"/><Relationship Id="rId94" Type="http://schemas.openxmlformats.org/officeDocument/2006/relationships/customXml" Target="../ink/ink63.xml"/><Relationship Id="rId148" Type="http://schemas.openxmlformats.org/officeDocument/2006/relationships/customXml" Target="../ink/ink90.xml"/><Relationship Id="rId169" Type="http://schemas.openxmlformats.org/officeDocument/2006/relationships/customXml" Target="../ink/ink99.xml"/><Relationship Id="rId4" Type="http://schemas.openxmlformats.org/officeDocument/2006/relationships/customXml" Target="../ink/ink18.xml"/><Relationship Id="rId180" Type="http://schemas.openxmlformats.org/officeDocument/2006/relationships/image" Target="../media/image179.png"/><Relationship Id="rId215" Type="http://schemas.openxmlformats.org/officeDocument/2006/relationships/customXml" Target="../ink/ink122.xml"/><Relationship Id="rId236" Type="http://schemas.openxmlformats.org/officeDocument/2006/relationships/image" Target="../media/image207.png"/><Relationship Id="rId257" Type="http://schemas.openxmlformats.org/officeDocument/2006/relationships/customXml" Target="../ink/ink143.xml"/><Relationship Id="rId42" Type="http://schemas.openxmlformats.org/officeDocument/2006/relationships/customXml" Target="../ink/ink37.xml"/><Relationship Id="rId84" Type="http://schemas.openxmlformats.org/officeDocument/2006/relationships/customXml" Target="../ink/ink58.xml"/><Relationship Id="rId138" Type="http://schemas.openxmlformats.org/officeDocument/2006/relationships/customXml" Target="../ink/ink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810.png"/><Relationship Id="rId21" Type="http://schemas.openxmlformats.org/officeDocument/2006/relationships/image" Target="../media/image17.png"/><Relationship Id="rId7" Type="http://schemas.openxmlformats.org/officeDocument/2006/relationships/image" Target="../media/image10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91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11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_3_16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EFA8-1BA6-4F90-83EF-3215BA0B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868680"/>
            <a:ext cx="2835439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21465B0-6961-4832-8184-CE23F56047B6}"/>
              </a:ext>
            </a:extLst>
          </p:cNvPr>
          <p:cNvSpPr txBox="1"/>
          <p:nvPr/>
        </p:nvSpPr>
        <p:spPr>
          <a:xfrm>
            <a:off x="1760738" y="394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latin typeface="Courier New" panose="02070309020205020404" pitchFamily="49" charset="0"/>
              </a:rPr>
              <a:t>Cartesian coordinate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520FFC-1979-4372-88AB-B95A158E8740}"/>
              </a:ext>
            </a:extLst>
          </p:cNvPr>
          <p:cNvSpPr/>
          <p:nvPr/>
        </p:nvSpPr>
        <p:spPr>
          <a:xfrm>
            <a:off x="1553592" y="328474"/>
            <a:ext cx="3293616" cy="334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91A0B1-3B7D-40B6-AA90-569FED53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56" y="1026212"/>
            <a:ext cx="2636667" cy="21637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83C2E4-F7E2-450C-92FE-EC4EC2D9FA66}"/>
              </a:ext>
            </a:extLst>
          </p:cNvPr>
          <p:cNvSpPr txBox="1"/>
          <p:nvPr/>
        </p:nvSpPr>
        <p:spPr>
          <a:xfrm>
            <a:off x="6997823" y="3946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latin typeface="Courier New" panose="02070309020205020404" pitchFamily="49" charset="0"/>
              </a:rPr>
              <a:t>polar</a:t>
            </a:r>
            <a:r>
              <a:rPr lang="en-US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0" i="0" u="none" strike="noStrike" baseline="0" dirty="0">
                <a:latin typeface="Courier New" panose="02070309020205020404" pitchFamily="49" charset="0"/>
              </a:rPr>
              <a:t>coordinate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2162E-F122-49E5-ABCF-BC3A059D7989}"/>
              </a:ext>
            </a:extLst>
          </p:cNvPr>
          <p:cNvSpPr/>
          <p:nvPr/>
        </p:nvSpPr>
        <p:spPr>
          <a:xfrm>
            <a:off x="6997823" y="281074"/>
            <a:ext cx="3293616" cy="334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ACE5E4-96CF-4D4E-A7A7-B1CE3903D171}"/>
              </a:ext>
            </a:extLst>
          </p:cNvPr>
          <p:cNvSpPr txBox="1"/>
          <p:nvPr/>
        </p:nvSpPr>
        <p:spPr>
          <a:xfrm>
            <a:off x="1553592" y="4363348"/>
            <a:ext cx="654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(cartesian) -&gt;(polar)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Mag_z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=Abs(z);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Ang_z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atan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y,</a:t>
            </a:r>
            <a:r>
              <a:rPr lang="en-US" altLang="zh-TW" kern="1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)*180/pi;   %rad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CBFB2E-2731-4800-AFD5-8F3998FC3736}"/>
              </a:ext>
            </a:extLst>
          </p:cNvPr>
          <p:cNvSpPr txBox="1"/>
          <p:nvPr/>
        </p:nvSpPr>
        <p:spPr>
          <a:xfrm>
            <a:off x="1553592" y="3876341"/>
            <a:ext cx="654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x +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*y;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67DA0B-0185-48C2-8017-6DE54CE152BA}"/>
              </a:ext>
            </a:extLst>
          </p:cNvPr>
          <p:cNvSpPr txBox="1"/>
          <p:nvPr/>
        </p:nvSpPr>
        <p:spPr>
          <a:xfrm>
            <a:off x="6997823" y="4363348"/>
            <a:ext cx="6547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(polar) -&gt;(cartesian)</a:t>
            </a:r>
          </a:p>
          <a:p>
            <a:r>
              <a:rPr lang="es-E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x2=mag_z.*cosd(ang_z);</a:t>
            </a:r>
          </a:p>
          <a:p>
            <a:r>
              <a:rPr lang="es-E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y2=mag_z.*sind(ang_z);</a:t>
            </a:r>
          </a:p>
          <a:p>
            <a:endParaRPr lang="es-ES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s-E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% in radian</a:t>
            </a:r>
          </a:p>
          <a:p>
            <a:r>
              <a:rPr lang="es-E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x2=abs(z).*cos(atan2(y,x));</a:t>
            </a:r>
          </a:p>
          <a:p>
            <a:r>
              <a:rPr lang="es-E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y2=abs(z).*sin(atan2(y,x));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4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4998F3-8DCF-4E3F-815C-8AFB423D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64" y="1671253"/>
            <a:ext cx="8341994" cy="41097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97F6A1-370F-4087-8275-0FB5BF085E5F}"/>
              </a:ext>
            </a:extLst>
          </p:cNvPr>
          <p:cNvSpPr txBox="1"/>
          <p:nvPr/>
        </p:nvSpPr>
        <p:spPr>
          <a:xfrm>
            <a:off x="1195884" y="89229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polyval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3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BF4E265-AD89-42B3-998E-996E11445B17}"/>
              </a:ext>
            </a:extLst>
          </p:cNvPr>
          <p:cNvSpPr txBox="1"/>
          <p:nvPr/>
        </p:nvSpPr>
        <p:spPr>
          <a:xfrm>
            <a:off x="437966" y="193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Polyint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3A84DABB-9798-4FD9-AC64-E1D3D2ACD44C}"/>
                  </a:ext>
                </a:extLst>
              </p14:cNvPr>
              <p14:cNvContentPartPr/>
              <p14:nvPr/>
            </p14:nvContentPartPr>
            <p14:xfrm>
              <a:off x="1254832" y="2517221"/>
              <a:ext cx="3960" cy="1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3A84DABB-9798-4FD9-AC64-E1D3D2ACD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832" y="2508221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EFFA3C-CC50-4005-AEA8-503BEF63E300}"/>
              </a:ext>
            </a:extLst>
          </p:cNvPr>
          <p:cNvGrpSpPr/>
          <p:nvPr/>
        </p:nvGrpSpPr>
        <p:grpSpPr>
          <a:xfrm>
            <a:off x="979072" y="796061"/>
            <a:ext cx="583560" cy="584640"/>
            <a:chOff x="1760306" y="1680990"/>
            <a:chExt cx="58356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2B3182C9-04BF-4A75-ACD8-9D39A98B8D67}"/>
                    </a:ext>
                  </a:extLst>
                </p14:cNvPr>
                <p14:cNvContentPartPr/>
                <p14:nvPr/>
              </p14:nvContentPartPr>
              <p14:xfrm>
                <a:off x="1777946" y="1959990"/>
                <a:ext cx="86760" cy="1944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2B3182C9-04BF-4A75-ACD8-9D39A98B8D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8946" y="195099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F68BB6C3-FD9D-499B-BFC3-E6F6E9A089C5}"/>
                    </a:ext>
                  </a:extLst>
                </p14:cNvPr>
                <p14:cNvContentPartPr/>
                <p14:nvPr/>
              </p14:nvContentPartPr>
              <p14:xfrm>
                <a:off x="1802426" y="1977990"/>
                <a:ext cx="28080" cy="1983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F68BB6C3-FD9D-499B-BFC3-E6F6E9A089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786" y="1969350"/>
                  <a:ext cx="45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5F41B489-9241-43B6-B960-97C9E4FF4F01}"/>
                    </a:ext>
                  </a:extLst>
                </p14:cNvPr>
                <p14:cNvContentPartPr/>
                <p14:nvPr/>
              </p14:nvContentPartPr>
              <p14:xfrm>
                <a:off x="1760306" y="2184990"/>
                <a:ext cx="87840" cy="180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5F41B489-9241-43B6-B960-97C9E4FF4F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1306" y="2176350"/>
                  <a:ext cx="105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ED86BF91-2E71-4BB8-9BFB-B8BE637BBA15}"/>
                    </a:ext>
                  </a:extLst>
                </p14:cNvPr>
                <p14:cNvContentPartPr/>
                <p14:nvPr/>
              </p14:nvContentPartPr>
              <p14:xfrm>
                <a:off x="1921946" y="2072310"/>
                <a:ext cx="33120" cy="61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ED86BF91-2E71-4BB8-9BFB-B8BE637BBA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2946" y="2063670"/>
                  <a:ext cx="5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ABF96CC9-0715-4B84-8C77-7AA05F19BDD4}"/>
                    </a:ext>
                  </a:extLst>
                </p14:cNvPr>
                <p14:cNvContentPartPr/>
                <p14:nvPr/>
              </p14:nvContentPartPr>
              <p14:xfrm>
                <a:off x="1924106" y="2078430"/>
                <a:ext cx="45000" cy="277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ABF96CC9-0715-4B84-8C77-7AA05F19BD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5106" y="2069430"/>
                  <a:ext cx="6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22AE0946-560C-4AD7-8EFA-94414DD7F626}"/>
                    </a:ext>
                  </a:extLst>
                </p14:cNvPr>
                <p14:cNvContentPartPr/>
                <p14:nvPr/>
              </p14:nvContentPartPr>
              <p14:xfrm>
                <a:off x="2095466" y="1680990"/>
                <a:ext cx="248400" cy="5846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22AE0946-560C-4AD7-8EFA-94414DD7F6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6466" y="1672350"/>
                  <a:ext cx="26604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2768778-1877-4370-B03B-964C74358D06}"/>
              </a:ext>
            </a:extLst>
          </p:cNvPr>
          <p:cNvGrpSpPr/>
          <p:nvPr/>
        </p:nvGrpSpPr>
        <p:grpSpPr>
          <a:xfrm>
            <a:off x="1792312" y="970301"/>
            <a:ext cx="315000" cy="258840"/>
            <a:chOff x="2573546" y="1855230"/>
            <a:chExt cx="3150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8CFC3B2-ED5E-4D6C-B599-C71F2EB39618}"/>
                    </a:ext>
                  </a:extLst>
                </p14:cNvPr>
                <p14:cNvContentPartPr/>
                <p14:nvPr/>
              </p14:nvContentPartPr>
              <p14:xfrm>
                <a:off x="2573546" y="1929750"/>
                <a:ext cx="64800" cy="18432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8CFC3B2-ED5E-4D6C-B599-C71F2EB396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4546" y="1920750"/>
                  <a:ext cx="82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03F8CCD3-7146-4C4B-BC63-B8E0A920B1FB}"/>
                    </a:ext>
                  </a:extLst>
                </p14:cNvPr>
                <p14:cNvContentPartPr/>
                <p14:nvPr/>
              </p14:nvContentPartPr>
              <p14:xfrm>
                <a:off x="2685866" y="1967190"/>
                <a:ext cx="80640" cy="1148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03F8CCD3-7146-4C4B-BC63-B8E0A920B1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226" y="1958190"/>
                  <a:ext cx="98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BADF5142-7609-4E8A-BA5F-F0879FF8F8E8}"/>
                    </a:ext>
                  </a:extLst>
                </p14:cNvPr>
                <p14:cNvContentPartPr/>
                <p14:nvPr/>
              </p14:nvContentPartPr>
              <p14:xfrm>
                <a:off x="2681546" y="1944510"/>
                <a:ext cx="91800" cy="1400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BADF5142-7609-4E8A-BA5F-F0879FF8F8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2546" y="1935510"/>
                  <a:ext cx="109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2C4C81A4-F652-460B-8549-8ACEB7ED74F0}"/>
                    </a:ext>
                  </a:extLst>
                </p14:cNvPr>
                <p14:cNvContentPartPr/>
                <p14:nvPr/>
              </p14:nvContentPartPr>
              <p14:xfrm>
                <a:off x="2814386" y="1858830"/>
                <a:ext cx="74160" cy="6732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2C4C81A4-F652-460B-8549-8ACEB7ED74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5746" y="1850190"/>
                  <a:ext cx="91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1231CB40-40FB-4B59-9C73-E65A755626E9}"/>
                    </a:ext>
                  </a:extLst>
                </p14:cNvPr>
                <p14:cNvContentPartPr/>
                <p14:nvPr/>
              </p14:nvContentPartPr>
              <p14:xfrm>
                <a:off x="2852906" y="1855230"/>
                <a:ext cx="21960" cy="1072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1231CB40-40FB-4B59-9C73-E65A755626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3906" y="1846230"/>
                  <a:ext cx="39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43B1564-3355-4371-959A-C5BC4BD70AFF}"/>
              </a:ext>
            </a:extLst>
          </p:cNvPr>
          <p:cNvGrpSpPr/>
          <p:nvPr/>
        </p:nvGrpSpPr>
        <p:grpSpPr>
          <a:xfrm>
            <a:off x="2232592" y="937181"/>
            <a:ext cx="1155240" cy="236880"/>
            <a:chOff x="3013826" y="1822110"/>
            <a:chExt cx="11552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403BB8E9-66A7-4214-B505-BA6AF5F541B5}"/>
                    </a:ext>
                  </a:extLst>
                </p14:cNvPr>
                <p14:cNvContentPartPr/>
                <p14:nvPr/>
              </p14:nvContentPartPr>
              <p14:xfrm>
                <a:off x="3013826" y="1948110"/>
                <a:ext cx="96480" cy="187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403BB8E9-66A7-4214-B505-BA6AF5F541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186" y="1939470"/>
                  <a:ext cx="11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6B812CAF-C749-46A8-98E2-08BBA6D5104B}"/>
                    </a:ext>
                  </a:extLst>
                </p14:cNvPr>
                <p14:cNvContentPartPr/>
                <p14:nvPr/>
              </p14:nvContentPartPr>
              <p14:xfrm>
                <a:off x="3165746" y="1877550"/>
                <a:ext cx="128160" cy="11232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6B812CAF-C749-46A8-98E2-08BBA6D510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6746" y="1868550"/>
                  <a:ext cx="145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D2CE578C-0E52-45FA-97A2-6EBD07ED9200}"/>
                    </a:ext>
                  </a:extLst>
                </p14:cNvPr>
                <p14:cNvContentPartPr/>
                <p14:nvPr/>
              </p14:nvContentPartPr>
              <p14:xfrm>
                <a:off x="3235226" y="1896990"/>
                <a:ext cx="45000" cy="16200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D2CE578C-0E52-45FA-97A2-6EBD07ED92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6586" y="18883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E00195CF-C5DE-4094-8FBE-247404B93709}"/>
                    </a:ext>
                  </a:extLst>
                </p14:cNvPr>
                <p14:cNvContentPartPr/>
                <p14:nvPr/>
              </p14:nvContentPartPr>
              <p14:xfrm>
                <a:off x="3351866" y="1913190"/>
                <a:ext cx="52920" cy="13860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E00195CF-C5DE-4094-8FBE-247404B937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43226" y="1904550"/>
                  <a:ext cx="70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D93D3FC4-7685-4A8F-BA9E-550B8139AFBC}"/>
                    </a:ext>
                  </a:extLst>
                </p14:cNvPr>
                <p14:cNvContentPartPr/>
                <p14:nvPr/>
              </p14:nvContentPartPr>
              <p14:xfrm>
                <a:off x="3323426" y="1911390"/>
                <a:ext cx="99720" cy="12852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D93D3FC4-7685-4A8F-BA9E-550B8139AF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4426" y="1902750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3AC0DACE-A952-4B45-9C1C-E15D0D952660}"/>
                    </a:ext>
                  </a:extLst>
                </p14:cNvPr>
                <p14:cNvContentPartPr/>
                <p14:nvPr/>
              </p14:nvContentPartPr>
              <p14:xfrm>
                <a:off x="3457346" y="1822110"/>
                <a:ext cx="66960" cy="669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3AC0DACE-A952-4B45-9C1C-E15D0D9526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8346" y="1813110"/>
                  <a:ext cx="84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59EEA382-D9EA-4428-AB76-C45600370655}"/>
                    </a:ext>
                  </a:extLst>
                </p14:cNvPr>
                <p14:cNvContentPartPr/>
                <p14:nvPr/>
              </p14:nvContentPartPr>
              <p14:xfrm>
                <a:off x="3602066" y="1965030"/>
                <a:ext cx="58320" cy="828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59EEA382-D9EA-4428-AB76-C456003706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3426" y="1956390"/>
                  <a:ext cx="75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ABA6F02B-B9E8-4EF4-96DE-96765EA74CE7}"/>
                    </a:ext>
                  </a:extLst>
                </p14:cNvPr>
                <p14:cNvContentPartPr/>
                <p14:nvPr/>
              </p14:nvContentPartPr>
              <p14:xfrm>
                <a:off x="3636266" y="1931550"/>
                <a:ext cx="20880" cy="8712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ABA6F02B-B9E8-4EF4-96DE-96765EA74C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7626" y="1922550"/>
                  <a:ext cx="38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F085C92C-E28A-4812-B994-A042B464AFB2}"/>
                    </a:ext>
                  </a:extLst>
                </p14:cNvPr>
                <p14:cNvContentPartPr/>
                <p14:nvPr/>
              </p14:nvContentPartPr>
              <p14:xfrm>
                <a:off x="3786386" y="1880430"/>
                <a:ext cx="32040" cy="11916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F085C92C-E28A-4812-B994-A042B464AF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7386" y="1871430"/>
                  <a:ext cx="4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D024B0E1-E4C0-46F7-9620-FCFB7ED4D712}"/>
                    </a:ext>
                  </a:extLst>
                </p14:cNvPr>
                <p14:cNvContentPartPr/>
                <p14:nvPr/>
              </p14:nvContentPartPr>
              <p14:xfrm>
                <a:off x="3898706" y="1873590"/>
                <a:ext cx="82080" cy="7524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D024B0E1-E4C0-46F7-9620-FCFB7ED4D7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89706" y="1864950"/>
                  <a:ext cx="99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1D16064F-7DA7-4404-9562-A900D3795485}"/>
                    </a:ext>
                  </a:extLst>
                </p14:cNvPr>
                <p14:cNvContentPartPr/>
                <p14:nvPr/>
              </p14:nvContentPartPr>
              <p14:xfrm>
                <a:off x="4072586" y="1861710"/>
                <a:ext cx="82080" cy="1202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1D16064F-7DA7-4404-9562-A900D37954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63946" y="1852710"/>
                  <a:ext cx="99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D6D29716-78CF-4623-A8D3-F090E00ECB60}"/>
                    </a:ext>
                  </a:extLst>
                </p14:cNvPr>
                <p14:cNvContentPartPr/>
                <p14:nvPr/>
              </p14:nvContentPartPr>
              <p14:xfrm>
                <a:off x="4061426" y="1872510"/>
                <a:ext cx="107640" cy="12672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D6D29716-78CF-4623-A8D3-F090E00ECB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2426" y="1863870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8C0CB19-EA8A-42B5-B90C-388D0EB1B313}"/>
              </a:ext>
            </a:extLst>
          </p:cNvPr>
          <p:cNvGrpSpPr/>
          <p:nvPr/>
        </p:nvGrpSpPr>
        <p:grpSpPr>
          <a:xfrm>
            <a:off x="3548392" y="962381"/>
            <a:ext cx="364680" cy="126720"/>
            <a:chOff x="4329626" y="1847310"/>
            <a:chExt cx="36468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2C698C99-B6A9-49E3-AA44-215B67A8B656}"/>
                    </a:ext>
                  </a:extLst>
                </p14:cNvPr>
                <p14:cNvContentPartPr/>
                <p14:nvPr/>
              </p14:nvContentPartPr>
              <p14:xfrm>
                <a:off x="4329626" y="1912470"/>
                <a:ext cx="70200" cy="75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2C698C99-B6A9-49E3-AA44-215B67A8B6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0986" y="1903830"/>
                  <a:ext cx="87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9F73AD58-798B-43AA-B560-CF0D73CF9FE9}"/>
                    </a:ext>
                  </a:extLst>
                </p14:cNvPr>
                <p14:cNvContentPartPr/>
                <p14:nvPr/>
              </p14:nvContentPartPr>
              <p14:xfrm>
                <a:off x="4436186" y="1868550"/>
                <a:ext cx="79920" cy="10548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9F73AD58-798B-43AA-B560-CF0D73CF9F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7186" y="1859910"/>
                  <a:ext cx="97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A247A1C9-48DC-44A5-B95C-6B6551CE7D7D}"/>
                    </a:ext>
                  </a:extLst>
                </p14:cNvPr>
                <p14:cNvContentPartPr/>
                <p14:nvPr/>
              </p14:nvContentPartPr>
              <p14:xfrm>
                <a:off x="4586666" y="1847310"/>
                <a:ext cx="72360" cy="1263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A247A1C9-48DC-44A5-B95C-6B6551CE7D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77666" y="1838670"/>
                  <a:ext cx="90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5CA8DC03-3BF6-48CD-A891-D258E2C7CAE4}"/>
                    </a:ext>
                  </a:extLst>
                </p14:cNvPr>
                <p14:cNvContentPartPr/>
                <p14:nvPr/>
              </p14:nvContentPartPr>
              <p14:xfrm>
                <a:off x="4612946" y="1859190"/>
                <a:ext cx="81360" cy="1368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5CA8DC03-3BF6-48CD-A891-D258E2C7CA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04306" y="1850550"/>
                  <a:ext cx="990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17AF105-CFEB-4C59-894A-E23949F38E14}"/>
              </a:ext>
            </a:extLst>
          </p:cNvPr>
          <p:cNvGrpSpPr/>
          <p:nvPr/>
        </p:nvGrpSpPr>
        <p:grpSpPr>
          <a:xfrm>
            <a:off x="4130872" y="911261"/>
            <a:ext cx="276120" cy="175680"/>
            <a:chOff x="4912106" y="1796190"/>
            <a:chExt cx="2761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9BC6FE6D-413A-4097-839A-0D3B64C593D4}"/>
                    </a:ext>
                  </a:extLst>
                </p14:cNvPr>
                <p14:cNvContentPartPr/>
                <p14:nvPr/>
              </p14:nvContentPartPr>
              <p14:xfrm>
                <a:off x="4912106" y="1796190"/>
                <a:ext cx="126360" cy="16848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9BC6FE6D-413A-4097-839A-0D3B64C593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3106" y="1787550"/>
                  <a:ext cx="144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D5FC64CD-9D5F-4535-829D-6E58AE962A44}"/>
                    </a:ext>
                  </a:extLst>
                </p14:cNvPr>
                <p14:cNvContentPartPr/>
                <p14:nvPr/>
              </p14:nvContentPartPr>
              <p14:xfrm>
                <a:off x="5104346" y="1884390"/>
                <a:ext cx="78120" cy="8748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D5FC64CD-9D5F-4535-829D-6E58AE962A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95346" y="1875390"/>
                  <a:ext cx="95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E3861808-88B8-404C-AA4D-9813AF81675C}"/>
                    </a:ext>
                  </a:extLst>
                </p14:cNvPr>
                <p14:cNvContentPartPr/>
                <p14:nvPr/>
              </p14:nvContentPartPr>
              <p14:xfrm>
                <a:off x="5089586" y="1880430"/>
                <a:ext cx="98640" cy="7740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E3861808-88B8-404C-AA4D-9813AF8167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80586" y="1871430"/>
                  <a:ext cx="1162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35C0AEF-3AC6-4EC9-8707-5A426BEE11EA}"/>
              </a:ext>
            </a:extLst>
          </p:cNvPr>
          <p:cNvGrpSpPr/>
          <p:nvPr/>
        </p:nvGrpSpPr>
        <p:grpSpPr>
          <a:xfrm>
            <a:off x="1112992" y="1903781"/>
            <a:ext cx="50760" cy="66240"/>
            <a:chOff x="1894226" y="2788710"/>
            <a:chExt cx="5076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7E376D71-807A-48B5-BA03-303AB48D0266}"/>
                    </a:ext>
                  </a:extLst>
                </p14:cNvPr>
                <p14:cNvContentPartPr/>
                <p14:nvPr/>
              </p14:nvContentPartPr>
              <p14:xfrm>
                <a:off x="1895666" y="2788710"/>
                <a:ext cx="46080" cy="1188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7E376D71-807A-48B5-BA03-303AB48D02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6666" y="2779710"/>
                  <a:ext cx="6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DBD96B6C-FE7E-48F5-ADB9-3BB97C743CB9}"/>
                    </a:ext>
                  </a:extLst>
                </p14:cNvPr>
                <p14:cNvContentPartPr/>
                <p14:nvPr/>
              </p14:nvContentPartPr>
              <p14:xfrm>
                <a:off x="1894226" y="2836590"/>
                <a:ext cx="50760" cy="183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DBD96B6C-FE7E-48F5-ADB9-3BB97C743C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85586" y="2827590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7E4E1F5B-B026-4C8A-AE5E-DADD6FBD45C4}"/>
                  </a:ext>
                </a:extLst>
              </p14:cNvPr>
              <p14:cNvContentPartPr/>
              <p14:nvPr/>
            </p14:nvContentPartPr>
            <p14:xfrm>
              <a:off x="1567312" y="1745741"/>
              <a:ext cx="104760" cy="2271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7E4E1F5B-B026-4C8A-AE5E-DADD6FBD45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58312" y="1737101"/>
                <a:ext cx="1224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群組 64">
            <a:extLst>
              <a:ext uri="{FF2B5EF4-FFF2-40B4-BE49-F238E27FC236}">
                <a16:creationId xmlns:a16="http://schemas.microsoft.com/office/drawing/2014/main" id="{44D59741-7B14-490D-B6C6-93FFE76EBFAC}"/>
              </a:ext>
            </a:extLst>
          </p:cNvPr>
          <p:cNvGrpSpPr/>
          <p:nvPr/>
        </p:nvGrpSpPr>
        <p:grpSpPr>
          <a:xfrm>
            <a:off x="1748392" y="1607501"/>
            <a:ext cx="691560" cy="433800"/>
            <a:chOff x="2529626" y="2492430"/>
            <a:chExt cx="69156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BFB219B6-04EE-42A3-9B68-3582FBBCA1F7}"/>
                    </a:ext>
                  </a:extLst>
                </p14:cNvPr>
                <p14:cNvContentPartPr/>
                <p14:nvPr/>
              </p14:nvContentPartPr>
              <p14:xfrm>
                <a:off x="2529626" y="2688990"/>
                <a:ext cx="38160" cy="4572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BFB219B6-04EE-42A3-9B68-3582FBBCA1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20626" y="2680350"/>
                  <a:ext cx="55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BCACA38D-6097-47C7-B242-17067DBF60FD}"/>
                    </a:ext>
                  </a:extLst>
                </p14:cNvPr>
                <p14:cNvContentPartPr/>
                <p14:nvPr/>
              </p14:nvContentPartPr>
              <p14:xfrm>
                <a:off x="2534306" y="2683950"/>
                <a:ext cx="45720" cy="5976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BCACA38D-6097-47C7-B242-17067DBF60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5306" y="2674950"/>
                  <a:ext cx="63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E06CF986-C4C8-4BA2-A94E-9B80FFF64C5A}"/>
                    </a:ext>
                  </a:extLst>
                </p14:cNvPr>
                <p14:cNvContentPartPr/>
                <p14:nvPr/>
              </p14:nvContentPartPr>
              <p14:xfrm>
                <a:off x="2662106" y="2685390"/>
                <a:ext cx="124200" cy="3456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E06CF986-C4C8-4BA2-A94E-9B80FFF64C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3106" y="2676390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461EC031-F84F-4587-9512-F0A1C505CB49}"/>
                    </a:ext>
                  </a:extLst>
                </p14:cNvPr>
                <p14:cNvContentPartPr/>
                <p14:nvPr/>
              </p14:nvContentPartPr>
              <p14:xfrm>
                <a:off x="2704226" y="2753070"/>
                <a:ext cx="65520" cy="1731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461EC031-F84F-4587-9512-F0A1C505CB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5586" y="2744430"/>
                  <a:ext cx="83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4DC0B54C-E67D-4D32-B2C5-F5297F2726BC}"/>
                    </a:ext>
                  </a:extLst>
                </p14:cNvPr>
                <p14:cNvContentPartPr/>
                <p14:nvPr/>
              </p14:nvContentPartPr>
              <p14:xfrm>
                <a:off x="2705306" y="2749110"/>
                <a:ext cx="71280" cy="572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4DC0B54C-E67D-4D32-B2C5-F5297F2726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96666" y="2740470"/>
                  <a:ext cx="88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8B03E22D-AABE-4954-81B1-264F7F2044A0}"/>
                    </a:ext>
                  </a:extLst>
                </p14:cNvPr>
                <p14:cNvContentPartPr/>
                <p14:nvPr/>
              </p14:nvContentPartPr>
              <p14:xfrm>
                <a:off x="2732666" y="2501430"/>
                <a:ext cx="3240" cy="1310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8B03E22D-AABE-4954-81B1-264F7F2044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4026" y="2492430"/>
                  <a:ext cx="20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A77A7E23-6088-4E2F-B222-170A870875EB}"/>
                    </a:ext>
                  </a:extLst>
                </p14:cNvPr>
                <p14:cNvContentPartPr/>
                <p14:nvPr/>
              </p14:nvContentPartPr>
              <p14:xfrm>
                <a:off x="2859746" y="2657310"/>
                <a:ext cx="58680" cy="5724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A77A7E23-6088-4E2F-B222-170A870875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0746" y="2648670"/>
                  <a:ext cx="76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976F5CC8-E5AB-4BFC-A5AA-1C9A2232D49E}"/>
                    </a:ext>
                  </a:extLst>
                </p14:cNvPr>
                <p14:cNvContentPartPr/>
                <p14:nvPr/>
              </p14:nvContentPartPr>
              <p14:xfrm>
                <a:off x="2853986" y="2658030"/>
                <a:ext cx="47160" cy="8064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976F5CC8-E5AB-4BFC-A5AA-1C9A2232D4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4986" y="2649030"/>
                  <a:ext cx="64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F72CB3C7-C51D-42B5-8F10-733FEFF7331B}"/>
                    </a:ext>
                  </a:extLst>
                </p14:cNvPr>
                <p14:cNvContentPartPr/>
                <p14:nvPr/>
              </p14:nvContentPartPr>
              <p14:xfrm>
                <a:off x="3003386" y="2608350"/>
                <a:ext cx="96480" cy="14292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F72CB3C7-C51D-42B5-8F10-733FEFF733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4746" y="2599350"/>
                  <a:ext cx="114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6473F6B2-E6C7-4673-9A6C-DDE303F5EA54}"/>
                    </a:ext>
                  </a:extLst>
                </p14:cNvPr>
                <p14:cNvContentPartPr/>
                <p14:nvPr/>
              </p14:nvContentPartPr>
              <p14:xfrm>
                <a:off x="3006986" y="2610150"/>
                <a:ext cx="87120" cy="16056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6473F6B2-E6C7-4673-9A6C-DDE303F5EA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97986" y="2601150"/>
                  <a:ext cx="104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78DDBB23-1349-4577-ABD8-0E9F0E85442E}"/>
                    </a:ext>
                  </a:extLst>
                </p14:cNvPr>
                <p14:cNvContentPartPr/>
                <p14:nvPr/>
              </p14:nvContentPartPr>
              <p14:xfrm>
                <a:off x="3150986" y="2509350"/>
                <a:ext cx="40320" cy="8136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78DDBB23-1349-4577-ABD8-0E9F0E8544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41986" y="2500350"/>
                  <a:ext cx="57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9A898967-656D-434E-B7E5-D0C348257508}"/>
                    </a:ext>
                  </a:extLst>
                </p14:cNvPr>
                <p14:cNvContentPartPr/>
                <p14:nvPr/>
              </p14:nvContentPartPr>
              <p14:xfrm>
                <a:off x="3177266" y="2492430"/>
                <a:ext cx="43920" cy="1152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9A898967-656D-434E-B7E5-D0C3482575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8266" y="2483430"/>
                  <a:ext cx="615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6" name="筆跡 65">
                <a:extLst>
                  <a:ext uri="{FF2B5EF4-FFF2-40B4-BE49-F238E27FC236}">
                    <a16:creationId xmlns:a16="http://schemas.microsoft.com/office/drawing/2014/main" id="{13F0E9EF-E655-4772-ADD5-84781BFFC508}"/>
                  </a:ext>
                </a:extLst>
              </p14:cNvPr>
              <p14:cNvContentPartPr/>
              <p14:nvPr/>
            </p14:nvContentPartPr>
            <p14:xfrm>
              <a:off x="2637952" y="1813061"/>
              <a:ext cx="59760" cy="9360"/>
            </p14:xfrm>
          </p:contentPart>
        </mc:Choice>
        <mc:Fallback xmlns="">
          <p:pic>
            <p:nvPicPr>
              <p:cNvPr id="66" name="筆跡 65">
                <a:extLst>
                  <a:ext uri="{FF2B5EF4-FFF2-40B4-BE49-F238E27FC236}">
                    <a16:creationId xmlns:a16="http://schemas.microsoft.com/office/drawing/2014/main" id="{13F0E9EF-E655-4772-ADD5-84781BFFC5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29312" y="1804421"/>
                <a:ext cx="774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群組 82">
            <a:extLst>
              <a:ext uri="{FF2B5EF4-FFF2-40B4-BE49-F238E27FC236}">
                <a16:creationId xmlns:a16="http://schemas.microsoft.com/office/drawing/2014/main" id="{9F810259-4629-4D24-9EE2-E2D6483FB4D3}"/>
              </a:ext>
            </a:extLst>
          </p:cNvPr>
          <p:cNvGrpSpPr/>
          <p:nvPr/>
        </p:nvGrpSpPr>
        <p:grpSpPr>
          <a:xfrm>
            <a:off x="2850712" y="1502021"/>
            <a:ext cx="1157040" cy="555120"/>
            <a:chOff x="3631946" y="2386950"/>
            <a:chExt cx="115704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DB7A4BD5-F579-4F22-B8F3-65D660C9B7B1}"/>
                    </a:ext>
                  </a:extLst>
                </p14:cNvPr>
                <p14:cNvContentPartPr/>
                <p14:nvPr/>
              </p14:nvContentPartPr>
              <p14:xfrm>
                <a:off x="3631946" y="2582790"/>
                <a:ext cx="144360" cy="1202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DB7A4BD5-F579-4F22-B8F3-65D660C9B7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22946" y="2574150"/>
                  <a:ext cx="16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4DB1CA61-EB9D-4768-9636-F7B0EA54C201}"/>
                    </a:ext>
                  </a:extLst>
                </p14:cNvPr>
                <p14:cNvContentPartPr/>
                <p14:nvPr/>
              </p14:nvContentPartPr>
              <p14:xfrm>
                <a:off x="3708266" y="2590710"/>
                <a:ext cx="38160" cy="15984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4DB1CA61-EB9D-4768-9636-F7B0EA54C2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9266" y="2581710"/>
                  <a:ext cx="5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EAF80B43-DCD2-4952-8638-184189B64DCD}"/>
                    </a:ext>
                  </a:extLst>
                </p14:cNvPr>
                <p14:cNvContentPartPr/>
                <p14:nvPr/>
              </p14:nvContentPartPr>
              <p14:xfrm>
                <a:off x="3818066" y="2617350"/>
                <a:ext cx="77040" cy="6624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EAF80B43-DCD2-4952-8638-184189B64D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09066" y="2608350"/>
                  <a:ext cx="94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050995C4-EDA9-4E64-968C-30B2628A3DD3}"/>
                    </a:ext>
                  </a:extLst>
                </p14:cNvPr>
                <p14:cNvContentPartPr/>
                <p14:nvPr/>
              </p14:nvContentPartPr>
              <p14:xfrm>
                <a:off x="3820226" y="2626350"/>
                <a:ext cx="69120" cy="9324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050995C4-EDA9-4E64-968C-30B2628A3D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11226" y="2617350"/>
                  <a:ext cx="86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6EFD3FCC-690E-4C4D-9B68-2871D24A09E5}"/>
                    </a:ext>
                  </a:extLst>
                </p14:cNvPr>
                <p14:cNvContentPartPr/>
                <p14:nvPr/>
              </p14:nvContentPartPr>
              <p14:xfrm>
                <a:off x="3977906" y="2629590"/>
                <a:ext cx="163080" cy="3528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6EFD3FCC-690E-4C4D-9B68-2871D24A09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9266" y="2620590"/>
                  <a:ext cx="180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1BE41C6C-1B46-4FEA-9945-5D62663BE27F}"/>
                    </a:ext>
                  </a:extLst>
                </p14:cNvPr>
                <p14:cNvContentPartPr/>
                <p14:nvPr/>
              </p14:nvContentPartPr>
              <p14:xfrm>
                <a:off x="4006346" y="2746590"/>
                <a:ext cx="107280" cy="19548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1BE41C6C-1B46-4FEA-9945-5D62663BE2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97346" y="2737590"/>
                  <a:ext cx="124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DBEF07A7-8311-46BA-A8B6-D7FB5E19BF54}"/>
                    </a:ext>
                  </a:extLst>
                </p14:cNvPr>
                <p14:cNvContentPartPr/>
                <p14:nvPr/>
              </p14:nvContentPartPr>
              <p14:xfrm>
                <a:off x="4058906" y="2386950"/>
                <a:ext cx="34560" cy="19440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DBEF07A7-8311-46BA-A8B6-D7FB5E19BF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0266" y="2377950"/>
                  <a:ext cx="5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2C708239-913F-4FE1-AB2B-9F5CE21F0B53}"/>
                    </a:ext>
                  </a:extLst>
                </p14:cNvPr>
                <p14:cNvContentPartPr/>
                <p14:nvPr/>
              </p14:nvContentPartPr>
              <p14:xfrm>
                <a:off x="4232786" y="2600430"/>
                <a:ext cx="45720" cy="7128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2C708239-913F-4FE1-AB2B-9F5CE21F0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23786" y="2591430"/>
                  <a:ext cx="63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D2DD525D-C660-4D71-82AF-AB7849A29768}"/>
                    </a:ext>
                  </a:extLst>
                </p14:cNvPr>
                <p14:cNvContentPartPr/>
                <p14:nvPr/>
              </p14:nvContentPartPr>
              <p14:xfrm>
                <a:off x="4218746" y="2604390"/>
                <a:ext cx="74880" cy="8676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D2DD525D-C660-4D71-82AF-AB7849A297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09746" y="2595390"/>
                  <a:ext cx="92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1146E05B-6718-4563-AA79-1FB394C4174A}"/>
                    </a:ext>
                  </a:extLst>
                </p14:cNvPr>
                <p14:cNvContentPartPr/>
                <p14:nvPr/>
              </p14:nvContentPartPr>
              <p14:xfrm>
                <a:off x="4362746" y="2567310"/>
                <a:ext cx="97200" cy="12024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1146E05B-6718-4563-AA79-1FB394C417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54106" y="2558670"/>
                  <a:ext cx="114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6A20470F-BCCC-4206-B8D4-3FA97C1CA269}"/>
                    </a:ext>
                  </a:extLst>
                </p14:cNvPr>
                <p14:cNvContentPartPr/>
                <p14:nvPr/>
              </p14:nvContentPartPr>
              <p14:xfrm>
                <a:off x="4371386" y="2557590"/>
                <a:ext cx="108360" cy="14076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6A20470F-BCCC-4206-B8D4-3FA97C1CA2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2386" y="2548950"/>
                  <a:ext cx="126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042DBCE7-8419-4884-BB84-D4657011BC66}"/>
                    </a:ext>
                  </a:extLst>
                </p14:cNvPr>
                <p14:cNvContentPartPr/>
                <p14:nvPr/>
              </p14:nvContentPartPr>
              <p14:xfrm>
                <a:off x="4518626" y="2408910"/>
                <a:ext cx="62280" cy="13248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042DBCE7-8419-4884-BB84-D4657011BC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9626" y="2399910"/>
                  <a:ext cx="79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7EAEE4E5-369E-4E57-B81C-02EB77319E7D}"/>
                    </a:ext>
                  </a:extLst>
                </p14:cNvPr>
                <p14:cNvContentPartPr/>
                <p14:nvPr/>
              </p14:nvContentPartPr>
              <p14:xfrm>
                <a:off x="4683146" y="2606190"/>
                <a:ext cx="105840" cy="3780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7EAEE4E5-369E-4E57-B81C-02EB77319E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74506" y="2597550"/>
                  <a:ext cx="123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E54981AA-559E-4CDC-A950-8B31AD91C546}"/>
                    </a:ext>
                  </a:extLst>
                </p14:cNvPr>
                <p14:cNvContentPartPr/>
                <p14:nvPr/>
              </p14:nvContentPartPr>
              <p14:xfrm>
                <a:off x="4755866" y="2582430"/>
                <a:ext cx="7200" cy="7200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E54981AA-559E-4CDC-A950-8B31AD91C5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46866" y="2573430"/>
                  <a:ext cx="248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E5D30F3D-DEE2-4E35-B2BF-E9D7C8300D39}"/>
              </a:ext>
            </a:extLst>
          </p:cNvPr>
          <p:cNvGrpSpPr/>
          <p:nvPr/>
        </p:nvGrpSpPr>
        <p:grpSpPr>
          <a:xfrm>
            <a:off x="4203952" y="1614701"/>
            <a:ext cx="376560" cy="163440"/>
            <a:chOff x="4985186" y="2499630"/>
            <a:chExt cx="3765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筆跡 83">
                  <a:extLst>
                    <a:ext uri="{FF2B5EF4-FFF2-40B4-BE49-F238E27FC236}">
                      <a16:creationId xmlns:a16="http://schemas.microsoft.com/office/drawing/2014/main" id="{9F9A97AA-B06D-4B1A-A8BE-D97FB67EF188}"/>
                    </a:ext>
                  </a:extLst>
                </p14:cNvPr>
                <p14:cNvContentPartPr/>
                <p14:nvPr/>
              </p14:nvContentPartPr>
              <p14:xfrm>
                <a:off x="4985186" y="2499630"/>
                <a:ext cx="24840" cy="163440"/>
              </p14:xfrm>
            </p:contentPart>
          </mc:Choice>
          <mc:Fallback xmlns="">
            <p:pic>
              <p:nvPicPr>
                <p:cNvPr id="84" name="筆跡 83">
                  <a:extLst>
                    <a:ext uri="{FF2B5EF4-FFF2-40B4-BE49-F238E27FC236}">
                      <a16:creationId xmlns:a16="http://schemas.microsoft.com/office/drawing/2014/main" id="{9F9A97AA-B06D-4B1A-A8BE-D97FB67EF1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6186" y="2490630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8B352059-702F-4F7D-888A-10D2F4EFAB61}"/>
                    </a:ext>
                  </a:extLst>
                </p14:cNvPr>
                <p14:cNvContentPartPr/>
                <p14:nvPr/>
              </p14:nvContentPartPr>
              <p14:xfrm>
                <a:off x="5069426" y="2520870"/>
                <a:ext cx="110520" cy="10980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8B352059-702F-4F7D-888A-10D2F4EFAB6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0426" y="2511870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CE87D28C-5E46-4A5D-B5C7-F2162E8B5E7B}"/>
                    </a:ext>
                  </a:extLst>
                </p14:cNvPr>
                <p14:cNvContentPartPr/>
                <p14:nvPr/>
              </p14:nvContentPartPr>
              <p14:xfrm>
                <a:off x="5058626" y="2529510"/>
                <a:ext cx="57600" cy="5256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CE87D28C-5E46-4A5D-B5C7-F2162E8B5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49626" y="2520510"/>
                  <a:ext cx="75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DCDC21F5-32F7-4A7B-9808-CBF921D7140E}"/>
                    </a:ext>
                  </a:extLst>
                </p14:cNvPr>
                <p14:cNvContentPartPr/>
                <p14:nvPr/>
              </p14:nvContentPartPr>
              <p14:xfrm>
                <a:off x="5315666" y="2528070"/>
                <a:ext cx="38880" cy="7452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DCDC21F5-32F7-4A7B-9808-CBF921D714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06666" y="2519070"/>
                  <a:ext cx="56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458BFA7B-29F8-46F6-8A1C-70908DA036B3}"/>
                    </a:ext>
                  </a:extLst>
                </p14:cNvPr>
                <p14:cNvContentPartPr/>
                <p14:nvPr/>
              </p14:nvContentPartPr>
              <p14:xfrm>
                <a:off x="5306306" y="2541030"/>
                <a:ext cx="55440" cy="6228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458BFA7B-29F8-46F6-8A1C-70908DA036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97666" y="2532030"/>
                  <a:ext cx="730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448FC928-230F-43E7-9E43-C94861C11B71}"/>
              </a:ext>
            </a:extLst>
          </p:cNvPr>
          <p:cNvGrpSpPr/>
          <p:nvPr/>
        </p:nvGrpSpPr>
        <p:grpSpPr>
          <a:xfrm>
            <a:off x="4724152" y="1430741"/>
            <a:ext cx="636840" cy="478080"/>
            <a:chOff x="5505386" y="2315670"/>
            <a:chExt cx="63684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4AF3C9AA-A0D1-4AC4-8A1E-D781E8DE5AAC}"/>
                    </a:ext>
                  </a:extLst>
                </p14:cNvPr>
                <p14:cNvContentPartPr/>
                <p14:nvPr/>
              </p14:nvContentPartPr>
              <p14:xfrm>
                <a:off x="5541746" y="2537070"/>
                <a:ext cx="113400" cy="2880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4AF3C9AA-A0D1-4AC4-8A1E-D781E8DE5A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32746" y="2528070"/>
                  <a:ext cx="131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16B144B4-1FE5-4126-8CE2-1DB6202C7B1F}"/>
                    </a:ext>
                  </a:extLst>
                </p14:cNvPr>
                <p14:cNvContentPartPr/>
                <p14:nvPr/>
              </p14:nvContentPartPr>
              <p14:xfrm>
                <a:off x="5505386" y="2626350"/>
                <a:ext cx="152280" cy="16740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16B144B4-1FE5-4126-8CE2-1DB6202C7B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96746" y="2617350"/>
                  <a:ext cx="169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525914A7-EEB9-4F11-BF22-FB79434F0284}"/>
                    </a:ext>
                  </a:extLst>
                </p14:cNvPr>
                <p14:cNvContentPartPr/>
                <p14:nvPr/>
              </p14:nvContentPartPr>
              <p14:xfrm>
                <a:off x="5615906" y="2315670"/>
                <a:ext cx="40320" cy="18144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525914A7-EEB9-4F11-BF22-FB79434F02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07266" y="2307030"/>
                  <a:ext cx="57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872B51F2-AC81-4BB1-A8DD-0F82C5F6AD4D}"/>
                    </a:ext>
                  </a:extLst>
                </p14:cNvPr>
                <p14:cNvContentPartPr/>
                <p14:nvPr/>
              </p14:nvContentPartPr>
              <p14:xfrm>
                <a:off x="5772506" y="2498190"/>
                <a:ext cx="49320" cy="6696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872B51F2-AC81-4BB1-A8DD-0F82C5F6AD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63866" y="2489190"/>
                  <a:ext cx="66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9B7FA4CC-9986-4AEB-AC6E-5684BA8DF762}"/>
                    </a:ext>
                  </a:extLst>
                </p14:cNvPr>
                <p14:cNvContentPartPr/>
                <p14:nvPr/>
              </p14:nvContentPartPr>
              <p14:xfrm>
                <a:off x="5764586" y="2489910"/>
                <a:ext cx="59760" cy="9864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9B7FA4CC-9986-4AEB-AC6E-5684BA8DF7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55586" y="2480910"/>
                  <a:ext cx="77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62A03479-2531-4B33-92A0-5C408B5C519E}"/>
                    </a:ext>
                  </a:extLst>
                </p14:cNvPr>
                <p14:cNvContentPartPr/>
                <p14:nvPr/>
              </p14:nvContentPartPr>
              <p14:xfrm>
                <a:off x="5954306" y="2467230"/>
                <a:ext cx="67680" cy="1764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62A03479-2531-4B33-92A0-5C408B5C51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5306" y="2458230"/>
                  <a:ext cx="85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DBB172F1-8891-490E-B902-BBA17B2DD9A2}"/>
                    </a:ext>
                  </a:extLst>
                </p14:cNvPr>
                <p14:cNvContentPartPr/>
                <p14:nvPr/>
              </p14:nvContentPartPr>
              <p14:xfrm>
                <a:off x="5937386" y="2483790"/>
                <a:ext cx="86760" cy="11664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DBB172F1-8891-490E-B902-BBA17B2DD9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28386" y="2475150"/>
                  <a:ext cx="104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01894D0A-3E5D-4768-8F32-98350D0A7A18}"/>
                    </a:ext>
                  </a:extLst>
                </p14:cNvPr>
                <p14:cNvContentPartPr/>
                <p14:nvPr/>
              </p14:nvContentPartPr>
              <p14:xfrm>
                <a:off x="6078146" y="2349150"/>
                <a:ext cx="64080" cy="7884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01894D0A-3E5D-4768-8F32-98350D0A7A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9146" y="2340510"/>
                  <a:ext cx="817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2F6BBA40-3072-499A-96E0-D25472964F05}"/>
                  </a:ext>
                </a:extLst>
              </p14:cNvPr>
              <p14:cNvContentPartPr/>
              <p14:nvPr/>
            </p14:nvContentPartPr>
            <p14:xfrm>
              <a:off x="5508592" y="1629461"/>
              <a:ext cx="61920" cy="2052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2F6BBA40-3072-499A-96E0-D25472964F0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99952" y="1620461"/>
                <a:ext cx="795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012B67A-FDA1-4F48-BC25-5FF8CFA9D567}"/>
              </a:ext>
            </a:extLst>
          </p:cNvPr>
          <p:cNvGrpSpPr/>
          <p:nvPr/>
        </p:nvGrpSpPr>
        <p:grpSpPr>
          <a:xfrm>
            <a:off x="5717752" y="1563941"/>
            <a:ext cx="549720" cy="157680"/>
            <a:chOff x="6498986" y="2448870"/>
            <a:chExt cx="5497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C281D1CC-CF54-4B15-AEB2-B040D7402087}"/>
                    </a:ext>
                  </a:extLst>
                </p14:cNvPr>
                <p14:cNvContentPartPr/>
                <p14:nvPr/>
              </p14:nvContentPartPr>
              <p14:xfrm>
                <a:off x="6498986" y="2466870"/>
                <a:ext cx="144000" cy="12636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C281D1CC-CF54-4B15-AEB2-B040D74020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90346" y="2458230"/>
                  <a:ext cx="161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CB165390-8381-40D8-A069-02C8C72CE838}"/>
                    </a:ext>
                  </a:extLst>
                </p14:cNvPr>
                <p14:cNvContentPartPr/>
                <p14:nvPr/>
              </p14:nvContentPartPr>
              <p14:xfrm>
                <a:off x="6656666" y="2467230"/>
                <a:ext cx="88560" cy="13716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CB165390-8381-40D8-A069-02C8C72CE8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48026" y="2458230"/>
                  <a:ext cx="106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77A7819D-15B8-4E61-998A-57C270795CA2}"/>
                    </a:ext>
                  </a:extLst>
                </p14:cNvPr>
                <p14:cNvContentPartPr/>
                <p14:nvPr/>
              </p14:nvContentPartPr>
              <p14:xfrm>
                <a:off x="6712466" y="2448870"/>
                <a:ext cx="136440" cy="4248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77A7819D-15B8-4E61-998A-57C270795C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03826" y="2440230"/>
                  <a:ext cx="154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F0FFC182-558D-4D83-862D-D687344B12A7}"/>
                    </a:ext>
                  </a:extLst>
                </p14:cNvPr>
                <p14:cNvContentPartPr/>
                <p14:nvPr/>
              </p14:nvContentPartPr>
              <p14:xfrm>
                <a:off x="6916946" y="2461830"/>
                <a:ext cx="114120" cy="123120"/>
              </p14:xfrm>
            </p:contentPart>
          </mc:Choice>
          <mc:Fallback xmlns=""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F0FFC182-558D-4D83-862D-D687344B12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08306" y="2453190"/>
                  <a:ext cx="131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筆跡 104">
                  <a:extLst>
                    <a:ext uri="{FF2B5EF4-FFF2-40B4-BE49-F238E27FC236}">
                      <a16:creationId xmlns:a16="http://schemas.microsoft.com/office/drawing/2014/main" id="{0BB8015B-141F-450D-9965-CBB2A23AA77E}"/>
                    </a:ext>
                  </a:extLst>
                </p14:cNvPr>
                <p14:cNvContentPartPr/>
                <p14:nvPr/>
              </p14:nvContentPartPr>
              <p14:xfrm>
                <a:off x="6907946" y="2452830"/>
                <a:ext cx="140760" cy="153720"/>
              </p14:xfrm>
            </p:contentPart>
          </mc:Choice>
          <mc:Fallback xmlns="">
            <p:pic>
              <p:nvPicPr>
                <p:cNvPr id="105" name="筆跡 104">
                  <a:extLst>
                    <a:ext uri="{FF2B5EF4-FFF2-40B4-BE49-F238E27FC236}">
                      <a16:creationId xmlns:a16="http://schemas.microsoft.com/office/drawing/2014/main" id="{0BB8015B-141F-450D-9965-CBB2A23AA7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99306" y="2444190"/>
                  <a:ext cx="158400" cy="17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DE7935DF-75F6-427E-9C0D-D518A4C7CAE2}"/>
              </a:ext>
            </a:extLst>
          </p:cNvPr>
          <p:cNvSpPr/>
          <p:nvPr/>
        </p:nvSpPr>
        <p:spPr>
          <a:xfrm>
            <a:off x="523783" y="633153"/>
            <a:ext cx="6096000" cy="156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300280B8-0898-44F7-BFFD-396AE4467170}"/>
              </a:ext>
            </a:extLst>
          </p:cNvPr>
          <p:cNvPicPr>
            <a:picLocks noChangeAspect="1"/>
          </p:cNvPicPr>
          <p:nvPr/>
        </p:nvPicPr>
        <p:blipFill>
          <a:blip r:embed="rId162"/>
          <a:stretch>
            <a:fillRect/>
          </a:stretch>
        </p:blipFill>
        <p:spPr>
          <a:xfrm>
            <a:off x="332117" y="2308619"/>
            <a:ext cx="6725589" cy="266737"/>
          </a:xfrm>
          <a:prstGeom prst="rect">
            <a:avLst/>
          </a:prstGeom>
        </p:spPr>
      </p:pic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64DD0E1-192F-470B-A468-74F2C4659A30}"/>
              </a:ext>
            </a:extLst>
          </p:cNvPr>
          <p:cNvSpPr txBox="1"/>
          <p:nvPr/>
        </p:nvSpPr>
        <p:spPr>
          <a:xfrm>
            <a:off x="427152" y="2634872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=[3 0 -4 10 -25];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polyint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(p);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-1;b = 3;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 = diff(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(q,[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]));</a:t>
            </a:r>
          </a:p>
          <a:p>
            <a:endParaRPr lang="zh-TW" altLang="en-US" b="0" i="0" u="none" strike="noStrike" baseline="0" dirty="0"/>
          </a:p>
        </p:txBody>
      </p:sp>
      <p:pic>
        <p:nvPicPr>
          <p:cNvPr id="113" name="圖片 112">
            <a:extLst>
              <a:ext uri="{FF2B5EF4-FFF2-40B4-BE49-F238E27FC236}">
                <a16:creationId xmlns:a16="http://schemas.microsoft.com/office/drawing/2014/main" id="{A4A94DF9-7030-415D-8120-769CEDD79929}"/>
              </a:ext>
            </a:extLst>
          </p:cNvPr>
          <p:cNvPicPr>
            <a:picLocks noChangeAspect="1"/>
          </p:cNvPicPr>
          <p:nvPr/>
        </p:nvPicPr>
        <p:blipFill>
          <a:blip r:embed="rId163"/>
          <a:stretch>
            <a:fillRect/>
          </a:stretch>
        </p:blipFill>
        <p:spPr>
          <a:xfrm>
            <a:off x="485158" y="4563840"/>
            <a:ext cx="1371791" cy="304843"/>
          </a:xfrm>
          <a:prstGeom prst="rect">
            <a:avLst/>
          </a:prstGeom>
        </p:spPr>
      </p:pic>
      <p:pic>
        <p:nvPicPr>
          <p:cNvPr id="115" name="圖片 114">
            <a:extLst>
              <a:ext uri="{FF2B5EF4-FFF2-40B4-BE49-F238E27FC236}">
                <a16:creationId xmlns:a16="http://schemas.microsoft.com/office/drawing/2014/main" id="{0E7767EA-35D7-42CD-8F83-850B2A9C4A36}"/>
              </a:ext>
            </a:extLst>
          </p:cNvPr>
          <p:cNvPicPr>
            <a:picLocks noChangeAspect="1"/>
          </p:cNvPicPr>
          <p:nvPr/>
        </p:nvPicPr>
        <p:blipFill>
          <a:blip r:embed="rId164"/>
          <a:stretch>
            <a:fillRect/>
          </a:stretch>
        </p:blipFill>
        <p:spPr>
          <a:xfrm>
            <a:off x="402099" y="4086713"/>
            <a:ext cx="3410426" cy="362001"/>
          </a:xfrm>
          <a:prstGeom prst="rect">
            <a:avLst/>
          </a:prstGeom>
        </p:spPr>
      </p:pic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66B85801-629A-4B4A-A87D-655E65B367B9}"/>
              </a:ext>
            </a:extLst>
          </p:cNvPr>
          <p:cNvGrpSpPr/>
          <p:nvPr/>
        </p:nvGrpSpPr>
        <p:grpSpPr>
          <a:xfrm>
            <a:off x="8295679" y="2604803"/>
            <a:ext cx="2102400" cy="333000"/>
            <a:chOff x="6671066" y="2659110"/>
            <a:chExt cx="210240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8B23572B-2B2A-481C-9A7F-D89131CE4844}"/>
                    </a:ext>
                  </a:extLst>
                </p14:cNvPr>
                <p14:cNvContentPartPr/>
                <p14:nvPr/>
              </p14:nvContentPartPr>
              <p14:xfrm>
                <a:off x="6671066" y="2765310"/>
                <a:ext cx="119520" cy="20844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8B23572B-2B2A-481C-9A7F-D89131CE48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62426" y="2756310"/>
                  <a:ext cx="13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6EB6032F-01D8-4B58-B82F-E8587DD2230C}"/>
                    </a:ext>
                  </a:extLst>
                </p14:cNvPr>
                <p14:cNvContentPartPr/>
                <p14:nvPr/>
              </p14:nvContentPartPr>
              <p14:xfrm>
                <a:off x="6820106" y="2785470"/>
                <a:ext cx="88560" cy="20664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6EB6032F-01D8-4B58-B82F-E8587DD223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11106" y="2776470"/>
                  <a:ext cx="10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8" name="筆跡 117">
                  <a:extLst>
                    <a:ext uri="{FF2B5EF4-FFF2-40B4-BE49-F238E27FC236}">
                      <a16:creationId xmlns:a16="http://schemas.microsoft.com/office/drawing/2014/main" id="{3D3CA47E-6098-470F-AF76-0E7850CEC87F}"/>
                    </a:ext>
                  </a:extLst>
                </p14:cNvPr>
                <p14:cNvContentPartPr/>
                <p14:nvPr/>
              </p14:nvContentPartPr>
              <p14:xfrm>
                <a:off x="6782306" y="2812110"/>
                <a:ext cx="122400" cy="176760"/>
              </p14:xfrm>
            </p:contentPart>
          </mc:Choice>
          <mc:Fallback xmlns="">
            <p:pic>
              <p:nvPicPr>
                <p:cNvPr id="118" name="筆跡 117">
                  <a:extLst>
                    <a:ext uri="{FF2B5EF4-FFF2-40B4-BE49-F238E27FC236}">
                      <a16:creationId xmlns:a16="http://schemas.microsoft.com/office/drawing/2014/main" id="{3D3CA47E-6098-470F-AF76-0E7850CEC87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73666" y="2803110"/>
                  <a:ext cx="140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筆跡 118">
                  <a:extLst>
                    <a:ext uri="{FF2B5EF4-FFF2-40B4-BE49-F238E27FC236}">
                      <a16:creationId xmlns:a16="http://schemas.microsoft.com/office/drawing/2014/main" id="{ABF18E45-29B6-4FEF-9A03-B29520CBECD1}"/>
                    </a:ext>
                  </a:extLst>
                </p14:cNvPr>
                <p14:cNvContentPartPr/>
                <p14:nvPr/>
              </p14:nvContentPartPr>
              <p14:xfrm>
                <a:off x="6954386" y="2703390"/>
                <a:ext cx="95400" cy="50400"/>
              </p14:xfrm>
            </p:contentPart>
          </mc:Choice>
          <mc:Fallback xmlns="">
            <p:pic>
              <p:nvPicPr>
                <p:cNvPr id="119" name="筆跡 118">
                  <a:extLst>
                    <a:ext uri="{FF2B5EF4-FFF2-40B4-BE49-F238E27FC236}">
                      <a16:creationId xmlns:a16="http://schemas.microsoft.com/office/drawing/2014/main" id="{ABF18E45-29B6-4FEF-9A03-B29520CBECD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45746" y="2694390"/>
                  <a:ext cx="113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E1B3F8A6-37D6-4AB2-997C-C4F12527CAE2}"/>
                    </a:ext>
                  </a:extLst>
                </p14:cNvPr>
                <p14:cNvContentPartPr/>
                <p14:nvPr/>
              </p14:nvContentPartPr>
              <p14:xfrm>
                <a:off x="6992186" y="2692950"/>
                <a:ext cx="40680" cy="10764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E1B3F8A6-37D6-4AB2-997C-C4F12527CA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83546" y="2683950"/>
                  <a:ext cx="58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F6DEDEA9-460C-4C49-ACFE-2D1AE0E07BE4}"/>
                    </a:ext>
                  </a:extLst>
                </p14:cNvPr>
                <p14:cNvContentPartPr/>
                <p14:nvPr/>
              </p14:nvContentPartPr>
              <p14:xfrm>
                <a:off x="7087226" y="2859270"/>
                <a:ext cx="74880" cy="1512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F6DEDEA9-460C-4C49-ACFE-2D1AE0E07BE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78586" y="2850270"/>
                  <a:ext cx="92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筆跡 121">
                  <a:extLst>
                    <a:ext uri="{FF2B5EF4-FFF2-40B4-BE49-F238E27FC236}">
                      <a16:creationId xmlns:a16="http://schemas.microsoft.com/office/drawing/2014/main" id="{6F2C2911-0E1D-4FFC-BCC8-B71501323B40}"/>
                    </a:ext>
                  </a:extLst>
                </p14:cNvPr>
                <p14:cNvContentPartPr/>
                <p14:nvPr/>
              </p14:nvContentPartPr>
              <p14:xfrm>
                <a:off x="7252106" y="2724630"/>
                <a:ext cx="155520" cy="106920"/>
              </p14:xfrm>
            </p:contentPart>
          </mc:Choice>
          <mc:Fallback xmlns="">
            <p:pic>
              <p:nvPicPr>
                <p:cNvPr id="122" name="筆跡 121">
                  <a:extLst>
                    <a:ext uri="{FF2B5EF4-FFF2-40B4-BE49-F238E27FC236}">
                      <a16:creationId xmlns:a16="http://schemas.microsoft.com/office/drawing/2014/main" id="{6F2C2911-0E1D-4FFC-BCC8-B71501323B4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43106" y="2715630"/>
                  <a:ext cx="173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6D62AF06-0BAD-4A4F-8C82-FB2540D0AC6C}"/>
                    </a:ext>
                  </a:extLst>
                </p14:cNvPr>
                <p14:cNvContentPartPr/>
                <p14:nvPr/>
              </p14:nvContentPartPr>
              <p14:xfrm>
                <a:off x="7322666" y="2738310"/>
                <a:ext cx="48240" cy="246240"/>
              </p14:xfrm>
            </p:contentPart>
          </mc:Choice>
          <mc:Fallback xmlns=""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6D62AF06-0BAD-4A4F-8C82-FB2540D0AC6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13666" y="2729310"/>
                  <a:ext cx="65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F981D1A7-A4CC-439E-AF48-8299C823FF3E}"/>
                    </a:ext>
                  </a:extLst>
                </p14:cNvPr>
                <p14:cNvContentPartPr/>
                <p14:nvPr/>
              </p14:nvContentPartPr>
              <p14:xfrm>
                <a:off x="7457306" y="2773230"/>
                <a:ext cx="84960" cy="201240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F981D1A7-A4CC-439E-AF48-8299C823FF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48666" y="2764230"/>
                  <a:ext cx="102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84391AB1-7849-451C-AF98-1D21DDEA90EC}"/>
                    </a:ext>
                  </a:extLst>
                </p14:cNvPr>
                <p14:cNvContentPartPr/>
                <p14:nvPr/>
              </p14:nvContentPartPr>
              <p14:xfrm>
                <a:off x="7395026" y="2755590"/>
                <a:ext cx="135720" cy="208800"/>
              </p14:xfrm>
            </p:contentPart>
          </mc:Choice>
          <mc:Fallback xmlns=""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84391AB1-7849-451C-AF98-1D21DDEA90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86026" y="2746950"/>
                  <a:ext cx="153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4372E685-6702-4E45-900C-946D75ABAAFE}"/>
                    </a:ext>
                  </a:extLst>
                </p14:cNvPr>
                <p14:cNvContentPartPr/>
                <p14:nvPr/>
              </p14:nvContentPartPr>
              <p14:xfrm>
                <a:off x="7595546" y="2659110"/>
                <a:ext cx="74520" cy="61920"/>
              </p14:xfrm>
            </p:contentPart>
          </mc:Choice>
          <mc:Fallback xmlns=""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4372E685-6702-4E45-900C-946D75ABAAF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86906" y="2650110"/>
                  <a:ext cx="92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79655B80-1D41-4B5E-906B-FA8A8B1302C2}"/>
                    </a:ext>
                  </a:extLst>
                </p14:cNvPr>
                <p14:cNvContentPartPr/>
                <p14:nvPr/>
              </p14:nvContentPartPr>
              <p14:xfrm>
                <a:off x="7695986" y="2861430"/>
                <a:ext cx="87840" cy="19440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79655B80-1D41-4B5E-906B-FA8A8B1302C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87346" y="2852430"/>
                  <a:ext cx="105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79BF414B-DEEC-4542-9106-5105BC5FB189}"/>
                    </a:ext>
                  </a:extLst>
                </p14:cNvPr>
                <p14:cNvContentPartPr/>
                <p14:nvPr/>
              </p14:nvContentPartPr>
              <p14:xfrm>
                <a:off x="7735586" y="2821830"/>
                <a:ext cx="16920" cy="98640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79BF414B-DEEC-4542-9106-5105BC5FB18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26586" y="2812830"/>
                  <a:ext cx="34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A4B6AF21-AEBF-449A-961C-F78D7DE1E724}"/>
                    </a:ext>
                  </a:extLst>
                </p14:cNvPr>
                <p14:cNvContentPartPr/>
                <p14:nvPr/>
              </p14:nvContentPartPr>
              <p14:xfrm>
                <a:off x="7876706" y="2749830"/>
                <a:ext cx="49320" cy="18180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A4B6AF21-AEBF-449A-961C-F78D7DE1E72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67706" y="2741190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CF94F265-D83D-41DE-8C38-9EA7E2F6E0B8}"/>
                    </a:ext>
                  </a:extLst>
                </p14:cNvPr>
                <p14:cNvContentPartPr/>
                <p14:nvPr/>
              </p14:nvContentPartPr>
              <p14:xfrm>
                <a:off x="7965986" y="2773590"/>
                <a:ext cx="96480" cy="13680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CF94F265-D83D-41DE-8C38-9EA7E2F6E0B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57346" y="2764950"/>
                  <a:ext cx="11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2" name="筆跡 131">
                  <a:extLst>
                    <a:ext uri="{FF2B5EF4-FFF2-40B4-BE49-F238E27FC236}">
                      <a16:creationId xmlns:a16="http://schemas.microsoft.com/office/drawing/2014/main" id="{9EBC51C0-E819-4500-9201-7CE1AA70C1C6}"/>
                    </a:ext>
                  </a:extLst>
                </p14:cNvPr>
                <p14:cNvContentPartPr/>
                <p14:nvPr/>
              </p14:nvContentPartPr>
              <p14:xfrm>
                <a:off x="8126906" y="2749830"/>
                <a:ext cx="71280" cy="164880"/>
              </p14:xfrm>
            </p:contentPart>
          </mc:Choice>
          <mc:Fallback xmlns="">
            <p:pic>
              <p:nvPicPr>
                <p:cNvPr id="132" name="筆跡 131">
                  <a:extLst>
                    <a:ext uri="{FF2B5EF4-FFF2-40B4-BE49-F238E27FC236}">
                      <a16:creationId xmlns:a16="http://schemas.microsoft.com/office/drawing/2014/main" id="{9EBC51C0-E819-4500-9201-7CE1AA70C1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17906" y="2741190"/>
                  <a:ext cx="88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3" name="筆跡 132">
                  <a:extLst>
                    <a:ext uri="{FF2B5EF4-FFF2-40B4-BE49-F238E27FC236}">
                      <a16:creationId xmlns:a16="http://schemas.microsoft.com/office/drawing/2014/main" id="{1E50F3FB-681A-487B-8956-EA4FDBEC2DE2}"/>
                    </a:ext>
                  </a:extLst>
                </p14:cNvPr>
                <p14:cNvContentPartPr/>
                <p14:nvPr/>
              </p14:nvContentPartPr>
              <p14:xfrm>
                <a:off x="8093786" y="2735790"/>
                <a:ext cx="138240" cy="165240"/>
              </p14:xfrm>
            </p:contentPart>
          </mc:Choice>
          <mc:Fallback xmlns="">
            <p:pic>
              <p:nvPicPr>
                <p:cNvPr id="133" name="筆跡 132">
                  <a:extLst>
                    <a:ext uri="{FF2B5EF4-FFF2-40B4-BE49-F238E27FC236}">
                      <a16:creationId xmlns:a16="http://schemas.microsoft.com/office/drawing/2014/main" id="{1E50F3FB-681A-487B-8956-EA4FDBEC2DE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85146" y="2726790"/>
                  <a:ext cx="155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4" name="筆跡 133">
                  <a:extLst>
                    <a:ext uri="{FF2B5EF4-FFF2-40B4-BE49-F238E27FC236}">
                      <a16:creationId xmlns:a16="http://schemas.microsoft.com/office/drawing/2014/main" id="{AF35EF4D-6B30-421B-B4C4-1482814EC4C6}"/>
                    </a:ext>
                  </a:extLst>
                </p14:cNvPr>
                <p14:cNvContentPartPr/>
                <p14:nvPr/>
              </p14:nvContentPartPr>
              <p14:xfrm>
                <a:off x="8322026" y="2796990"/>
                <a:ext cx="100800" cy="19080"/>
              </p14:xfrm>
            </p:contentPart>
          </mc:Choice>
          <mc:Fallback xmlns="">
            <p:pic>
              <p:nvPicPr>
                <p:cNvPr id="134" name="筆跡 133">
                  <a:extLst>
                    <a:ext uri="{FF2B5EF4-FFF2-40B4-BE49-F238E27FC236}">
                      <a16:creationId xmlns:a16="http://schemas.microsoft.com/office/drawing/2014/main" id="{AF35EF4D-6B30-421B-B4C4-1482814EC4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13386" y="2787990"/>
                  <a:ext cx="118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5" name="筆跡 134">
                  <a:extLst>
                    <a:ext uri="{FF2B5EF4-FFF2-40B4-BE49-F238E27FC236}">
                      <a16:creationId xmlns:a16="http://schemas.microsoft.com/office/drawing/2014/main" id="{072CB44F-10D7-43D6-B90E-E65A38730ECC}"/>
                    </a:ext>
                  </a:extLst>
                </p14:cNvPr>
                <p14:cNvContentPartPr/>
                <p14:nvPr/>
              </p14:nvContentPartPr>
              <p14:xfrm>
                <a:off x="8472866" y="2740110"/>
                <a:ext cx="113400" cy="111600"/>
              </p14:xfrm>
            </p:contentPart>
          </mc:Choice>
          <mc:Fallback xmlns="">
            <p:pic>
              <p:nvPicPr>
                <p:cNvPr id="135" name="筆跡 134">
                  <a:extLst>
                    <a:ext uri="{FF2B5EF4-FFF2-40B4-BE49-F238E27FC236}">
                      <a16:creationId xmlns:a16="http://schemas.microsoft.com/office/drawing/2014/main" id="{072CB44F-10D7-43D6-B90E-E65A38730EC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64226" y="2731110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筆跡 135">
                  <a:extLst>
                    <a:ext uri="{FF2B5EF4-FFF2-40B4-BE49-F238E27FC236}">
                      <a16:creationId xmlns:a16="http://schemas.microsoft.com/office/drawing/2014/main" id="{D46B11C6-BFF1-4CC8-B90F-E527CAD44E27}"/>
                    </a:ext>
                  </a:extLst>
                </p14:cNvPr>
                <p14:cNvContentPartPr/>
                <p14:nvPr/>
              </p14:nvContentPartPr>
              <p14:xfrm>
                <a:off x="8624426" y="2732550"/>
                <a:ext cx="95040" cy="131760"/>
              </p14:xfrm>
            </p:contentPart>
          </mc:Choice>
          <mc:Fallback xmlns="">
            <p:pic>
              <p:nvPicPr>
                <p:cNvPr id="136" name="筆跡 135">
                  <a:extLst>
                    <a:ext uri="{FF2B5EF4-FFF2-40B4-BE49-F238E27FC236}">
                      <a16:creationId xmlns:a16="http://schemas.microsoft.com/office/drawing/2014/main" id="{D46B11C6-BFF1-4CC8-B90F-E527CAD44E2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15426" y="2723550"/>
                  <a:ext cx="11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筆跡 136">
                  <a:extLst>
                    <a:ext uri="{FF2B5EF4-FFF2-40B4-BE49-F238E27FC236}">
                      <a16:creationId xmlns:a16="http://schemas.microsoft.com/office/drawing/2014/main" id="{D59513FB-6D70-4F7C-A815-B5D524D0496B}"/>
                    </a:ext>
                  </a:extLst>
                </p14:cNvPr>
                <p14:cNvContentPartPr/>
                <p14:nvPr/>
              </p14:nvContentPartPr>
              <p14:xfrm>
                <a:off x="8682026" y="2701230"/>
                <a:ext cx="91440" cy="33480"/>
              </p14:xfrm>
            </p:contentPart>
          </mc:Choice>
          <mc:Fallback xmlns="">
            <p:pic>
              <p:nvPicPr>
                <p:cNvPr id="137" name="筆跡 136">
                  <a:extLst>
                    <a:ext uri="{FF2B5EF4-FFF2-40B4-BE49-F238E27FC236}">
                      <a16:creationId xmlns:a16="http://schemas.microsoft.com/office/drawing/2014/main" id="{D59513FB-6D70-4F7C-A815-B5D524D0496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73026" y="2692230"/>
                  <a:ext cx="1090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57EC94CE-E827-4B35-A5C9-975BEFC8EBE5}"/>
              </a:ext>
            </a:extLst>
          </p:cNvPr>
          <p:cNvGrpSpPr/>
          <p:nvPr/>
        </p:nvGrpSpPr>
        <p:grpSpPr>
          <a:xfrm>
            <a:off x="7743079" y="2626763"/>
            <a:ext cx="499680" cy="272520"/>
            <a:chOff x="6118466" y="2681070"/>
            <a:chExt cx="4996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筆跡 139">
                  <a:extLst>
                    <a:ext uri="{FF2B5EF4-FFF2-40B4-BE49-F238E27FC236}">
                      <a16:creationId xmlns:a16="http://schemas.microsoft.com/office/drawing/2014/main" id="{D774228A-282B-44D2-9AFE-07FC7DCA3D74}"/>
                    </a:ext>
                  </a:extLst>
                </p14:cNvPr>
                <p14:cNvContentPartPr/>
                <p14:nvPr/>
              </p14:nvContentPartPr>
              <p14:xfrm>
                <a:off x="6153026" y="2681070"/>
                <a:ext cx="114480" cy="272520"/>
              </p14:xfrm>
            </p:contentPart>
          </mc:Choice>
          <mc:Fallback xmlns="">
            <p:pic>
              <p:nvPicPr>
                <p:cNvPr id="140" name="筆跡 139">
                  <a:extLst>
                    <a:ext uri="{FF2B5EF4-FFF2-40B4-BE49-F238E27FC236}">
                      <a16:creationId xmlns:a16="http://schemas.microsoft.com/office/drawing/2014/main" id="{D774228A-282B-44D2-9AFE-07FC7DCA3D7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44026" y="2672070"/>
                  <a:ext cx="132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筆跡 140">
                  <a:extLst>
                    <a:ext uri="{FF2B5EF4-FFF2-40B4-BE49-F238E27FC236}">
                      <a16:creationId xmlns:a16="http://schemas.microsoft.com/office/drawing/2014/main" id="{02E083E0-8D93-4564-BFCF-711C004D10B4}"/>
                    </a:ext>
                  </a:extLst>
                </p14:cNvPr>
                <p14:cNvContentPartPr/>
                <p14:nvPr/>
              </p14:nvContentPartPr>
              <p14:xfrm>
                <a:off x="6118466" y="2801670"/>
                <a:ext cx="150120" cy="61920"/>
              </p14:xfrm>
            </p:contentPart>
          </mc:Choice>
          <mc:Fallback xmlns="">
            <p:pic>
              <p:nvPicPr>
                <p:cNvPr id="141" name="筆跡 140">
                  <a:extLst>
                    <a:ext uri="{FF2B5EF4-FFF2-40B4-BE49-F238E27FC236}">
                      <a16:creationId xmlns:a16="http://schemas.microsoft.com/office/drawing/2014/main" id="{02E083E0-8D93-4564-BFCF-711C004D10B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09826" y="2792670"/>
                  <a:ext cx="16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筆跡 141">
                  <a:extLst>
                    <a:ext uri="{FF2B5EF4-FFF2-40B4-BE49-F238E27FC236}">
                      <a16:creationId xmlns:a16="http://schemas.microsoft.com/office/drawing/2014/main" id="{797A12B0-C572-44BD-A30C-4608A8FE966D}"/>
                    </a:ext>
                  </a:extLst>
                </p14:cNvPr>
                <p14:cNvContentPartPr/>
                <p14:nvPr/>
              </p14:nvContentPartPr>
              <p14:xfrm>
                <a:off x="6287306" y="2771790"/>
                <a:ext cx="71640" cy="125280"/>
              </p14:xfrm>
            </p:contentPart>
          </mc:Choice>
          <mc:Fallback xmlns="">
            <p:pic>
              <p:nvPicPr>
                <p:cNvPr id="142" name="筆跡 141">
                  <a:extLst>
                    <a:ext uri="{FF2B5EF4-FFF2-40B4-BE49-F238E27FC236}">
                      <a16:creationId xmlns:a16="http://schemas.microsoft.com/office/drawing/2014/main" id="{797A12B0-C572-44BD-A30C-4608A8FE966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78666" y="2763150"/>
                  <a:ext cx="89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0527E96A-CB4F-4F56-BFA8-EC0718D4FA13}"/>
                    </a:ext>
                  </a:extLst>
                </p14:cNvPr>
                <p14:cNvContentPartPr/>
                <p14:nvPr/>
              </p14:nvContentPartPr>
              <p14:xfrm>
                <a:off x="6360746" y="2802390"/>
                <a:ext cx="59400" cy="8136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0527E96A-CB4F-4F56-BFA8-EC0718D4FA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52106" y="2793390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4" name="筆跡 143">
                  <a:extLst>
                    <a:ext uri="{FF2B5EF4-FFF2-40B4-BE49-F238E27FC236}">
                      <a16:creationId xmlns:a16="http://schemas.microsoft.com/office/drawing/2014/main" id="{48D3B92B-A52C-4A39-82E8-0F855DCFFEE3}"/>
                    </a:ext>
                  </a:extLst>
                </p14:cNvPr>
                <p14:cNvContentPartPr/>
                <p14:nvPr/>
              </p14:nvContentPartPr>
              <p14:xfrm>
                <a:off x="6330506" y="2790510"/>
                <a:ext cx="85680" cy="123840"/>
              </p14:xfrm>
            </p:contentPart>
          </mc:Choice>
          <mc:Fallback xmlns="">
            <p:pic>
              <p:nvPicPr>
                <p:cNvPr id="144" name="筆跡 143">
                  <a:extLst>
                    <a:ext uri="{FF2B5EF4-FFF2-40B4-BE49-F238E27FC236}">
                      <a16:creationId xmlns:a16="http://schemas.microsoft.com/office/drawing/2014/main" id="{48D3B92B-A52C-4A39-82E8-0F855DCFFEE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21506" y="2781870"/>
                  <a:ext cx="10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5" name="筆跡 144">
                  <a:extLst>
                    <a:ext uri="{FF2B5EF4-FFF2-40B4-BE49-F238E27FC236}">
                      <a16:creationId xmlns:a16="http://schemas.microsoft.com/office/drawing/2014/main" id="{96EF9036-921D-4908-83C9-EEC6CC07BD82}"/>
                    </a:ext>
                  </a:extLst>
                </p14:cNvPr>
                <p14:cNvContentPartPr/>
                <p14:nvPr/>
              </p14:nvContentPartPr>
              <p14:xfrm>
                <a:off x="6432386" y="2758830"/>
                <a:ext cx="45720" cy="172800"/>
              </p14:xfrm>
            </p:contentPart>
          </mc:Choice>
          <mc:Fallback xmlns="">
            <p:pic>
              <p:nvPicPr>
                <p:cNvPr id="145" name="筆跡 144">
                  <a:extLst>
                    <a:ext uri="{FF2B5EF4-FFF2-40B4-BE49-F238E27FC236}">
                      <a16:creationId xmlns:a16="http://schemas.microsoft.com/office/drawing/2014/main" id="{96EF9036-921D-4908-83C9-EEC6CC07BD8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423386" y="2750190"/>
                  <a:ext cx="63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7D39A5A2-E7D4-433B-A9C7-F9EF546E1931}"/>
                    </a:ext>
                  </a:extLst>
                </p14:cNvPr>
                <p14:cNvContentPartPr/>
                <p14:nvPr/>
              </p14:nvContentPartPr>
              <p14:xfrm>
                <a:off x="6558386" y="2819670"/>
                <a:ext cx="59760" cy="4752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7D39A5A2-E7D4-433B-A9C7-F9EF546E193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49746" y="2810670"/>
                  <a:ext cx="774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6CFFF47C-EE4A-4C86-8530-5EE55339109A}"/>
              </a:ext>
            </a:extLst>
          </p:cNvPr>
          <p:cNvGrpSpPr/>
          <p:nvPr/>
        </p:nvGrpSpPr>
        <p:grpSpPr>
          <a:xfrm>
            <a:off x="7709959" y="3097283"/>
            <a:ext cx="2266200" cy="357840"/>
            <a:chOff x="6085346" y="3151590"/>
            <a:chExt cx="22662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筆跡 147">
                  <a:extLst>
                    <a:ext uri="{FF2B5EF4-FFF2-40B4-BE49-F238E27FC236}">
                      <a16:creationId xmlns:a16="http://schemas.microsoft.com/office/drawing/2014/main" id="{562F9E82-1D85-4301-B672-996BAE65D020}"/>
                    </a:ext>
                  </a:extLst>
                </p14:cNvPr>
                <p14:cNvContentPartPr/>
                <p14:nvPr/>
              </p14:nvContentPartPr>
              <p14:xfrm>
                <a:off x="6136826" y="3201270"/>
                <a:ext cx="108720" cy="308160"/>
              </p14:xfrm>
            </p:contentPart>
          </mc:Choice>
          <mc:Fallback xmlns="">
            <p:pic>
              <p:nvPicPr>
                <p:cNvPr id="148" name="筆跡 147">
                  <a:extLst>
                    <a:ext uri="{FF2B5EF4-FFF2-40B4-BE49-F238E27FC236}">
                      <a16:creationId xmlns:a16="http://schemas.microsoft.com/office/drawing/2014/main" id="{562F9E82-1D85-4301-B672-996BAE65D0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28186" y="3192630"/>
                  <a:ext cx="126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8660FBCA-FC76-4845-B928-9FDE79017242}"/>
                    </a:ext>
                  </a:extLst>
                </p14:cNvPr>
                <p14:cNvContentPartPr/>
                <p14:nvPr/>
              </p14:nvContentPartPr>
              <p14:xfrm>
                <a:off x="6085346" y="3352110"/>
                <a:ext cx="163800" cy="7524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8660FBCA-FC76-4845-B928-9FDE7901724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76706" y="3343470"/>
                  <a:ext cx="181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筆跡 149">
                  <a:extLst>
                    <a:ext uri="{FF2B5EF4-FFF2-40B4-BE49-F238E27FC236}">
                      <a16:creationId xmlns:a16="http://schemas.microsoft.com/office/drawing/2014/main" id="{4F2D1F17-76C2-40EE-AA4F-5D848246BDE7}"/>
                    </a:ext>
                  </a:extLst>
                </p14:cNvPr>
                <p14:cNvContentPartPr/>
                <p14:nvPr/>
              </p14:nvContentPartPr>
              <p14:xfrm>
                <a:off x="6248786" y="3345630"/>
                <a:ext cx="100800" cy="128880"/>
              </p14:xfrm>
            </p:contentPart>
          </mc:Choice>
          <mc:Fallback xmlns="">
            <p:pic>
              <p:nvPicPr>
                <p:cNvPr id="150" name="筆跡 149">
                  <a:extLst>
                    <a:ext uri="{FF2B5EF4-FFF2-40B4-BE49-F238E27FC236}">
                      <a16:creationId xmlns:a16="http://schemas.microsoft.com/office/drawing/2014/main" id="{4F2D1F17-76C2-40EE-AA4F-5D848246BDE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40146" y="3336990"/>
                  <a:ext cx="118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B98C393B-7EB9-431D-8217-13E9B7C6EAE5}"/>
                    </a:ext>
                  </a:extLst>
                </p14:cNvPr>
                <p14:cNvContentPartPr/>
                <p14:nvPr/>
              </p14:nvContentPartPr>
              <p14:xfrm>
                <a:off x="6340226" y="3381990"/>
                <a:ext cx="75960" cy="9432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B98C393B-7EB9-431D-8217-13E9B7C6EAE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31586" y="3372990"/>
                  <a:ext cx="93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B26CADBD-988C-4A32-BB7E-0F668E954309}"/>
                    </a:ext>
                  </a:extLst>
                </p14:cNvPr>
                <p14:cNvContentPartPr/>
                <p14:nvPr/>
              </p14:nvContentPartPr>
              <p14:xfrm>
                <a:off x="6443186" y="3334830"/>
                <a:ext cx="78480" cy="16704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B26CADBD-988C-4A32-BB7E-0F668E95430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34186" y="3325830"/>
                  <a:ext cx="96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9D211E1E-563C-4200-90E7-8B94E090E55B}"/>
                    </a:ext>
                  </a:extLst>
                </p14:cNvPr>
                <p14:cNvContentPartPr/>
                <p14:nvPr/>
              </p14:nvContentPartPr>
              <p14:xfrm>
                <a:off x="6524186" y="3151590"/>
                <a:ext cx="70200" cy="11088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9D211E1E-563C-4200-90E7-8B94E090E55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15186" y="3142950"/>
                  <a:ext cx="87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7AB8A6D3-F7FA-43F8-9D8B-4F3DA4C97992}"/>
                    </a:ext>
                  </a:extLst>
                </p14:cNvPr>
                <p14:cNvContentPartPr/>
                <p14:nvPr/>
              </p14:nvContentPartPr>
              <p14:xfrm>
                <a:off x="6653066" y="3339870"/>
                <a:ext cx="61920" cy="1404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7AB8A6D3-F7FA-43F8-9D8B-4F3DA4C9799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44426" y="3330870"/>
                  <a:ext cx="79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3E3B8DEE-036E-4F78-8DFF-EA22D6517D99}"/>
                    </a:ext>
                  </a:extLst>
                </p14:cNvPr>
                <p14:cNvContentPartPr/>
                <p14:nvPr/>
              </p14:nvContentPartPr>
              <p14:xfrm>
                <a:off x="6663506" y="3397470"/>
                <a:ext cx="71280" cy="1152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3E3B8DEE-036E-4F78-8DFF-EA22D6517D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54866" y="3388470"/>
                  <a:ext cx="88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608A7536-C4B1-4EAA-B6CB-FA92C9AD5AA6}"/>
                    </a:ext>
                  </a:extLst>
                </p14:cNvPr>
                <p14:cNvContentPartPr/>
                <p14:nvPr/>
              </p14:nvContentPartPr>
              <p14:xfrm>
                <a:off x="6817586" y="3254190"/>
                <a:ext cx="46800" cy="20052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608A7536-C4B1-4EAA-B6CB-FA92C9AD5AA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08946" y="3245550"/>
                  <a:ext cx="64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0717FBFC-A7E0-4CD1-9639-D29A3B222D5B}"/>
                    </a:ext>
                  </a:extLst>
                </p14:cNvPr>
                <p14:cNvContentPartPr/>
                <p14:nvPr/>
              </p14:nvContentPartPr>
              <p14:xfrm>
                <a:off x="6932066" y="3275790"/>
                <a:ext cx="118800" cy="14076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0717FBFC-A7E0-4CD1-9639-D29A3B222D5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3066" y="3267150"/>
                  <a:ext cx="13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C5366F83-8A72-4BB6-AE4B-AAAF2EF12C97}"/>
                    </a:ext>
                  </a:extLst>
                </p14:cNvPr>
                <p14:cNvContentPartPr/>
                <p14:nvPr/>
              </p14:nvContentPartPr>
              <p14:xfrm>
                <a:off x="7092986" y="3297030"/>
                <a:ext cx="87120" cy="871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C5366F83-8A72-4BB6-AE4B-AAAF2EF12C9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4346" y="3288390"/>
                  <a:ext cx="104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65A69833-6C18-4248-A9A8-A8C15C0D201A}"/>
                    </a:ext>
                  </a:extLst>
                </p14:cNvPr>
                <p14:cNvContentPartPr/>
                <p14:nvPr/>
              </p14:nvContentPartPr>
              <p14:xfrm>
                <a:off x="7096946" y="3297030"/>
                <a:ext cx="77760" cy="9036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65A69833-6C18-4248-A9A8-A8C15C0D201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87946" y="3288390"/>
                  <a:ext cx="95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D480D868-536F-4D58-9BE3-8FBE0C253221}"/>
                    </a:ext>
                  </a:extLst>
                </p14:cNvPr>
                <p14:cNvContentPartPr/>
                <p14:nvPr/>
              </p14:nvContentPartPr>
              <p14:xfrm>
                <a:off x="7251026" y="3171750"/>
                <a:ext cx="56160" cy="10008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D480D868-536F-4D58-9BE3-8FBE0C25322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42026" y="3162750"/>
                  <a:ext cx="7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C45C93B8-F45E-4DE2-AD35-E0914423506D}"/>
                    </a:ext>
                  </a:extLst>
                </p14:cNvPr>
                <p14:cNvContentPartPr/>
                <p14:nvPr/>
              </p14:nvContentPartPr>
              <p14:xfrm>
                <a:off x="7373066" y="3348870"/>
                <a:ext cx="67680" cy="1080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C45C93B8-F45E-4DE2-AD35-E0914423506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64066" y="3340230"/>
                  <a:ext cx="8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9E0CBC9A-20AC-4466-9677-30F74EA0DDAF}"/>
                    </a:ext>
                  </a:extLst>
                </p14:cNvPr>
                <p14:cNvContentPartPr/>
                <p14:nvPr/>
              </p14:nvContentPartPr>
              <p14:xfrm>
                <a:off x="7534346" y="3226830"/>
                <a:ext cx="151200" cy="21960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9E0CBC9A-20AC-4466-9677-30F74EA0DDA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525706" y="3217830"/>
                  <a:ext cx="168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C5DBAD0F-4530-4806-ADC1-FA8658FB454E}"/>
                    </a:ext>
                  </a:extLst>
                </p14:cNvPr>
                <p14:cNvContentPartPr/>
                <p14:nvPr/>
              </p14:nvContentPartPr>
              <p14:xfrm>
                <a:off x="7749986" y="3260310"/>
                <a:ext cx="91800" cy="12348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C5DBAD0F-4530-4806-ADC1-FA8658FB454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40986" y="3251310"/>
                  <a:ext cx="10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793CEC48-7F38-4C18-9568-D0663D51FD74}"/>
                    </a:ext>
                  </a:extLst>
                </p14:cNvPr>
                <p14:cNvContentPartPr/>
                <p14:nvPr/>
              </p14:nvContentPartPr>
              <p14:xfrm>
                <a:off x="7746746" y="3243390"/>
                <a:ext cx="116640" cy="14364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793CEC48-7F38-4C18-9568-D0663D51FD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737746" y="3234750"/>
                  <a:ext cx="13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4EBE045E-3673-4F70-995D-1A5699ECFD4B}"/>
                    </a:ext>
                  </a:extLst>
                </p14:cNvPr>
                <p14:cNvContentPartPr/>
                <p14:nvPr/>
              </p14:nvContentPartPr>
              <p14:xfrm>
                <a:off x="7940786" y="3325110"/>
                <a:ext cx="91800" cy="1404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4EBE045E-3673-4F70-995D-1A5699ECFD4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31786" y="3316110"/>
                  <a:ext cx="10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4C3D2E9F-1602-4240-9A84-2F94018DC9D2}"/>
                    </a:ext>
                  </a:extLst>
                </p14:cNvPr>
                <p14:cNvContentPartPr/>
                <p14:nvPr/>
              </p14:nvContentPartPr>
              <p14:xfrm>
                <a:off x="7979306" y="3291270"/>
                <a:ext cx="38160" cy="12312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4C3D2E9F-1602-4240-9A84-2F94018DC9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970666" y="3282630"/>
                  <a:ext cx="5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348AEC1A-73F2-4935-B5DF-479B8EF3F5B8}"/>
                    </a:ext>
                  </a:extLst>
                </p14:cNvPr>
                <p14:cNvContentPartPr/>
                <p14:nvPr/>
              </p14:nvContentPartPr>
              <p14:xfrm>
                <a:off x="8150666" y="3237630"/>
                <a:ext cx="48240" cy="13680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348AEC1A-73F2-4935-B5DF-479B8EF3F5B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42026" y="3228990"/>
                  <a:ext cx="6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C1E85DE9-9B23-4758-8A7D-120AC0019AA5}"/>
                    </a:ext>
                  </a:extLst>
                </p14:cNvPr>
                <p14:cNvContentPartPr/>
                <p14:nvPr/>
              </p14:nvContentPartPr>
              <p14:xfrm>
                <a:off x="8249666" y="3258870"/>
                <a:ext cx="101880" cy="918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C1E85DE9-9B23-4758-8A7D-120AC0019A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40666" y="3249870"/>
                  <a:ext cx="119520" cy="10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4AB16161-0FFA-4F90-9F17-FB5A19F1C3E7}"/>
              </a:ext>
            </a:extLst>
          </p:cNvPr>
          <p:cNvSpPr/>
          <p:nvPr/>
        </p:nvSpPr>
        <p:spPr>
          <a:xfrm>
            <a:off x="7574946" y="2517221"/>
            <a:ext cx="3230523" cy="102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FA07E95C-CA23-4204-81E3-0ACBFFB236E6}"/>
              </a:ext>
            </a:extLst>
          </p:cNvPr>
          <p:cNvSpPr txBox="1"/>
          <p:nvPr/>
        </p:nvSpPr>
        <p:spPr>
          <a:xfrm>
            <a:off x="7547751" y="2123871"/>
            <a:ext cx="89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Polyder</a:t>
            </a:r>
            <a:endParaRPr lang="zh-TW" altLang="en-US" dirty="0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821D4FA7-50E5-44EA-A610-8B2FB6BC8B98}"/>
              </a:ext>
            </a:extLst>
          </p:cNvPr>
          <p:cNvPicPr>
            <a:picLocks noChangeAspect="1"/>
          </p:cNvPicPr>
          <p:nvPr/>
        </p:nvPicPr>
        <p:blipFill>
          <a:blip r:embed="rId263"/>
          <a:stretch>
            <a:fillRect/>
          </a:stretch>
        </p:blipFill>
        <p:spPr>
          <a:xfrm>
            <a:off x="7566874" y="5244845"/>
            <a:ext cx="2905530" cy="771633"/>
          </a:xfrm>
          <a:prstGeom prst="rect">
            <a:avLst/>
          </a:prstGeom>
        </p:spPr>
      </p:pic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8D6AC841-D840-4532-B1F9-DD1613BFECEF}"/>
              </a:ext>
            </a:extLst>
          </p:cNvPr>
          <p:cNvSpPr txBox="1"/>
          <p:nvPr/>
        </p:nvSpPr>
        <p:spPr>
          <a:xfrm>
            <a:off x="7522839" y="369668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=[3 0 -4 10 -25];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polyder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204110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326ADC5-70EF-4458-B700-DFE1597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9" y="175080"/>
            <a:ext cx="5400676" cy="472250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CF3C008-D058-4EBC-988F-6EA841FC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9" y="4641107"/>
            <a:ext cx="5274310" cy="18865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F8B007-72FF-43D5-8F33-915037AD1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34" y="3083661"/>
            <a:ext cx="2438740" cy="4953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EFB1CC-9683-449D-8301-D30076C9B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39" y="4981445"/>
            <a:ext cx="200052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2C329-72F9-40B5-AB26-01113713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7B36A19-64D7-4BBD-AFE1-995F8BA73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21" y="3164788"/>
            <a:ext cx="3614150" cy="2914985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16D25F-2B04-4F0B-8E85-23C65053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557261"/>
            <a:ext cx="4545107" cy="26446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D5C891-1078-41E6-A848-3F0C3253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340" y="1614270"/>
            <a:ext cx="1742333" cy="764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7B6029-05D3-490B-8A42-0C68B5BB8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146" y="1773502"/>
            <a:ext cx="3130695" cy="234802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F30062-FDBE-4A26-A750-1B6FCE003F20}"/>
              </a:ext>
            </a:extLst>
          </p:cNvPr>
          <p:cNvSpPr txBox="1"/>
          <p:nvPr/>
        </p:nvSpPr>
        <p:spPr>
          <a:xfrm>
            <a:off x="5352492" y="4193774"/>
            <a:ext cx="6094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clear;clc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options = </a:t>
            </a:r>
            <a:r>
              <a:rPr lang="en-US" altLang="zh-TW" dirty="0" err="1"/>
              <a:t>optimset</a:t>
            </a:r>
            <a:r>
              <a:rPr lang="en-US" altLang="zh-TW" dirty="0"/>
              <a:t>('</a:t>
            </a:r>
            <a:r>
              <a:rPr lang="en-US" altLang="zh-TW" dirty="0" err="1"/>
              <a:t>PlotFcns</a:t>
            </a:r>
            <a:r>
              <a:rPr lang="en-US" altLang="zh-TW" dirty="0"/>
              <a:t>',@</a:t>
            </a:r>
            <a:r>
              <a:rPr lang="en-US" altLang="zh-TW" dirty="0" err="1"/>
              <a:t>optimplotfval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Lh</a:t>
            </a:r>
            <a:r>
              <a:rPr lang="en-US" altLang="zh-TW" dirty="0"/>
              <a:t>=@(x) 100./x(1) - x(1)./tan(x(2)) + 2*x(1)./sin(x(2));</a:t>
            </a:r>
          </a:p>
          <a:p>
            <a:r>
              <a:rPr lang="en-US" altLang="zh-TW" dirty="0"/>
              <a:t>x0=[20,1];</a:t>
            </a:r>
          </a:p>
          <a:p>
            <a:r>
              <a:rPr lang="en-US" altLang="zh-TW" dirty="0"/>
              <a:t>x1 = </a:t>
            </a:r>
            <a:r>
              <a:rPr lang="en-US" altLang="zh-TW" dirty="0" err="1"/>
              <a:t>fminsearch</a:t>
            </a:r>
            <a:r>
              <a:rPr lang="en-US" altLang="zh-TW" dirty="0"/>
              <a:t> (Lh,x0,options);</a:t>
            </a:r>
          </a:p>
        </p:txBody>
      </p:sp>
    </p:spTree>
    <p:extLst>
      <p:ext uri="{BB962C8B-B14F-4D97-AF65-F5344CB8AC3E}">
        <p14:creationId xmlns:p14="http://schemas.microsoft.com/office/powerpoint/2010/main" val="144212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5E1C-44B8-408F-A40A-75107B56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F9974-C7E3-4BBE-862E-EDD255FA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46" y="1267828"/>
            <a:ext cx="9478308" cy="48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D05-7208-4502-AE1C-7DC56CC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72C9A-0C17-4D38-99B2-D7105397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0" t="1861" r="6296" b="91079"/>
          <a:stretch/>
        </p:blipFill>
        <p:spPr>
          <a:xfrm>
            <a:off x="-557463" y="1690688"/>
            <a:ext cx="12547499" cy="17165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F93C9-0D25-483A-B167-E13909B7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t="24793" r="26002" b="62833"/>
          <a:stretch/>
        </p:blipFill>
        <p:spPr>
          <a:xfrm>
            <a:off x="0" y="2548940"/>
            <a:ext cx="11655372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8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89D8-2C80-4B79-A439-D7E68DA3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36180-22AB-436C-8B96-94F64041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36848" r="26187" b="54536"/>
          <a:stretch/>
        </p:blipFill>
        <p:spPr>
          <a:xfrm>
            <a:off x="365291" y="2413324"/>
            <a:ext cx="11461418" cy="2031352"/>
          </a:xfrm>
        </p:spPr>
      </p:pic>
    </p:spTree>
    <p:extLst>
      <p:ext uri="{BB962C8B-B14F-4D97-AF65-F5344CB8AC3E}">
        <p14:creationId xmlns:p14="http://schemas.microsoft.com/office/powerpoint/2010/main" val="95545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2EB8-4F64-4DE1-BB34-55D118DC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BC997-DE19-4D76-9963-3E648E56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3" t="68159" r="24218" b="-241"/>
          <a:stretch/>
        </p:blipFill>
        <p:spPr>
          <a:xfrm>
            <a:off x="1188720" y="412324"/>
            <a:ext cx="9479280" cy="6080551"/>
          </a:xfrm>
        </p:spPr>
      </p:pic>
    </p:spTree>
    <p:extLst>
      <p:ext uri="{BB962C8B-B14F-4D97-AF65-F5344CB8AC3E}">
        <p14:creationId xmlns:p14="http://schemas.microsoft.com/office/powerpoint/2010/main" val="9085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DD81-908F-46DC-855A-06D3E1AA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93D6EA-6096-42A4-B318-873E83EDC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08202"/>
              </p:ext>
            </p:extLst>
          </p:nvPr>
        </p:nvGraphicFramePr>
        <p:xfrm>
          <a:off x="838200" y="1825625"/>
          <a:ext cx="10515600" cy="441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5926">
                  <a:extLst>
                    <a:ext uri="{9D8B030D-6E8A-4147-A177-3AD203B41FA5}">
                      <a16:colId xmlns:a16="http://schemas.microsoft.com/office/drawing/2014/main" val="2801420709"/>
                    </a:ext>
                  </a:extLst>
                </a:gridCol>
                <a:gridCol w="5209674">
                  <a:extLst>
                    <a:ext uri="{9D8B030D-6E8A-4147-A177-3AD203B41FA5}">
                      <a16:colId xmlns:a16="http://schemas.microsoft.com/office/drawing/2014/main" val="328935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Sine of argument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9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Sine of argument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9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sine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sine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 of argument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2406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cosd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 of argument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3152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cosine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99935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acosd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cosine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2642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/>
                        <a:t>tan()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tangent of argument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46244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tand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tangent of argument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23278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Inverse tangent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0237"/>
                  </a:ext>
                </a:extLst>
              </a:tr>
              <a:tr h="186322">
                <a:tc>
                  <a:txBody>
                    <a:bodyPr/>
                    <a:lstStyle/>
                    <a:p>
                      <a:r>
                        <a:rPr lang="en-US" dirty="0" err="1"/>
                        <a:t>atand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Inverse tangent in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9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0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973C8-E43E-452B-A422-F200073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A5694-7BA2-4666-93AB-9799C5A2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C15753-9444-465E-A4D1-6CFD0FFE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06" y="111135"/>
            <a:ext cx="8846838" cy="514905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574336D-661F-4701-ABAF-0F4CF41FC959}"/>
              </a:ext>
            </a:extLst>
          </p:cNvPr>
          <p:cNvSpPr txBox="1"/>
          <p:nvPr/>
        </p:nvSpPr>
        <p:spPr>
          <a:xfrm>
            <a:off x="7910623" y="58076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 :54 days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57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FFDA-1148-4B56-BED9-D8CEC1DB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FDACD50-1F84-4816-B63B-2C3862AD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245" y="611960"/>
            <a:ext cx="8516378" cy="5634079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7C784C1-A9A5-417A-BDCB-80D24D485C4E}"/>
              </a:ext>
            </a:extLst>
          </p:cNvPr>
          <p:cNvSpPr txBox="1"/>
          <p:nvPr/>
        </p:nvSpPr>
        <p:spPr>
          <a:xfrm>
            <a:off x="5504171" y="61235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0E7C67-0521-4CAC-A6C5-71DEC99D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23559"/>
            <a:ext cx="5993219" cy="4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54F3-C939-43C7-A9C5-D4FE203A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4678-B364-46B5-B298-098780B8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857"/>
            <a:ext cx="10311063" cy="18961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 = rem(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r= rem(</a:t>
            </a:r>
            <a:r>
              <a:rPr lang="en-US" dirty="0" err="1"/>
              <a:t>a,b</a:t>
            </a:r>
            <a:r>
              <a:rPr lang="en-US" dirty="0"/>
              <a:t>) returns the remainder after division of a by b, where a is the dividend and b is the divisor</a:t>
            </a:r>
            <a:br>
              <a:rPr lang="en-US" dirty="0"/>
            </a:br>
            <a:r>
              <a:rPr lang="en-US" dirty="0"/>
              <a:t>- rem(a,0) is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-nonzero results have the same sign as the dividend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B9D82-DAB4-4CA3-A85B-31410F77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1768"/>
            <a:ext cx="4758760" cy="277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7F5FD-EC77-400A-8CBB-0C9F1DB5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96" y="3599615"/>
            <a:ext cx="4413314" cy="31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07D2-58DB-434C-851E-AE44DBC4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vidend Divisor Quotient Remainder Formula - Derivation, Examples">
            <a:extLst>
              <a:ext uri="{FF2B5EF4-FFF2-40B4-BE49-F238E27FC236}">
                <a16:creationId xmlns:a16="http://schemas.microsoft.com/office/drawing/2014/main" id="{8C93076C-3976-4CE9-807A-B6456156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4179"/>
            <a:ext cx="9414056" cy="437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C940-C496-4BCE-8455-F24969B9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1605-2E94-4EA5-9660-91C83B71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5" y="1440615"/>
            <a:ext cx="4006516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f= factorial(n)</a:t>
            </a:r>
          </a:p>
          <a:p>
            <a:pPr marL="0" indent="0">
              <a:buNone/>
            </a:pPr>
            <a:r>
              <a:rPr lang="en-US" dirty="0"/>
              <a:t>10!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factorial(10)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BDE80-ABA9-415A-848E-006F354A7EAA}"/>
              </a:ext>
            </a:extLst>
          </p:cNvPr>
          <p:cNvSpPr txBox="1">
            <a:spLocks/>
          </p:cNvSpPr>
          <p:nvPr/>
        </p:nvSpPr>
        <p:spPr>
          <a:xfrm>
            <a:off x="838200" y="3043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Hypotenuse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2DABA-BA12-4CC4-96BC-CC6703FB3D37}"/>
              </a:ext>
            </a:extLst>
          </p:cNvPr>
          <p:cNvSpPr txBox="1">
            <a:spLocks/>
          </p:cNvSpPr>
          <p:nvPr/>
        </p:nvSpPr>
        <p:spPr>
          <a:xfrm>
            <a:off x="950494" y="4119480"/>
            <a:ext cx="5145505" cy="23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h= </a:t>
            </a:r>
            <a:r>
              <a:rPr lang="en-US" dirty="0" err="1"/>
              <a:t>hypot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Hypotenuse of </a:t>
            </a:r>
            <a:r>
              <a:rPr lang="en-US" dirty="0" err="1"/>
              <a:t>x,y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H=</a:t>
            </a:r>
            <a:r>
              <a:rPr lang="en-US" dirty="0" err="1"/>
              <a:t>hypot</a:t>
            </a:r>
            <a:r>
              <a:rPr lang="en-US" dirty="0"/>
              <a:t>(A,B)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H=sqrt(abs(A).^2+abs(B).^2)</a:t>
            </a:r>
          </a:p>
        </p:txBody>
      </p:sp>
    </p:spTree>
    <p:extLst>
      <p:ext uri="{BB962C8B-B14F-4D97-AF65-F5344CB8AC3E}">
        <p14:creationId xmlns:p14="http://schemas.microsoft.com/office/powerpoint/2010/main" val="332439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3D66-ED60-45FA-8573-5CB6D963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1EFB6-AFD7-4233-88AB-816D244F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09871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8CF4CDC-F66A-40D7-8C1A-926B3A9EE0CB}"/>
              </a:ext>
            </a:extLst>
          </p:cNvPr>
          <p:cNvSpPr txBox="1"/>
          <p:nvPr/>
        </p:nvSpPr>
        <p:spPr>
          <a:xfrm>
            <a:off x="1376039" y="772357"/>
            <a:ext cx="2498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building function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9C0376-4F34-4A13-9C27-8879C43E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248" y="169208"/>
            <a:ext cx="3100695" cy="23469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2E88C8-0C05-4536-A368-14A68848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47" y="2616892"/>
            <a:ext cx="3100695" cy="2038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B0BA3-F14C-4680-9AB5-22C5DF8A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247" y="4756498"/>
            <a:ext cx="3100695" cy="18149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C6597B-C2EC-4C72-BC07-D0C28E91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1316978"/>
            <a:ext cx="8737600" cy="47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2B1650-3135-4853-A1E8-554D570E9154}"/>
              </a:ext>
            </a:extLst>
          </p:cNvPr>
          <p:cNvSpPr txBox="1"/>
          <p:nvPr/>
        </p:nvSpPr>
        <p:spPr>
          <a:xfrm>
            <a:off x="1031359" y="1424763"/>
            <a:ext cx="5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– global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882626-98C4-4234-B639-F6C2B447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9" y="2170053"/>
            <a:ext cx="4296375" cy="13908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B78201-335F-4A78-8B71-1B08FED0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74" y="2170053"/>
            <a:ext cx="4572638" cy="13336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A69A29-BE04-42B6-A718-8548E872415E}"/>
              </a:ext>
            </a:extLst>
          </p:cNvPr>
          <p:cNvSpPr/>
          <p:nvPr/>
        </p:nvSpPr>
        <p:spPr>
          <a:xfrm>
            <a:off x="967974" y="2083981"/>
            <a:ext cx="4423144" cy="156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2ABF32-A74B-4108-8FBC-A326F3F9E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74" y="3789195"/>
            <a:ext cx="133368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8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7C71B5-F5F5-4328-8091-40B844C29033}"/>
              </a:ext>
            </a:extLst>
          </p:cNvPr>
          <p:cNvSpPr txBox="1"/>
          <p:nvPr/>
        </p:nvSpPr>
        <p:spPr>
          <a:xfrm>
            <a:off x="1233996" y="1722268"/>
            <a:ext cx="3052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Complex number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CE3E2-525B-4270-9619-9E6DC17DA053}"/>
              </a:ext>
            </a:extLst>
          </p:cNvPr>
          <p:cNvSpPr txBox="1"/>
          <p:nvPr/>
        </p:nvSpPr>
        <p:spPr>
          <a:xfrm>
            <a:off x="5053613" y="29447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Z = X +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*Y;</a:t>
            </a:r>
            <a:endParaRPr lang="zh-TW" altLang="zh-TW" sz="2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9C4647C-18BB-468B-8021-6BD7749A7E8F}"/>
                  </a:ext>
                </a:extLst>
              </p14:cNvPr>
              <p14:cNvContentPartPr/>
              <p14:nvPr/>
            </p14:nvContentPartPr>
            <p14:xfrm>
              <a:off x="4919666" y="3462270"/>
              <a:ext cx="785880" cy="5774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9C4647C-18BB-468B-8021-6BD7749A7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1026" y="3453270"/>
                <a:ext cx="8035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F0753C7E-D9BA-4186-AB60-F86D00687CD5}"/>
                  </a:ext>
                </a:extLst>
              </p14:cNvPr>
              <p14:cNvContentPartPr/>
              <p14:nvPr/>
            </p14:nvContentPartPr>
            <p14:xfrm>
              <a:off x="4418906" y="4340670"/>
              <a:ext cx="9360" cy="117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0753C7E-D9BA-4186-AB60-F86D00687C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9906" y="4332030"/>
                <a:ext cx="2700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D58BAD97-8054-44F6-A3EF-CDD611101C25}"/>
              </a:ext>
            </a:extLst>
          </p:cNvPr>
          <p:cNvGrpSpPr/>
          <p:nvPr/>
        </p:nvGrpSpPr>
        <p:grpSpPr>
          <a:xfrm>
            <a:off x="4413506" y="4216470"/>
            <a:ext cx="422640" cy="274680"/>
            <a:chOff x="4413506" y="4216470"/>
            <a:chExt cx="42264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501F2E06-B637-459B-9F41-DB6D03FEE457}"/>
                    </a:ext>
                  </a:extLst>
                </p14:cNvPr>
                <p14:cNvContentPartPr/>
                <p14:nvPr/>
              </p14:nvContentPartPr>
              <p14:xfrm>
                <a:off x="4413506" y="4299990"/>
                <a:ext cx="111240" cy="1911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501F2E06-B637-459B-9F41-DB6D03FEE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4506" y="4290990"/>
                  <a:ext cx="128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A0A182C-D6CB-4F8A-BE3E-4C02B909BC4A}"/>
                    </a:ext>
                  </a:extLst>
                </p14:cNvPr>
                <p14:cNvContentPartPr/>
                <p14:nvPr/>
              </p14:nvContentPartPr>
              <p14:xfrm>
                <a:off x="4504586" y="4303950"/>
                <a:ext cx="145440" cy="14436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A0A182C-D6CB-4F8A-BE3E-4C02B909B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5586" y="4295310"/>
                  <a:ext cx="163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BFF0FCBC-E762-4082-9A26-27E43F214EA2}"/>
                    </a:ext>
                  </a:extLst>
                </p14:cNvPr>
                <p14:cNvContentPartPr/>
                <p14:nvPr/>
              </p14:nvContentPartPr>
              <p14:xfrm>
                <a:off x="4621946" y="4322670"/>
                <a:ext cx="122760" cy="13860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BFF0FCBC-E762-4082-9A26-27E43F214E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3306" y="4313670"/>
                  <a:ext cx="140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8C28699E-44C7-4B89-B3D9-16F986EF8FEA}"/>
                    </a:ext>
                  </a:extLst>
                </p14:cNvPr>
                <p14:cNvContentPartPr/>
                <p14:nvPr/>
              </p14:nvContentPartPr>
              <p14:xfrm>
                <a:off x="4809506" y="4216470"/>
                <a:ext cx="26640" cy="23580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8C28699E-44C7-4B89-B3D9-16F986EF8F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0866" y="4207830"/>
                  <a:ext cx="442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483B3AF2-A537-401B-B04E-DDC451AAD8F0}"/>
                  </a:ext>
                </a:extLst>
              </p14:cNvPr>
              <p14:cNvContentPartPr/>
              <p14:nvPr/>
            </p14:nvContentPartPr>
            <p14:xfrm>
              <a:off x="5622386" y="3390990"/>
              <a:ext cx="105840" cy="1062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483B3AF2-A537-401B-B04E-DDC451AAD8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13746" y="3381990"/>
                <a:ext cx="1234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B6188BF2-2309-4333-A2FA-09DB05EA1939}"/>
              </a:ext>
            </a:extLst>
          </p:cNvPr>
          <p:cNvGrpSpPr/>
          <p:nvPr/>
        </p:nvGrpSpPr>
        <p:grpSpPr>
          <a:xfrm>
            <a:off x="6428066" y="3401430"/>
            <a:ext cx="1277640" cy="1266480"/>
            <a:chOff x="6428066" y="3401430"/>
            <a:chExt cx="1277640" cy="12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3BD37A8B-83F3-474A-9E77-9DD4AD56E450}"/>
                    </a:ext>
                  </a:extLst>
                </p14:cNvPr>
                <p14:cNvContentPartPr/>
                <p14:nvPr/>
              </p14:nvContentPartPr>
              <p14:xfrm>
                <a:off x="6428066" y="3401430"/>
                <a:ext cx="35640" cy="7380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3BD37A8B-83F3-474A-9E77-9DD4AD56E4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19426" y="3392790"/>
                  <a:ext cx="5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5A59C465-D86D-444E-B6C0-86506FA8C93C}"/>
                    </a:ext>
                  </a:extLst>
                </p14:cNvPr>
                <p14:cNvContentPartPr/>
                <p14:nvPr/>
              </p14:nvContentPartPr>
              <p14:xfrm>
                <a:off x="6447506" y="3404670"/>
                <a:ext cx="66600" cy="108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5A59C465-D86D-444E-B6C0-86506FA8C9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38866" y="3395670"/>
                  <a:ext cx="84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A72CB2D9-6C7B-407F-9F80-A6127DDEC0DC}"/>
                    </a:ext>
                  </a:extLst>
                </p14:cNvPr>
                <p14:cNvContentPartPr/>
                <p14:nvPr/>
              </p14:nvContentPartPr>
              <p14:xfrm>
                <a:off x="6459026" y="3415470"/>
                <a:ext cx="691560" cy="9777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A72CB2D9-6C7B-407F-9F80-A6127DDEC0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0386" y="3406830"/>
                  <a:ext cx="709200" cy="9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3D136A06-5397-4352-AC72-824FAD18B5FA}"/>
                    </a:ext>
                  </a:extLst>
                </p14:cNvPr>
                <p14:cNvContentPartPr/>
                <p14:nvPr/>
              </p14:nvContentPartPr>
              <p14:xfrm>
                <a:off x="6946826" y="4464510"/>
                <a:ext cx="14040" cy="7632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3D136A06-5397-4352-AC72-824FAD18B5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37826" y="4455510"/>
                  <a:ext cx="31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33B0C83E-9443-4E32-8621-788182836ADB}"/>
                    </a:ext>
                  </a:extLst>
                </p14:cNvPr>
                <p14:cNvContentPartPr/>
                <p14:nvPr/>
              </p14:nvContentPartPr>
              <p14:xfrm>
                <a:off x="6947906" y="4369830"/>
                <a:ext cx="52920" cy="237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33B0C83E-9443-4E32-8621-788182836A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9266" y="4360830"/>
                  <a:ext cx="70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4E0A987F-E3CA-41A4-8DC6-FF2A2522DC5E}"/>
                    </a:ext>
                  </a:extLst>
                </p14:cNvPr>
                <p14:cNvContentPartPr/>
                <p14:nvPr/>
              </p14:nvContentPartPr>
              <p14:xfrm>
                <a:off x="7009826" y="4422750"/>
                <a:ext cx="164520" cy="13968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4E0A987F-E3CA-41A4-8DC6-FF2A2522DC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1186" y="4414110"/>
                  <a:ext cx="182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2DA9A239-1D53-4396-9989-EBE839AF7994}"/>
                    </a:ext>
                  </a:extLst>
                </p14:cNvPr>
                <p14:cNvContentPartPr/>
                <p14:nvPr/>
              </p14:nvContentPartPr>
              <p14:xfrm>
                <a:off x="7188026" y="4437870"/>
                <a:ext cx="136080" cy="10440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2DA9A239-1D53-4396-9989-EBE839AF7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9386" y="4429230"/>
                  <a:ext cx="15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D084AF2F-61FE-4E33-8167-3D77AFEE44C5}"/>
                    </a:ext>
                  </a:extLst>
                </p14:cNvPr>
                <p14:cNvContentPartPr/>
                <p14:nvPr/>
              </p14:nvContentPartPr>
              <p14:xfrm>
                <a:off x="7514186" y="4407630"/>
                <a:ext cx="191520" cy="14256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D084AF2F-61FE-4E33-8167-3D77AFEE44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5546" y="4398630"/>
                  <a:ext cx="209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AEBCCDAB-9ACB-45DE-BE0B-239895C86BBE}"/>
                    </a:ext>
                  </a:extLst>
                </p14:cNvPr>
                <p14:cNvContentPartPr/>
                <p14:nvPr/>
              </p14:nvContentPartPr>
              <p14:xfrm>
                <a:off x="7289546" y="4416270"/>
                <a:ext cx="144720" cy="25164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AEBCCDAB-9ACB-45DE-BE0B-239895C86B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0906" y="4407270"/>
                  <a:ext cx="162360" cy="2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455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新細明體</vt:lpstr>
      <vt:lpstr>新細明體</vt:lpstr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佈景主題</vt:lpstr>
      <vt:lpstr>Matlab程式設計_3_16 </vt:lpstr>
      <vt:lpstr>Trigonometry</vt:lpstr>
      <vt:lpstr>rem function</vt:lpstr>
      <vt:lpstr>PowerPoint Presentation</vt:lpstr>
      <vt:lpstr>factorial function</vt:lpstr>
      <vt:lpstr>Save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19</cp:revision>
  <dcterms:created xsi:type="dcterms:W3CDTF">2022-03-29T02:40:46Z</dcterms:created>
  <dcterms:modified xsi:type="dcterms:W3CDTF">2023-03-16T09:00:26Z</dcterms:modified>
</cp:coreProperties>
</file>