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2BEF1-3280-B2E0-FAF8-00EEF4200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98A849-3801-1A09-1DA9-D07F761F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6A74E3-3D3B-B2A9-B21D-27EEB4C3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E8454-46B5-2F02-56FC-DA3CFB34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AF7ADB-9A63-CF40-3007-11CCD111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9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E8C76-24D0-09E5-C471-B0CE3BC3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E4883E-F82C-DA61-519D-9BDC7D6E9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42072-4E5E-4A79-1C2D-5F6C21D4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045AF6-AC64-75A6-5027-AA564B97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41436-FCA9-7C63-6E96-7EBC1AAA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6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DC31B7-5578-74C5-4EFF-C4780E3EE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8600B3-69E8-46B7-279B-D5BE0066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7569D1-3ADD-565A-BBAD-CB80DC9B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A63330-C7A7-9B79-67D7-4C44C79C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B75CD8-730F-0BA7-4CB5-97B1BBE7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8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3020D-2FBB-A6E9-9545-5D480724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8A59F-22FC-F435-49DC-545C784F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0CE702-AF0D-B6B7-50B7-D1CC173D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9E1335-43CD-6D60-CCF0-DA552A0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C58E5-5933-E3F8-8EA3-CBDD98F2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8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0CA1C-0371-E752-0F81-EB8F67ED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D70E5A-7C3A-6C63-3B51-B33C3E7C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BB290-E665-2DAA-5223-4D99D0F7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D9103E-6C7A-182B-B4E7-7626C2A7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40AAE8-39E6-827C-463F-71E042DB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85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B54E8-E304-A2BC-D05E-50659233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72FE7-1D03-126A-9112-07835C8C0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DBEF9E-1B77-443B-D2A2-A146C0EF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8401AD-5120-60B3-0289-C586FD0F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10633B-B4D3-9F2E-8CDB-1088B761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7E65EF-94D9-2B74-7B8B-1C2084FC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32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D131A-461D-E00A-FBB5-2847909C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1DAE64-34ED-C770-BD4C-5A2D9188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573A24-6F32-F663-2B22-CBA7DEF9C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62F228-29B6-AA91-5937-09C27CBB0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9A0549-D6BC-DD7E-0402-AA9AAC6EC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E60659-8E1B-C844-3BF3-856FE098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BF8823-1AD5-5308-E21C-973C7EEF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06F3AE-94E4-160B-7743-88E466BE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4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854D9-70BA-5848-47AC-21C2B0C5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95730D-9FE5-BE5C-B7B9-D028B387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6BFD47-03DF-9D7F-488C-46DD53C1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8B6324-3397-ABD5-3888-023537B8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85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98CF0E-C7B5-3EFB-AE97-9FA38FC6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0DF51D-E37B-A4D7-6D7A-C46DD16A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58F9A1-44D7-71DF-02B5-3E13948A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63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4909E-EABB-C7A1-CAD9-1BCC1B19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3CC63-AC10-16FF-882B-2FE44011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6BA85D-95C8-221E-0263-88E13AE8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0C5178-D29E-1861-A356-DC4532CF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761443-6AFC-6D1A-2531-E653A540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5139A1-A371-A621-A78C-574202C8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4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932D1-D2DB-E910-956E-6D80BF67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8901AB-7C42-A1FA-71A7-E867C3439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689B21-11C7-11DC-223B-96905A97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8F68B5-DE6D-4FDC-68EC-E03F26F1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13E2DB-29B3-ECD8-BA62-14F5818D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CDC214-9C0F-7E9B-FB23-6AD91E8A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42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C781E8-0893-E0EE-EF53-3C88AD76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71E67-9363-1ECB-CA69-DCAB775AC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D014D4-FE13-A160-2FC6-6E5451F14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F775-EC7D-4276-A56D-C94B4E1595D1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6C3AB-52F1-73BD-F341-2D7535E6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5757B7-7921-DF16-C538-553015850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3F74-2BF6-4E4D-8215-BAEA92DF7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34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E2B574FE-DA02-1AB2-66D5-E7A7FCC4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76" y="0"/>
            <a:ext cx="4398047" cy="68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2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99364D3D-90BC-2814-F656-6BA514126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17" y="0"/>
            <a:ext cx="6075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周嘉禾</dc:creator>
  <cp:lastModifiedBy>周嘉禾</cp:lastModifiedBy>
  <cp:revision>1</cp:revision>
  <dcterms:created xsi:type="dcterms:W3CDTF">2023-10-24T15:58:18Z</dcterms:created>
  <dcterms:modified xsi:type="dcterms:W3CDTF">2023-10-24T15:59:22Z</dcterms:modified>
</cp:coreProperties>
</file>