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_5_11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A656-74FF-4F63-A465-3EF1A13D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41E4-5910-49C2-9C40-F14A5505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40DA-21D5-47DF-9793-30770914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01" y="-88773"/>
            <a:ext cx="10371199" cy="70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E629-5E86-4DD7-A247-E5418DBF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polyfit</a:t>
            </a:r>
            <a:r>
              <a:rPr lang="en-US" dirty="0"/>
              <a:t>(</a:t>
            </a:r>
            <a:r>
              <a:rPr lang="en-US" dirty="0" err="1"/>
              <a:t>x,y,n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FBFF7B-8108-4BA0-A2E9-27E19B12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83" y="1690688"/>
            <a:ext cx="7131087" cy="7086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BAB12C-29F8-4BE3-9A39-D758AE196F20}"/>
              </a:ext>
            </a:extLst>
          </p:cNvPr>
          <p:cNvSpPr txBox="1">
            <a:spLocks/>
          </p:cNvSpPr>
          <p:nvPr/>
        </p:nvSpPr>
        <p:spPr>
          <a:xfrm>
            <a:off x="838200" y="2399367"/>
            <a:ext cx="9252284" cy="276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polyval</a:t>
            </a:r>
            <a:r>
              <a:rPr lang="en-US" dirty="0"/>
              <a:t>(</a:t>
            </a:r>
            <a:r>
              <a:rPr lang="en-US" dirty="0" err="1"/>
              <a:t>polyfit</a:t>
            </a:r>
            <a:r>
              <a:rPr lang="en-US" dirty="0"/>
              <a:t>(</a:t>
            </a:r>
            <a:r>
              <a:rPr lang="en-US" dirty="0" err="1"/>
              <a:t>x,y,n</a:t>
            </a:r>
            <a:r>
              <a:rPr lang="en-US" dirty="0"/>
              <a:t>),x1)</a:t>
            </a:r>
            <a:br>
              <a:rPr lang="en-US" dirty="0"/>
            </a:br>
            <a:endParaRPr lang="en-US" sz="1600" dirty="0"/>
          </a:p>
          <a:p>
            <a:r>
              <a:rPr lang="en-US" sz="3600" dirty="0"/>
              <a:t>plot(</a:t>
            </a:r>
            <a:r>
              <a:rPr lang="en-US" sz="3600" dirty="0" err="1"/>
              <a:t>x,y</a:t>
            </a:r>
            <a:r>
              <a:rPr lang="en-US" sz="3600" dirty="0"/>
              <a:t>, ‘o’)</a:t>
            </a:r>
          </a:p>
          <a:p>
            <a:r>
              <a:rPr lang="en-US" sz="3600" dirty="0"/>
              <a:t>hold on</a:t>
            </a:r>
          </a:p>
          <a:p>
            <a:r>
              <a:rPr lang="en-US" sz="3600" dirty="0"/>
              <a:t>plot(x1,y1)</a:t>
            </a:r>
          </a:p>
          <a:p>
            <a:r>
              <a:rPr lang="en-US" sz="3600" dirty="0"/>
              <a:t>hold off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998FC-0880-41A5-B93B-E945AC0F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21" y="2476730"/>
            <a:ext cx="5338594" cy="4381269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AC3ADB60-24E9-47FF-8407-9B01875335A3}"/>
              </a:ext>
            </a:extLst>
          </p:cNvPr>
          <p:cNvSpPr/>
          <p:nvPr/>
        </p:nvSpPr>
        <p:spPr>
          <a:xfrm>
            <a:off x="497305" y="4427621"/>
            <a:ext cx="2406316" cy="7086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1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EE94-DB68-4727-AAF9-EA11292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(v1, 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0D2A-C192-4410-A3C0-70277A97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1568" cy="40457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year = (2004:1:2009)';</a:t>
            </a:r>
          </a:p>
          <a:p>
            <a:pPr marL="0" indent="0">
              <a:buNone/>
            </a:pPr>
            <a:r>
              <a:rPr lang="en-US" dirty="0"/>
              <a:t>pop= [10 10.9 11.7 12.6 13.8 14.9]';</a:t>
            </a:r>
          </a:p>
          <a:p>
            <a:pPr marL="0" indent="0">
              <a:buNone/>
            </a:pPr>
            <a:r>
              <a:rPr lang="en-US" dirty="0"/>
              <a:t>T= table(</a:t>
            </a:r>
            <a:r>
              <a:rPr lang="en-US" dirty="0" err="1"/>
              <a:t>year,pop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F031-5B86-461F-8863-18399046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96" y="1825625"/>
            <a:ext cx="3961071" cy="431006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D602B35-274E-41DC-BF02-BF45C8CA7DE7}"/>
              </a:ext>
            </a:extLst>
          </p:cNvPr>
          <p:cNvSpPr/>
          <p:nvPr/>
        </p:nvSpPr>
        <p:spPr>
          <a:xfrm>
            <a:off x="3803984" y="2899610"/>
            <a:ext cx="1074821" cy="52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18DE-475E-4C39-A59F-B125E36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fitting APP</a:t>
            </a:r>
            <a:br>
              <a:rPr lang="en-US" dirty="0"/>
            </a:br>
            <a:r>
              <a:rPr lang="en-US" sz="2800" dirty="0"/>
              <a:t>Fit a curve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F3B9-D196-486B-9D76-E418D070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census</a:t>
            </a:r>
          </a:p>
          <a:p>
            <a:pPr marL="0" indent="0">
              <a:buNone/>
            </a:pPr>
            <a:r>
              <a:rPr lang="en-US" dirty="0" err="1"/>
              <a:t>cftool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C26E9-6ABF-4163-9B6A-AA6A688F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56" y="681037"/>
            <a:ext cx="4029351" cy="2444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A44AD-868F-40CF-8C9D-5B534BE6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256" y="3441224"/>
            <a:ext cx="5137244" cy="2024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D8F5E-F4B2-4D38-991F-8A378CB7D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2" y="3947855"/>
            <a:ext cx="5270484" cy="15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563F-2B39-4421-8790-0AC6251F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</a:t>
            </a:r>
            <a:r>
              <a:rPr lang="en-US" dirty="0" err="1"/>
              <a:t>franke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cftool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C814E6-84BB-48BA-BCBE-59FD89075C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Curve fitting APP</a:t>
            </a:r>
            <a:br>
              <a:rPr lang="en-US" dirty="0"/>
            </a:br>
            <a:r>
              <a:rPr lang="en-US" sz="2800" dirty="0"/>
              <a:t>Fit a surface</a:t>
            </a:r>
            <a:endParaRPr lang="en-US" dirty="0"/>
          </a:p>
        </p:txBody>
      </p:sp>
      <p:pic>
        <p:nvPicPr>
          <p:cNvPr id="2050" name="Picture 2" descr="Curve Fitting Toolbox - MATLAB">
            <a:extLst>
              <a:ext uri="{FF2B5EF4-FFF2-40B4-BE49-F238E27FC236}">
                <a16:creationId xmlns:a16="http://schemas.microsoft.com/office/drawing/2014/main" id="{4D3D1E1E-B769-4107-A963-903E1E771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5" t="7895" r="17157" b="8045"/>
          <a:stretch/>
        </p:blipFill>
        <p:spPr bwMode="auto">
          <a:xfrm>
            <a:off x="6520814" y="1495926"/>
            <a:ext cx="5338312" cy="386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FF0E5-23A5-4830-9133-E2A33C74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3427"/>
            <a:ext cx="3156284" cy="1915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EC2B2-50E5-440C-B20C-72C5E5E7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981369"/>
            <a:ext cx="47117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BC5D-3442-4FCC-8599-9FCA6F69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CD18-9E15-4404-8F09-3A216087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79B54-1B5F-4A62-B04E-F80104B5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706" y="1147010"/>
            <a:ext cx="12074823" cy="46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14C5-B093-461E-A00A-4AB28790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4BCC-6AA0-4FDE-80D4-862A04FE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68E64-EED9-49BD-A1E8-0787FB30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9" y="1456647"/>
            <a:ext cx="11909141" cy="44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9A0C-56BC-44F3-A32E-2BC54816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E243-C318-4258-BCCF-6459C368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12F1C-F51E-44D4-9630-7B6E5497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0" y="1825625"/>
            <a:ext cx="11763359" cy="39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8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102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新細明體</vt:lpstr>
      <vt:lpstr>맑은 고딕</vt:lpstr>
      <vt:lpstr>Arial</vt:lpstr>
      <vt:lpstr>Calibri</vt:lpstr>
      <vt:lpstr>Calibri Light</vt:lpstr>
      <vt:lpstr>Office 佈景主題</vt:lpstr>
      <vt:lpstr>Matlab程式設計_5_11 </vt:lpstr>
      <vt:lpstr>polyfit(x,y,n)</vt:lpstr>
      <vt:lpstr>table (v1, v2)</vt:lpstr>
      <vt:lpstr>Curve fitting APP Fit a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金郁善</cp:lastModifiedBy>
  <cp:revision>66</cp:revision>
  <dcterms:created xsi:type="dcterms:W3CDTF">2022-03-29T02:40:46Z</dcterms:created>
  <dcterms:modified xsi:type="dcterms:W3CDTF">2023-05-11T09:15:50Z</dcterms:modified>
</cp:coreProperties>
</file>