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25" r:id="rId4"/>
    <p:sldId id="327" r:id="rId5"/>
    <p:sldId id="331" r:id="rId6"/>
    <p:sldId id="329" r:id="rId7"/>
    <p:sldId id="330" r:id="rId8"/>
    <p:sldId id="328" r:id="rId9"/>
    <p:sldId id="333" r:id="rId10"/>
    <p:sldId id="265" r:id="rId11"/>
    <p:sldId id="320" r:id="rId12"/>
    <p:sldId id="321" r:id="rId13"/>
    <p:sldId id="322" r:id="rId14"/>
    <p:sldId id="323" r:id="rId15"/>
    <p:sldId id="324" r:id="rId16"/>
    <p:sldId id="33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0C082-6687-4CB5-8B2B-64DA8AF6A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1E65A1-A9B6-4BA3-83C9-96F9D543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A4BB4-D319-4C35-A8FC-954AF787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BEEDF-2846-4954-83AD-09906B1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E40CF-393D-4880-A8D2-73C1994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63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79400-5C1B-41E7-AB84-28309711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7CBA26-6BA6-4FA9-BA39-8A69F243A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2624-6502-44B7-BDAE-3476DD7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803271-6131-4183-927E-C0E69C12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A1A3E-C0CA-41D3-9F1B-5CE8097D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3AA2E-F4A3-4667-A857-8233A6CFA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210BBA-9EA5-4D61-8D8E-5544C14D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D2ED4-331E-4FD0-BB41-4AD6C638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CC3AFD-7208-4477-9E7D-FD4EDDE0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4E2DF-A7E8-4B89-A07D-F6969349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DCA81-A4EC-4B4C-8CB1-0BE6CBE9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AE0D4-744E-4D24-99D6-D5EAF39A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161F4-88CB-4E0A-9C73-280A7BF8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DACA92-5B67-4D42-A8A1-37E0E135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0D394-642F-43FD-A1B9-E6D3AC32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9C601-1E9E-4DF1-8F23-19BE8850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E7B0BF-8D90-48B7-801A-FCB93F69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C74E4-122B-4909-B412-F78430AF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5E3E2-3301-4B9F-8658-461783EA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3C6AF-0DE1-455D-B102-CE4AD470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9DF97-FC99-4F67-8BFC-739366D7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FA912-8750-4406-B8B7-8F385351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1593DB-0947-431B-B8E0-6A84DAC2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081F7-742C-4FF1-A289-9CEB91C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7DEBDC-E0F0-492F-9380-B3BFEBB0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62B026-E6A4-49D0-9A8D-6671534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278A2-BC7B-4031-BEAC-68CF1E65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F93AA8-9012-4000-997D-1DE85603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0ABFF7-4BE1-4A0E-A7B7-D1518EC3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9E2D6D-D7C7-41CD-BA69-9069778C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8EAF1C-D6B2-41B4-9740-1FE497E68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AED5BF-0650-4121-AED1-20205E52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3E241B-E06C-4A2A-ADDC-65A2DB11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CA90A8-5DDC-4D66-8A6D-04FFCD62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1A4BC-F104-425D-9AE3-6BE1A9A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D04A2A-9435-4CD2-A962-A55EFC9A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202615-0EBF-447B-9008-C198540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B31314-0894-4E54-A15B-83DBFE7C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5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AD36AF-587B-4CB9-8474-3A2EF150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E392DD-AFE4-4D65-9439-6AE5141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08F26-DB0B-4172-857D-4FBBA6ED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E0B8F-B201-47C2-AC6D-9C52157D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83DDF-4C20-4C59-B898-19361905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DCB060-21AB-4D3D-A6BB-311BC448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FC6F13-2178-4AFC-A0B4-961CD75F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D7DDD-2CDA-4526-A011-4C0C6C29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8105EC-EE54-4A70-8A09-21A5A65F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FD074-C0E4-4362-9607-275824B1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A1B847-6A69-4154-AA56-CD84A038C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8858D6-A4D6-4F77-A529-433C82C0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CFE62-1704-42CA-90FA-63FA0C4F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213E6-2817-495D-9B56-8EC6FAE5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EA7813-91C9-499A-BCDD-FA768D8C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77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32058C-1CD9-43C6-9D13-4011006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764582-C30A-4160-BDD9-E7A4E2BC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AA2FF-F0DF-448A-8D65-93B5A2F9A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589E-5B0C-4899-B109-759B172B0082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947B8-2BD8-459E-9679-A14125311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7ED04F-65E1-4F04-B7E3-F001B81F3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3E6B0-2A7D-4006-835D-81F7298F9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62162"/>
            <a:ext cx="9897979" cy="319563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 err="1"/>
              <a:t>Matlab</a:t>
            </a:r>
            <a:r>
              <a:rPr lang="zh-TW" altLang="en-US" sz="4800" dirty="0"/>
              <a:t>程式設計</a:t>
            </a:r>
            <a:r>
              <a:rPr lang="en-US" altLang="zh-TW" sz="4800" dirty="0"/>
              <a:t>_5_04</a:t>
            </a:r>
            <a:br>
              <a:rPr lang="zh-TW" altLang="en-US" sz="13800" dirty="0"/>
            </a:br>
            <a:endParaRPr lang="zh-TW" altLang="en-US" sz="1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F7DD0F-37EF-4554-BDF1-F1349CD58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1800" dirty="0"/>
              <a:t>助教</a:t>
            </a:r>
            <a:r>
              <a:rPr lang="en-US" altLang="zh-TW" sz="1800" dirty="0"/>
              <a:t>:</a:t>
            </a:r>
            <a:r>
              <a:rPr lang="ko-KR" altLang="en-US" sz="1800" dirty="0"/>
              <a:t>金郁善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840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6DC6E3-A23F-4009-BB0E-0690F87E9140}"/>
              </a:ext>
            </a:extLst>
          </p:cNvPr>
          <p:cNvSpPr txBox="1"/>
          <p:nvPr/>
        </p:nvSpPr>
        <p:spPr>
          <a:xfrm>
            <a:off x="4657429" y="3075057"/>
            <a:ext cx="287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HOMEWORK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893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3902-E294-4253-814B-0A039EAF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7A29-940A-4984-94F1-20823593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DFE97-DEED-4794-8869-B381BB665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0876" y="1168124"/>
            <a:ext cx="12934728" cy="45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2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01B2-4F93-412A-BD59-15DC9B0B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768E-F7A9-4DFB-AFCD-5C540094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E4006-A0BF-4504-A104-2F57712F1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01" y="1027906"/>
            <a:ext cx="11500597" cy="53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0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C9E2-A8F6-40D4-BFAC-90037DB2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3291-7D1C-471B-97ED-ED962B79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3E7E5-7AC5-4DA9-BB31-26C6F6183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61" y="481911"/>
            <a:ext cx="10763277" cy="589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5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D197-97F5-40E2-B7D2-03F3E5DD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A731-7747-4270-A3DF-5AC048A7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6B64C-2E48-451A-92F3-C9E86120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65" y="54109"/>
            <a:ext cx="8941270" cy="67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0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AE439-C2A5-4ADE-A3AE-CD94F610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89" y="500537"/>
            <a:ext cx="8682484" cy="62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C6DF3-8848-4149-A621-D4E4284C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Excel_test_score1 HW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F9FEE8E-257D-496A-9984-F435D66A3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290519"/>
              </p:ext>
            </p:extLst>
          </p:nvPr>
        </p:nvGraphicFramePr>
        <p:xfrm>
          <a:off x="838200" y="4598504"/>
          <a:ext cx="731214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890">
                  <a:extLst>
                    <a:ext uri="{9D8B030D-6E8A-4147-A177-3AD203B41FA5}">
                      <a16:colId xmlns:a16="http://schemas.microsoft.com/office/drawing/2014/main" val="734615325"/>
                    </a:ext>
                  </a:extLst>
                </a:gridCol>
                <a:gridCol w="1732431">
                  <a:extLst>
                    <a:ext uri="{9D8B030D-6E8A-4147-A177-3AD203B41FA5}">
                      <a16:colId xmlns:a16="http://schemas.microsoft.com/office/drawing/2014/main" val="2459271724"/>
                    </a:ext>
                  </a:extLst>
                </a:gridCol>
                <a:gridCol w="1207173">
                  <a:extLst>
                    <a:ext uri="{9D8B030D-6E8A-4147-A177-3AD203B41FA5}">
                      <a16:colId xmlns:a16="http://schemas.microsoft.com/office/drawing/2014/main" val="3363143500"/>
                    </a:ext>
                  </a:extLst>
                </a:gridCol>
                <a:gridCol w="1290108">
                  <a:extLst>
                    <a:ext uri="{9D8B030D-6E8A-4147-A177-3AD203B41FA5}">
                      <a16:colId xmlns:a16="http://schemas.microsoft.com/office/drawing/2014/main" val="3947224520"/>
                    </a:ext>
                  </a:extLst>
                </a:gridCol>
                <a:gridCol w="1207173">
                  <a:extLst>
                    <a:ext uri="{9D8B030D-6E8A-4147-A177-3AD203B41FA5}">
                      <a16:colId xmlns:a16="http://schemas.microsoft.com/office/drawing/2014/main" val="3159149085"/>
                    </a:ext>
                  </a:extLst>
                </a:gridCol>
                <a:gridCol w="1269374">
                  <a:extLst>
                    <a:ext uri="{9D8B030D-6E8A-4147-A177-3AD203B41FA5}">
                      <a16:colId xmlns:a16="http://schemas.microsoft.com/office/drawing/2014/main" val="34207777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 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Avg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05635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ECD6FCF8-9248-41A4-988A-2EBBE2DDC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2" t="29179" r="61160" b="12968"/>
          <a:stretch/>
        </p:blipFill>
        <p:spPr>
          <a:xfrm>
            <a:off x="838201" y="1507573"/>
            <a:ext cx="7312148" cy="309093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9666292-7F7E-46E2-8AF0-F8DA0CA6777A}"/>
              </a:ext>
            </a:extLst>
          </p:cNvPr>
          <p:cNvSpPr txBox="1"/>
          <p:nvPr/>
        </p:nvSpPr>
        <p:spPr>
          <a:xfrm>
            <a:off x="785322" y="5165761"/>
            <a:ext cx="741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TW" dirty="0"/>
              <a:t>Read Excel file with MATLAB in structure array</a:t>
            </a:r>
          </a:p>
          <a:p>
            <a:pPr marL="342900" indent="-342900">
              <a:buAutoNum type="arabicParenR"/>
            </a:pPr>
            <a:r>
              <a:rPr lang="en-US" altLang="zh-TW" dirty="0"/>
              <a:t>Calculate the average scores with mean function</a:t>
            </a:r>
          </a:p>
          <a:p>
            <a:pPr marL="342900" indent="-342900">
              <a:buAutoNum type="arabicParenR"/>
            </a:pPr>
            <a:r>
              <a:rPr lang="en-US" altLang="zh-TW" dirty="0"/>
              <a:t>Export table from MATLAB to </a:t>
            </a:r>
            <a:r>
              <a:rPr lang="en-US" altLang="zh-TW" dirty="0" err="1"/>
              <a:t>edxcel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094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D4F7-D5DF-4891-BDD2-497D4054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array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76A298-D42C-4292-8CCD-B18FF8A27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6467"/>
            <a:ext cx="6733674" cy="2689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1D3BD-580A-4527-8E86-018DDB216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874" y="2428987"/>
            <a:ext cx="4135053" cy="4429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30645A-3325-4677-A012-E811E1EFA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89421"/>
            <a:ext cx="2547608" cy="50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3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53EE-74B6-4501-8395-A46CEC63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2B93E-2141-4897-A3E6-CAE9AA74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49" y="1825625"/>
            <a:ext cx="10299881" cy="1479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0090D2E-85DE-41E2-955C-1B7C38AE0384}"/>
              </a:ext>
            </a:extLst>
          </p:cNvPr>
          <p:cNvSpPr txBox="1">
            <a:spLocks/>
          </p:cNvSpPr>
          <p:nvPr/>
        </p:nvSpPr>
        <p:spPr>
          <a:xfrm>
            <a:off x="593389" y="3304674"/>
            <a:ext cx="10515600" cy="227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cat(</a:t>
            </a:r>
            <a:r>
              <a:rPr lang="en-US" dirty="0" err="1"/>
              <a:t>dim,structureField</a:t>
            </a:r>
            <a:r>
              <a:rPr lang="en-US" dirty="0"/>
              <a:t>)</a:t>
            </a:r>
          </a:p>
          <a:p>
            <a:r>
              <a:rPr lang="en-US" sz="2800" dirty="0"/>
              <a:t>A=cat(1,student.scores)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D9870-8F95-4FC2-93E1-E833BBD6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49" y="4596514"/>
            <a:ext cx="3525253" cy="19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51D1-A408-4BFA-8210-E039D5BB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66"/>
            <a:ext cx="10515600" cy="1325563"/>
          </a:xfrm>
        </p:spPr>
        <p:txBody>
          <a:bodyPr/>
          <a:lstStyle/>
          <a:p>
            <a:r>
              <a:rPr lang="en-US" dirty="0"/>
              <a:t>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CDE23-DE43-48B7-9443-6DD6D6FF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7" y="1725029"/>
            <a:ext cx="8152210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2F4207-DF83-46FA-AB55-B76BCCC56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07" y="3807409"/>
            <a:ext cx="5907387" cy="6637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5CDD864-E758-4DFC-BD0E-92DE77372827}"/>
              </a:ext>
            </a:extLst>
          </p:cNvPr>
          <p:cNvSpPr txBox="1">
            <a:spLocks/>
          </p:cNvSpPr>
          <p:nvPr/>
        </p:nvSpPr>
        <p:spPr>
          <a:xfrm>
            <a:off x="605589" y="2982814"/>
            <a:ext cx="111029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Get the second quiz score of the third student: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7DD719-5247-4664-ADEB-BA4FC0418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6155"/>
            <a:ext cx="1304049" cy="15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2976-E552-464F-BC22-16741383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 of the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1E2D-6D27-422E-BD69-2F4424F3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first quiz score of the second student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634A7-9687-42B2-B342-EC9BFC2F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5964"/>
            <a:ext cx="9537075" cy="5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9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F2DA-8093-491C-B681-680BF2D4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DA86E-EBF9-4A23-8602-B07208563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4480"/>
            <a:ext cx="6729351" cy="78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3A0C7D-13B7-4388-8E31-4B7BDF39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83" y="3166895"/>
            <a:ext cx="3462692" cy="20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582-9E96-41BA-BC08-1F94DAEE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52BC-0C06-4DC2-BD76-1BB4AA3CC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9133F-4635-41C9-BEAE-494E996F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96" y="186633"/>
            <a:ext cx="9279607" cy="64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9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96BA-C4F6-4346-BBD3-4CCD5E1E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field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A1C93-6DB8-4232-976D-902B4F31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0446"/>
            <a:ext cx="9210125" cy="1878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DD1DCE-26A8-4DF2-A600-1D35701F3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34" y="3243094"/>
            <a:ext cx="3355634" cy="783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001DD-73AB-4FAF-9FF4-36F2C4C8A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34" y="4248040"/>
            <a:ext cx="3912945" cy="22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8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E8A53-5393-4C52-83D7-F79E5ED2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Excel file with MATLAB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B96507-1B0C-4531-BDA4-7F367FF9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127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table2struct(</a:t>
            </a:r>
            <a:r>
              <a:rPr lang="en-US" altLang="zh-TW" dirty="0" err="1"/>
              <a:t>readtable</a:t>
            </a:r>
            <a:r>
              <a:rPr lang="en-US" altLang="zh-TW" dirty="0"/>
              <a:t>(‘test_score1.xls’))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A4897ED-FE54-45B1-931D-D2E88906A8F3}"/>
              </a:ext>
            </a:extLst>
          </p:cNvPr>
          <p:cNvSpPr txBox="1">
            <a:spLocks/>
          </p:cNvSpPr>
          <p:nvPr/>
        </p:nvSpPr>
        <p:spPr>
          <a:xfrm>
            <a:off x="838200" y="2353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Export data from MATLAB to excel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E1CA7CC-F81D-4448-A7C9-D4451C1A4096}"/>
              </a:ext>
            </a:extLst>
          </p:cNvPr>
          <p:cNvSpPr txBox="1">
            <a:spLocks/>
          </p:cNvSpPr>
          <p:nvPr/>
        </p:nvSpPr>
        <p:spPr>
          <a:xfrm>
            <a:off x="838200" y="3544095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/>
              <a:t>writetable</a:t>
            </a:r>
            <a:r>
              <a:rPr lang="en-US" altLang="zh-TW" dirty="0"/>
              <a:t>(struct2table(</a:t>
            </a:r>
            <a:r>
              <a:rPr lang="en-US" altLang="zh-TW" dirty="0" err="1"/>
              <a:t>yourstructure</a:t>
            </a:r>
            <a:r>
              <a:rPr lang="en-US" altLang="zh-TW" dirty="0"/>
              <a:t>), ‘text_score2.xlsx’)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96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126</Words>
  <Application>Microsoft Office PowerPoint</Application>
  <PresentationFormat>寬螢幕</PresentationFormat>
  <Paragraphs>27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Matlab程式設計_5_04 </vt:lpstr>
      <vt:lpstr>Cell array</vt:lpstr>
      <vt:lpstr>Structure</vt:lpstr>
      <vt:lpstr>Average</vt:lpstr>
      <vt:lpstr>Change values of the structure</vt:lpstr>
      <vt:lpstr>Get name</vt:lpstr>
      <vt:lpstr>PowerPoint 簡報</vt:lpstr>
      <vt:lpstr>Add new field </vt:lpstr>
      <vt:lpstr>Read Excel file with MATLAB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Excel_test_score1 HW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Matlab程式設計_3_29</dc:title>
  <dc:creator>博旭 劉</dc:creator>
  <cp:lastModifiedBy>User</cp:lastModifiedBy>
  <cp:revision>63</cp:revision>
  <dcterms:created xsi:type="dcterms:W3CDTF">2022-03-29T02:40:46Z</dcterms:created>
  <dcterms:modified xsi:type="dcterms:W3CDTF">2023-05-04T09:54:19Z</dcterms:modified>
</cp:coreProperties>
</file>