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 Condensed" charset="1" panose="02000000000000000000"/>
      <p:regular r:id="rId10"/>
    </p:embeddedFont>
    <p:embeddedFont>
      <p:font typeface="Roboto Condensed Bold" charset="1" panose="02000000000000000000"/>
      <p:regular r:id="rId11"/>
    </p:embeddedFont>
    <p:embeddedFont>
      <p:font typeface="Roboto Condensed Italics" charset="1" panose="02000000000000000000"/>
      <p:regular r:id="rId12"/>
    </p:embeddedFont>
    <p:embeddedFont>
      <p:font typeface="Roboto Condensed Bold Italics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20682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0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560038" y="-333280"/>
            <a:ext cx="13888036" cy="115965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094660" y="-4996909"/>
            <a:ext cx="6089298" cy="769579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094660" y="7376440"/>
            <a:ext cx="6089298" cy="769579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231589" y="1436165"/>
            <a:ext cx="6162822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88"/>
              </a:lnSpc>
            </a:pPr>
            <a:r>
              <a:rPr lang="en-US" sz="6400">
                <a:solidFill>
                  <a:srgbClr val="27FFFF"/>
                </a:solidFill>
                <a:latin typeface="Roboto Condensed Bold"/>
              </a:rPr>
              <a:t>Table Of Content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374244" y="3461744"/>
            <a:ext cx="7349748" cy="967359"/>
            <a:chOff x="0" y="0"/>
            <a:chExt cx="9799664" cy="128981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525"/>
              <a:ext cx="2090188" cy="128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8"/>
                </a:lnSpc>
              </a:pPr>
              <a:r>
                <a:rPr lang="en-US" sz="6400">
                  <a:solidFill>
                    <a:srgbClr val="FF3694"/>
                  </a:solidFill>
                  <a:latin typeface="Roboto Condensed Bold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090188" y="250571"/>
              <a:ext cx="7709476" cy="798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999" spc="199">
                  <a:solidFill>
                    <a:srgbClr val="27FFFF"/>
                  </a:solidFill>
                  <a:latin typeface="Roboto Condensed"/>
                </a:rPr>
                <a:t>Why TikTok is So Popular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74244" y="4938829"/>
            <a:ext cx="7349748" cy="967359"/>
            <a:chOff x="0" y="0"/>
            <a:chExt cx="9799664" cy="128981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2090188" cy="128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8"/>
                </a:lnSpc>
              </a:pPr>
              <a:r>
                <a:rPr lang="en-US" sz="6400">
                  <a:solidFill>
                    <a:srgbClr val="FF3694"/>
                  </a:solidFill>
                  <a:latin typeface="Roboto Condensed Bold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090188" y="250571"/>
              <a:ext cx="7709476" cy="798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999" spc="199">
                  <a:solidFill>
                    <a:srgbClr val="27FFFF"/>
                  </a:solidFill>
                  <a:latin typeface="Roboto Condensed"/>
                </a:rPr>
                <a:t>The Rise of TikTok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74244" y="7893000"/>
            <a:ext cx="7349748" cy="967359"/>
            <a:chOff x="0" y="0"/>
            <a:chExt cx="9799664" cy="128981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525"/>
              <a:ext cx="2090188" cy="128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8"/>
                </a:lnSpc>
              </a:pPr>
              <a:r>
                <a:rPr lang="en-US" sz="6400">
                  <a:solidFill>
                    <a:srgbClr val="FF3694"/>
                  </a:solidFill>
                  <a:latin typeface="Roboto Condensed Bold"/>
                </a:rPr>
                <a:t>04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090188" y="250571"/>
              <a:ext cx="7709476" cy="798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999" spc="199">
                  <a:solidFill>
                    <a:srgbClr val="27FFFF"/>
                  </a:solidFill>
                  <a:latin typeface="Roboto Condensed"/>
                </a:rPr>
                <a:t>Conclusion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374244" y="6415915"/>
            <a:ext cx="7349748" cy="967359"/>
            <a:chOff x="0" y="0"/>
            <a:chExt cx="9799664" cy="128981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525"/>
              <a:ext cx="2090188" cy="128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8"/>
                </a:lnSpc>
              </a:pPr>
              <a:r>
                <a:rPr lang="en-US" sz="6400">
                  <a:solidFill>
                    <a:srgbClr val="FF3694"/>
                  </a:solidFill>
                  <a:latin typeface="Roboto Condensed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090188" y="250571"/>
              <a:ext cx="7709476" cy="798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79"/>
                </a:lnSpc>
              </a:pPr>
              <a:r>
                <a:rPr lang="en-US" sz="3999" spc="199">
                  <a:solidFill>
                    <a:srgbClr val="27FFFF"/>
                  </a:solidFill>
                  <a:latin typeface="Roboto Condensed"/>
                </a:rPr>
                <a:t>Pros and Cons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DAFSkpHOyHQ</dc:identifier>
  <dcterms:modified xsi:type="dcterms:W3CDTF">2011-08-01T06:04:30Z</dcterms:modified>
  <cp:revision>1</cp:revision>
  <dc:title>Public Speaking Assignment 9 (2)</dc:title>
</cp:coreProperties>
</file>