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5" r:id="rId5"/>
    <p:sldId id="267" r:id="rId6"/>
    <p:sldId id="269" r:id="rId7"/>
    <p:sldId id="26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0C082-6687-4CB5-8B2B-64DA8AF6A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1E65A1-A9B6-4BA3-83C9-96F9D543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A4BB4-D319-4C35-A8FC-954AF787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BEEDF-2846-4954-83AD-09906B1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E40CF-393D-4880-A8D2-73C1994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63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79400-5C1B-41E7-AB84-28309711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7CBA26-6BA6-4FA9-BA39-8A69F243A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2624-6502-44B7-BDAE-3476DD7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803271-6131-4183-927E-C0E69C12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A1A3E-C0CA-41D3-9F1B-5CE8097D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3AA2E-F4A3-4667-A857-8233A6CFA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210BBA-9EA5-4D61-8D8E-5544C14D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D2ED4-331E-4FD0-BB41-4AD6C638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CC3AFD-7208-4477-9E7D-FD4EDDE0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4E2DF-A7E8-4B89-A07D-F6969349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DCA81-A4EC-4B4C-8CB1-0BE6CBE9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AE0D4-744E-4D24-99D6-D5EAF39A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161F4-88CB-4E0A-9C73-280A7BF8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DACA92-5B67-4D42-A8A1-37E0E135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0D394-642F-43FD-A1B9-E6D3AC32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9C601-1E9E-4DF1-8F23-19BE8850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E7B0BF-8D90-48B7-801A-FCB93F69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C74E4-122B-4909-B412-F78430AF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5E3E2-3301-4B9F-8658-461783EA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3C6AF-0DE1-455D-B102-CE4AD470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9DF97-FC99-4F67-8BFC-739366D7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FA912-8750-4406-B8B7-8F385351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1593DB-0947-431B-B8E0-6A84DAC2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081F7-742C-4FF1-A289-9CEB91C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7DEBDC-E0F0-492F-9380-B3BFEBB0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62B026-E6A4-49D0-9A8D-6671534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278A2-BC7B-4031-BEAC-68CF1E65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F93AA8-9012-4000-997D-1DE85603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0ABFF7-4BE1-4A0E-A7B7-D1518EC3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9E2D6D-D7C7-41CD-BA69-9069778C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8EAF1C-D6B2-41B4-9740-1FE497E68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AED5BF-0650-4121-AED1-20205E52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3E241B-E06C-4A2A-ADDC-65A2DB11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CA90A8-5DDC-4D66-8A6D-04FFCD62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1A4BC-F104-425D-9AE3-6BE1A9A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D04A2A-9435-4CD2-A962-A55EFC9A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202615-0EBF-447B-9008-C198540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B31314-0894-4E54-A15B-83DBFE7C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5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AD36AF-587B-4CB9-8474-3A2EF150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E392DD-AFE4-4D65-9439-6AE5141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08F26-DB0B-4172-857D-4FBBA6ED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E0B8F-B201-47C2-AC6D-9C52157D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83DDF-4C20-4C59-B898-19361905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DCB060-21AB-4D3D-A6BB-311BC448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FC6F13-2178-4AFC-A0B4-961CD75F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D7DDD-2CDA-4526-A011-4C0C6C29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8105EC-EE54-4A70-8A09-21A5A65F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FD074-C0E4-4362-9607-275824B1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A1B847-6A69-4154-AA56-CD84A038C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8858D6-A4D6-4F77-A529-433C82C0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CFE62-1704-42CA-90FA-63FA0C4F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213E6-2817-495D-9B56-8EC6FAE5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EA7813-91C9-499A-BCDD-FA768D8C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77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32058C-1CD9-43C6-9D13-4011006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764582-C30A-4160-BDD9-E7A4E2BC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AA2FF-F0DF-448A-8D65-93B5A2F9A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589E-5B0C-4899-B109-759B172B0082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947B8-2BD8-459E-9679-A14125311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7ED04F-65E1-4F04-B7E3-F001B81F3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3E6B0-2A7D-4006-835D-81F7298F9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62162"/>
            <a:ext cx="9897979" cy="319563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 err="1"/>
              <a:t>Matlab</a:t>
            </a:r>
            <a:r>
              <a:rPr lang="zh-TW" altLang="en-US" sz="4800" dirty="0"/>
              <a:t>程式設計</a:t>
            </a:r>
            <a:r>
              <a:rPr lang="en-US" altLang="zh-TW" sz="4800" dirty="0"/>
              <a:t>_5_18</a:t>
            </a:r>
            <a:br>
              <a:rPr lang="zh-TW" altLang="en-US" sz="13800" dirty="0"/>
            </a:br>
            <a:endParaRPr lang="zh-TW" altLang="en-US" sz="1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F7DD0F-37EF-4554-BDF1-F1349CD58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1800" dirty="0"/>
              <a:t>助教</a:t>
            </a:r>
            <a:r>
              <a:rPr lang="en-US" altLang="zh-TW" sz="1800" dirty="0"/>
              <a:t>:</a:t>
            </a:r>
            <a:r>
              <a:rPr lang="ko-KR" altLang="en-US" sz="1800" dirty="0"/>
              <a:t>金郁善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840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1A857-96AF-49EA-BB91-4BA3F0EC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equation (ode functions)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33B6B-2539-421C-901E-15287282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en-US" altLang="zh-TW" dirty="0" err="1"/>
              <a:t>t.x</a:t>
            </a:r>
            <a:r>
              <a:rPr lang="en-US" altLang="zh-TW" dirty="0"/>
              <a:t>] = ode23(</a:t>
            </a:r>
            <a:r>
              <a:rPr lang="en-US" altLang="zh-TW" dirty="0" err="1"/>
              <a:t>xprime</a:t>
            </a:r>
            <a:r>
              <a:rPr lang="en-US" altLang="zh-TW" dirty="0"/>
              <a:t>, </a:t>
            </a:r>
            <a:r>
              <a:rPr lang="en-US" altLang="zh-TW" dirty="0" err="1"/>
              <a:t>tstart</a:t>
            </a:r>
            <a:r>
              <a:rPr lang="en-US" altLang="zh-TW" dirty="0"/>
              <a:t>, </a:t>
            </a:r>
            <a:r>
              <a:rPr lang="en-US" altLang="zh-TW" dirty="0" err="1"/>
              <a:t>tfinal</a:t>
            </a:r>
            <a:r>
              <a:rPr lang="en-US" altLang="zh-TW" dirty="0"/>
              <a:t>, xo, </a:t>
            </a:r>
            <a:r>
              <a:rPr lang="en-US" altLang="zh-TW" dirty="0" err="1"/>
              <a:t>tol</a:t>
            </a:r>
            <a:r>
              <a:rPr lang="en-US" altLang="zh-TW" dirty="0"/>
              <a:t>, trace)</a:t>
            </a:r>
          </a:p>
          <a:p>
            <a:pPr marL="0" indent="0">
              <a:buNone/>
            </a:pPr>
            <a:r>
              <a:rPr lang="en-US" altLang="zh-TW" dirty="0"/>
              <a:t>[</a:t>
            </a:r>
            <a:r>
              <a:rPr lang="en-US" altLang="zh-TW" dirty="0" err="1"/>
              <a:t>t.x</a:t>
            </a:r>
            <a:r>
              <a:rPr lang="en-US" altLang="zh-TW" dirty="0"/>
              <a:t>] = ode45(</a:t>
            </a:r>
            <a:r>
              <a:rPr lang="en-US" altLang="zh-TW" dirty="0" err="1"/>
              <a:t>xprime</a:t>
            </a:r>
            <a:r>
              <a:rPr lang="en-US" altLang="zh-TW" dirty="0"/>
              <a:t>, </a:t>
            </a:r>
            <a:r>
              <a:rPr lang="en-US" altLang="zh-TW" dirty="0" err="1"/>
              <a:t>tstart</a:t>
            </a:r>
            <a:r>
              <a:rPr lang="en-US" altLang="zh-TW" dirty="0"/>
              <a:t>, </a:t>
            </a:r>
            <a:r>
              <a:rPr lang="en-US" altLang="zh-TW" dirty="0" err="1"/>
              <a:t>tfinal</a:t>
            </a:r>
            <a:r>
              <a:rPr lang="en-US" altLang="zh-TW" dirty="0"/>
              <a:t>, xo, </a:t>
            </a:r>
            <a:r>
              <a:rPr lang="en-US" altLang="zh-TW" dirty="0" err="1"/>
              <a:t>tol</a:t>
            </a:r>
            <a:r>
              <a:rPr lang="en-US" altLang="zh-TW" dirty="0"/>
              <a:t>, trace)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Xprime</a:t>
            </a:r>
            <a:r>
              <a:rPr lang="en-US" altLang="zh-TW" dirty="0"/>
              <a:t>=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D13E90-29FE-45FB-8703-6685673C2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08" t="57478" r="22684" b="34414"/>
          <a:stretch/>
        </p:blipFill>
        <p:spPr>
          <a:xfrm>
            <a:off x="2693774" y="2858294"/>
            <a:ext cx="3773154" cy="15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8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4ABEDD67-4CDE-495B-BB2B-63A93708EF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2673626" cy="602284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TW" dirty="0"/>
                  <a:t>dot x =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4ABEDD67-4CDE-495B-BB2B-63A93708E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2673626" cy="602284"/>
              </a:xfrm>
              <a:blipFill>
                <a:blip r:embed="rId2"/>
                <a:stretch>
                  <a:fillRect l="-8219" t="-31313" b="-464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6358F4E-22E7-41CF-9C40-B9AFE9A57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0251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[s] =[s1 s2 … </a:t>
                </a:r>
                <a:r>
                  <a:rPr lang="en-US" altLang="zh-TW" dirty="0" err="1"/>
                  <a:t>sn</a:t>
                </a:r>
                <a:r>
                  <a:rPr lang="en-US" altLang="zh-TW" dirty="0"/>
                  <a:t>]’ = [x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… d^(n-1)x/dt^(n-1) 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Ex) </a:t>
                </a:r>
                <a14:m>
                  <m:oMath xmlns:m="http://schemas.openxmlformats.org/officeDocument/2006/math">
                    <m:acc>
                      <m:accPr>
                        <m:chr m:val="⃛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err="1"/>
                  <a:t>+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+x=0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[s]=[s1 s2 s3] = [x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̈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dirty="0"/>
                  <a:t> ]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]=[</m:t>
                    </m:r>
                    <m:acc>
                      <m:accPr>
                        <m:chr m:val="̇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̈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⃛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dirty="0"/>
                  <a:t> ] = [s2 s3 </a:t>
                </a:r>
                <a14:m>
                  <m:oMath xmlns:m="http://schemas.openxmlformats.org/officeDocument/2006/math">
                    <m:acc>
                      <m:accPr>
                        <m:chr m:val="⃛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dirty="0"/>
                  <a:t> ]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acc>
                      <m:accPr>
                        <m:chr m:val="⃛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dirty="0"/>
                  <a:t>= -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-x </a:t>
                </a:r>
                <a:r>
                  <a:rPr lang="en-US" altLang="zh-TW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acc>
                      <m:accPr>
                        <m:chr m:val="⃛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dirty="0"/>
                  <a:t>= -s3-s2-s1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altLang="zh-TW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]=[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en-US" altLang="zh-TW" dirty="0"/>
                  <a:t>-s3-s2-s1]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6358F4E-22E7-41CF-9C40-B9AFE9A57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0251"/>
                <a:ext cx="10515600" cy="4351338"/>
              </a:xfrm>
              <a:blipFill>
                <a:blip r:embed="rId3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F7525DB-DBA7-4DFF-9622-B2B6B4045DAC}"/>
              </a:ext>
            </a:extLst>
          </p:cNvPr>
          <p:cNvSpPr txBox="1">
            <a:spLocks/>
          </p:cNvSpPr>
          <p:nvPr/>
        </p:nvSpPr>
        <p:spPr>
          <a:xfrm>
            <a:off x="757030" y="4866860"/>
            <a:ext cx="5509591" cy="1315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F=@(x,y) [y(2); y(3); -y(3)-y(2)-y(1)]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[</a:t>
            </a:r>
            <a:r>
              <a:rPr lang="en-US" altLang="zh-TW" dirty="0" err="1"/>
              <a:t>x,Y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>
                <a:highlight>
                  <a:srgbClr val="FFFF00"/>
                </a:highlight>
              </a:rPr>
              <a:t>ode45</a:t>
            </a:r>
            <a:r>
              <a:rPr lang="en-US" altLang="zh-TW" dirty="0"/>
              <a:t>(F, [1 10] , [1 2 5] );</a:t>
            </a:r>
          </a:p>
        </p:txBody>
      </p:sp>
    </p:spTree>
    <p:extLst>
      <p:ext uri="{BB962C8B-B14F-4D97-AF65-F5344CB8AC3E}">
        <p14:creationId xmlns:p14="http://schemas.microsoft.com/office/powerpoint/2010/main" val="205093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6DC6E3-A23F-4009-BB0E-0690F87E9140}"/>
              </a:ext>
            </a:extLst>
          </p:cNvPr>
          <p:cNvSpPr txBox="1"/>
          <p:nvPr/>
        </p:nvSpPr>
        <p:spPr>
          <a:xfrm>
            <a:off x="4657429" y="3075057"/>
            <a:ext cx="287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HOMEWORK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893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14C5-B093-461E-A00A-4AB28790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4BCC-6AA0-4FDE-80D4-862A04FE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9B5837-9A0A-446E-8388-A9E1FD5AB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5" t="16424" r="38753" b="45315"/>
          <a:stretch/>
        </p:blipFill>
        <p:spPr>
          <a:xfrm>
            <a:off x="838200" y="340207"/>
            <a:ext cx="10376452" cy="58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304B7-CBF6-42A3-BC7C-D9F942ED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A3415-FFF8-44E5-B040-30EBC1CC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48D5ED-2DD6-463E-A1C0-DCB8A04C3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92" t="54106" r="31797" b="5324"/>
          <a:stretch/>
        </p:blipFill>
        <p:spPr>
          <a:xfrm>
            <a:off x="225287" y="681037"/>
            <a:ext cx="10979308" cy="51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0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9A0C-56BC-44F3-A32E-2BC54816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E243-C318-4258-BCCF-6459C368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CA8CA9-5A9E-46A5-92C7-5157BA749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0" t="32951" r="37990" b="20865"/>
          <a:stretch/>
        </p:blipFill>
        <p:spPr>
          <a:xfrm>
            <a:off x="1351721" y="149225"/>
            <a:ext cx="10628244" cy="684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8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192</Words>
  <Application>Microsoft Office PowerPoint</Application>
  <PresentationFormat>寬螢幕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佈景主題</vt:lpstr>
      <vt:lpstr>Matlab程式設計_5_18 </vt:lpstr>
      <vt:lpstr>Differential equation (ode functions)</vt:lpstr>
      <vt:lpstr>dot x =x ̇  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Matlab程式設計_3_29</dc:title>
  <dc:creator>博旭 劉</dc:creator>
  <cp:lastModifiedBy>User</cp:lastModifiedBy>
  <cp:revision>73</cp:revision>
  <dcterms:created xsi:type="dcterms:W3CDTF">2022-03-29T02:40:46Z</dcterms:created>
  <dcterms:modified xsi:type="dcterms:W3CDTF">2023-05-18T11:03:33Z</dcterms:modified>
</cp:coreProperties>
</file>