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86" r:id="rId5"/>
    <p:sldId id="288" r:id="rId6"/>
    <p:sldId id="289" r:id="rId7"/>
    <p:sldId id="290" r:id="rId8"/>
    <p:sldId id="287" r:id="rId9"/>
    <p:sldId id="265" r:id="rId10"/>
    <p:sldId id="278" r:id="rId11"/>
    <p:sldId id="279" r:id="rId12"/>
    <p:sldId id="293" r:id="rId13"/>
    <p:sldId id="292" r:id="rId14"/>
    <p:sldId id="281" r:id="rId15"/>
    <p:sldId id="291" r:id="rId16"/>
    <p:sldId id="282" r:id="rId17"/>
    <p:sldId id="284" r:id="rId18"/>
    <p:sldId id="285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7.75811" units="1/cm"/>
          <inkml:channelProperty channel="Y" name="resolution" value="37.83251" units="1/cm"/>
          <inkml:channelProperty channel="T" name="resolution" value="1" units="1/dev"/>
        </inkml:channelProperties>
      </inkml:inkSource>
      <inkml:timestamp xml:id="ts0" timeString="2023-03-23T09:26:20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19235 4471 0,'27'0'110,"52"0"-95,-52 0-15,25 0 16,54 0-1,-79 0-15,79 0 16,-27 0-16,106 27 16,0-1-1,-79 1 1,0-1 0,26-26-1,27 0 1,26 0-1,-26 0 17,0 0-17,-1 0 1,-78 0 0,79 0-1,-27 0 1,0 0-1,-26 0 1,0 0 0,-27 0-1,-52-26 1,26 26 0,0-27-1,-27 27 1,-26-26-1,26-1 17,1 27-32,-1-26 15,1-27 1,26-26 0,-27-1-1,-26-25 1,0 52-1,0 26 1,0-52 0,0-1-1,0-25 1,0-28 0,0 54-1,0 52 1,-26-26 15,26 1-15,-27-1-1,-26 0 1,27 0 0,-27 26-1,-26-26 1,-133 27-1,-79-27 1,-318 0 0,213 53-1,184-26 1,80-1 0,79 27-1,26 0 1,-52 0 15,-27 0-15,-26 0-1,-1 53 1,1-53 0,53 27-1,-80 26 1,80-27-1,-27 0 1,53-26 0,0 53-1,26-53 1,-25 53 0,-1-26-1,53 26 16,0 52-15,0-25 0,0 52-1,0-52 1,0 25 0,0-25-1,53 52 1,-53-79-1,26 26 1,-26-26 15,53 0-15,-53-26-16,26 26 31,27 26 0,-53-53-15,27 1 0,-1-1-1,27 27 1,0-26 15,-26-1-15,-1-26-1,53 27 1,-26-27 0,132 0-1,-105 0 1,-27 0 0,0 0-1</inkml:trace>
  <inkml:trace contextRef="#ctx0" brushRef="#br0" timeOffset="3295.86">17648 11245 0,'-53'-27'15,"26"27"1,27-26 0,-26 26-1,-1 0 1,1-53 0,-27 53-1,0-79 1,27 52-1,-1-52 1,1-1 0,-27 1-1,26 0 1,1 26 0,-1 0-1,1 26 1,26 1-1,0-80 17,0 80-17,0-27 1,0 0 0,0 0-1,0-27 1,26 1-1,1 26 1,52-26 0,-52 26-1,26 0 1,0 0 0,-27 53-16,27-26 15,-27 26 1,27 0 15,27 0-15,-1 0-1,27 0 1,-27 0 0,1 52-1,-1 1 1,27 53-1,-53-53 1,0 27 0,0-1-1,-53-53 1,26 27 0,27 27-1,-53-27 16,26 52-15,1-52 0,-27 0-1,0 80 1,0-81-16,0 107 16,0-27-1,0-26 1,-27-26-1,-25-1 1,52-52 0,-53-27-1,0 52 1,-27-52 0,1 0-1,0 0 16,26 0-15,26 0 0,-52 0-1,-27 0 1,0-52 0,53-1-1,27 26 1,26 1-1,-53 26 64</inkml:trace>
  <inkml:trace contextRef="#ctx0" brushRef="#br0" timeOffset="6451.59">14975 17648 0,'27'0'94,"-1"0"-94,1 0 16,26 0-16,0 0 15,79 0 1,0 0 0,-52 0-16,25 0 15,-25 0 17,-80-27 124,0-52-141,0 52-15,0-52 16,0-53 0,0 79-1,0-53 17,0 27-17,-27 26 1,27 0-1,0 26 1,0 1 0,0-27-1,-26 27 1,-1 26 15,1 0 47,0 0-62,26-27-16,-53 27 16,26 0-1,1 0 1,-27 0-1,26 0 1,-26 0 0,-52 0-1,25-53 1,-52 27 0,105 26-1,1-27 1,-1 27 31,27 27 93,27-27-140,-27 26 16,0 27-16,0-26 16,0 25-1,0-25-15,0 52 16,0 1-1,0-27 1,0-27 15,0 53-15,0-52 0,-27 26-1,27-27 16,0 1-15,0-1 0,0 1 15,0 25 31,27-25-15,-27-1-31,0 1 15,0-1 0,0 1-31,0-1 16,26 1 0,1-1 140,-1 1 125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0C082-6687-4CB5-8B2B-64DA8AF6A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1E65A1-A9B6-4BA3-83C9-96F9D5432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4A4BB4-D319-4C35-A8FC-954AF787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DBEEDF-2846-4954-83AD-09906B1C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E40CF-393D-4880-A8D2-73C19948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63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79400-5C1B-41E7-AB84-28309711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7CBA26-6BA6-4FA9-BA39-8A69F243A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32624-6502-44B7-BDAE-3476DD76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803271-6131-4183-927E-C0E69C12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2A1A3E-C0CA-41D3-9F1B-5CE8097D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46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B3AA2E-F4A3-4667-A857-8233A6CFA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210BBA-9EA5-4D61-8D8E-5544C14D3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D2ED4-331E-4FD0-BB41-4AD6C638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CC3AFD-7208-4477-9E7D-FD4EDDE0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44E2DF-A7E8-4B89-A07D-F6969349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99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DCA81-A4EC-4B4C-8CB1-0BE6CBE9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AE0D4-744E-4D24-99D6-D5EAF39A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D161F4-88CB-4E0A-9C73-280A7BF8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DACA92-5B67-4D42-A8A1-37E0E135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00D394-642F-43FD-A1B9-E6D3AC32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9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9C601-1E9E-4DF1-8F23-19BE8850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E7B0BF-8D90-48B7-801A-FCB93F69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1C74E4-122B-4909-B412-F78430AF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55E3E2-3301-4B9F-8658-461783EA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63C6AF-0DE1-455D-B102-CE4AD470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6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9DF97-FC99-4F67-8BFC-739366D7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1FA912-8750-4406-B8B7-8F3853519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1593DB-0947-431B-B8E0-6A84DAC27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081F7-742C-4FF1-A289-9CEB91C9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7DEBDC-E0F0-492F-9380-B3BFEBB0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62B026-E6A4-49D0-9A8D-66715340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15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278A2-BC7B-4031-BEAC-68CF1E65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F93AA8-9012-4000-997D-1DE856037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0ABFF7-4BE1-4A0E-A7B7-D1518EC38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9E2D6D-D7C7-41CD-BA69-9069778C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8EAF1C-D6B2-41B4-9740-1FE497E68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AED5BF-0650-4121-AED1-20205E52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D3E241B-E06C-4A2A-ADDC-65A2DB11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CA90A8-5DDC-4D66-8A6D-04FFCD62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97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1A4BC-F104-425D-9AE3-6BE1A9AC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D04A2A-9435-4CD2-A962-A55EFC9A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202615-0EBF-447B-9008-C1985405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B31314-0894-4E54-A15B-83DBFE7C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5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AD36AF-587B-4CB9-8474-3A2EF150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E392DD-AFE4-4D65-9439-6AE5141B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B08F26-DB0B-4172-857D-4FBBA6ED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55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E0B8F-B201-47C2-AC6D-9C52157D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83DDF-4C20-4C59-B898-19361905C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DCB060-21AB-4D3D-A6BB-311BC448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FC6F13-2178-4AFC-A0B4-961CD75F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4D7DDD-2CDA-4526-A011-4C0C6C29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8105EC-EE54-4A70-8A09-21A5A65F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32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FD074-C0E4-4362-9607-275824B1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BA1B847-6A69-4154-AA56-CD84A038C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8858D6-A4D6-4F77-A529-433C82C0B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1CFE62-1704-42CA-90FA-63FA0C4F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589E-5B0C-4899-B109-759B172B0082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6213E6-2817-495D-9B56-8EC6FAE5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EA7813-91C9-499A-BCDD-FA768D8C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77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32058C-1CD9-43C6-9D13-4011006E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764582-C30A-4160-BDD9-E7A4E2BC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EAA2FF-F0DF-448A-8D65-93B5A2F9A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589E-5B0C-4899-B109-759B172B0082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6947B8-2BD8-459E-9679-A14125311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7ED04F-65E1-4F04-B7E3-F001B81F3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1A8E-E680-4C10-A862-DC1496787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65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3E6B0-2A7D-4006-835D-81F7298F9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62162"/>
            <a:ext cx="9897979" cy="3195638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 err="1"/>
              <a:t>Matlab</a:t>
            </a:r>
            <a:r>
              <a:rPr lang="zh-TW" altLang="en-US" sz="4800" dirty="0"/>
              <a:t>程式設計</a:t>
            </a:r>
            <a:r>
              <a:rPr lang="en-US" altLang="zh-TW" sz="4800" dirty="0"/>
              <a:t>_3_23</a:t>
            </a:r>
            <a:br>
              <a:rPr lang="zh-TW" altLang="en-US" sz="13800" dirty="0"/>
            </a:br>
            <a:endParaRPr lang="zh-TW" altLang="en-US" sz="13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F7DD0F-37EF-4554-BDF1-F1349CD58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1800" dirty="0"/>
              <a:t>助教</a:t>
            </a:r>
            <a:r>
              <a:rPr lang="en-US" altLang="zh-TW" sz="1800" dirty="0"/>
              <a:t>:</a:t>
            </a:r>
            <a:r>
              <a:rPr lang="ko-KR" altLang="en-US" sz="1800" dirty="0"/>
              <a:t>金郁善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840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37D5-EA12-44B9-AD14-B8A1A875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263B-3980-4E3A-ABCE-F5081F2FE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8DE71-B83B-46BB-86FD-13225DD9C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8" y="1690688"/>
            <a:ext cx="1212178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4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BA24-7A4F-48C8-8539-B8789829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C12DD-1F7E-44D4-AD2C-2F097714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6B4EA-25B2-4459-B895-5FB74A8F0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44" y="1548229"/>
            <a:ext cx="11753312" cy="409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4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927003A-B6B9-42ED-9404-22CE8FA5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09" y="281609"/>
            <a:ext cx="10515600" cy="1325563"/>
          </a:xfrm>
        </p:spPr>
        <p:txBody>
          <a:bodyPr/>
          <a:lstStyle/>
          <a:p>
            <a:r>
              <a:rPr lang="en-US" altLang="zh-TW" dirty="0"/>
              <a:t>5.3 Change </a:t>
            </a:r>
            <a:r>
              <a:rPr lang="en-US" altLang="zh-TW" dirty="0" err="1"/>
              <a:t>score.m</a:t>
            </a:r>
            <a:r>
              <a:rPr lang="en-US" altLang="zh-TW" dirty="0"/>
              <a:t> to calculate the average GPA of students 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68F67E3-C8A3-4DFE-8F6C-57DE05C4F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7172"/>
            <a:ext cx="7449188" cy="5569088"/>
          </a:xfrm>
        </p:spPr>
      </p:pic>
    </p:spTree>
    <p:extLst>
      <p:ext uri="{BB962C8B-B14F-4D97-AF65-F5344CB8AC3E}">
        <p14:creationId xmlns:p14="http://schemas.microsoft.com/office/powerpoint/2010/main" val="383037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84A864C-C466-4BCE-A0F2-428A540A5B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1252538"/>
            <a:ext cx="10515600" cy="43529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N=input('   number of student:   ');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score=zeros(2,N);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 input the name and score of the student evaluate the average score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i=1:N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str1= input('student name:','s');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eval(['name',int2str(i),'=str1;']);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     if (i==1)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         name=str1;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     else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         name=char(name,str1); % Create a character array.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     end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score(1,i)=input('math score:   ');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score(2,i)=input('english score:   ');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avg(i)=(score(1,i)+score(2,i))/2; % avg(i) = sum(score(:,i))/2;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 output value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i=1:N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eval(['str1=name',int2str(i),';']);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fprintf('the average score of %s is %3.2f \n',str1,avg(i));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7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4BA7-B83A-4FB8-BF7D-49879BE2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DE2C-D760-4881-ADC1-D786561D5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F2E99-9C7E-4BAE-A536-0A259FD87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454" y="0"/>
            <a:ext cx="12374454" cy="3165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604558-3722-4329-906B-63DC02B9D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25" y="3530683"/>
            <a:ext cx="9865895" cy="31255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810115-3692-4801-9BFF-A4A96918AA13}"/>
              </a:ext>
            </a:extLst>
          </p:cNvPr>
          <p:cNvSpPr/>
          <p:nvPr/>
        </p:nvSpPr>
        <p:spPr>
          <a:xfrm>
            <a:off x="5913243" y="2164155"/>
            <a:ext cx="5662863" cy="53619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AA6721-58E3-4882-99F9-197DAED6F6FA}"/>
              </a:ext>
            </a:extLst>
          </p:cNvPr>
          <p:cNvSpPr/>
          <p:nvPr/>
        </p:nvSpPr>
        <p:spPr>
          <a:xfrm>
            <a:off x="433137" y="2607142"/>
            <a:ext cx="3437823" cy="4137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11577-EE77-4734-A3A9-1F8733DB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477AD8-6960-4FC2-8C74-C90140739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2E3E4D3-23C6-4666-BECB-A91083B20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947"/>
          <a:stretch/>
        </p:blipFill>
        <p:spPr>
          <a:xfrm>
            <a:off x="-95339" y="1325874"/>
            <a:ext cx="11846464" cy="382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29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D255-1839-4CAE-A196-32E5C2CE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DC777-7EA7-4DF4-AC93-0F35E507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730E0-49FF-4755-8D07-5A7ED7617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568"/>
          <a:stretch/>
        </p:blipFill>
        <p:spPr>
          <a:xfrm>
            <a:off x="654739" y="147846"/>
            <a:ext cx="10515601" cy="1895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A95609-4866-40C1-B00C-45D129736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523"/>
          <a:stretch/>
        </p:blipFill>
        <p:spPr>
          <a:xfrm>
            <a:off x="762472" y="2260183"/>
            <a:ext cx="10114603" cy="357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4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13E4-C2F7-4FDC-A6AA-E5F9F365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28B61-BE2A-49C1-AF24-8AF76087E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770D3-2755-4B78-8670-0859771ED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68" y="2688377"/>
            <a:ext cx="11415463" cy="14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4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2FE5-E287-49C1-893C-91E3D623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4958-0840-4EC1-9E5F-6823251C7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997F8-A475-4CB1-95E7-1E411583E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050466" cy="61968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46A2A1AE-A5B6-426D-8B7D-5EAB72DEBC9E}"/>
                  </a:ext>
                </a:extLst>
              </p14:cNvPr>
              <p14:cNvContentPartPr/>
              <p14:nvPr/>
            </p14:nvContentPartPr>
            <p14:xfrm>
              <a:off x="5371920" y="1085760"/>
              <a:ext cx="2696040" cy="528696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46A2A1AE-A5B6-426D-8B7D-5EAB72DEBC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2560" y="1076400"/>
                <a:ext cx="2714760" cy="530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585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DD81-908F-46DC-855A-06D3E1AA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operators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112E3-2E77-4CBB-B674-EB16D391A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1941"/>
            <a:ext cx="10179643" cy="45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8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54F3-C939-43C7-A9C5-D4FE203A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187C1C-79E5-4508-9A35-B0D22C5D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88EBCF-3129-47C4-BFDF-70575090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84" y="2531811"/>
            <a:ext cx="11268832" cy="293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1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E739-3101-4BA5-AE44-1BCB5ECE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AA60-6F01-4921-8E77-1C4843DB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BEE06-227B-4C38-A805-D7A7A615B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00" y="1172368"/>
            <a:ext cx="11187600" cy="451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F181-028E-451F-A952-ED91F149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E88D-2EBE-49F6-9BCB-F1B09C1C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FCB70-2F91-4775-A2B6-88907A409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2" y="2002089"/>
            <a:ext cx="11095248" cy="342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4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E91F-AD87-4FB5-AB7B-0A938E14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for matrix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EB13-DC01-47BD-B593-58C746EBC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A6FBC-E5CD-483D-B7BB-D3738702D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13" y="1885783"/>
            <a:ext cx="92061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7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9AAE-979E-4BDF-BDC8-580470AE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the special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52F8-3276-4E6F-A966-7652BDE4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69EE2-19E8-4F6C-BEC8-3C95B3E5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821" y="1733352"/>
            <a:ext cx="7503695" cy="506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7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1AAD24-C9CB-4FAA-B2E4-FB5528C51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667" y="4514594"/>
            <a:ext cx="8726665" cy="234340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850AEB4-4CF8-4302-81D7-5E61CCDEF243}"/>
              </a:ext>
            </a:extLst>
          </p:cNvPr>
          <p:cNvGrpSpPr/>
          <p:nvPr/>
        </p:nvGrpSpPr>
        <p:grpSpPr>
          <a:xfrm>
            <a:off x="3946358" y="0"/>
            <a:ext cx="3948463" cy="4138862"/>
            <a:chOff x="0" y="1"/>
            <a:chExt cx="2880610" cy="30195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75C5470-907F-4EB1-976F-FEC766DB9C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1475"/>
            <a:stretch/>
          </p:blipFill>
          <p:spPr>
            <a:xfrm>
              <a:off x="0" y="1"/>
              <a:ext cx="2880610" cy="126732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D566D7-906D-4852-9F4C-F9DC803BD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07" t="60562"/>
            <a:stretch/>
          </p:blipFill>
          <p:spPr>
            <a:xfrm>
              <a:off x="0" y="1267327"/>
              <a:ext cx="2819926" cy="1752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145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96DC6E3-A23F-4009-BB0E-0690F87E9140}"/>
              </a:ext>
            </a:extLst>
          </p:cNvPr>
          <p:cNvSpPr txBox="1"/>
          <p:nvPr/>
        </p:nvSpPr>
        <p:spPr>
          <a:xfrm>
            <a:off x="4657429" y="3075057"/>
            <a:ext cx="2877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HOMEWORK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8893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298</Words>
  <Application>Microsoft Office PowerPoint</Application>
  <PresentationFormat>寬螢幕</PresentationFormat>
  <Paragraphs>32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佈景主題</vt:lpstr>
      <vt:lpstr>Matlab程式設計_3_23 </vt:lpstr>
      <vt:lpstr>Relation operators</vt:lpstr>
      <vt:lpstr>Logical operators</vt:lpstr>
      <vt:lpstr>Logical functions </vt:lpstr>
      <vt:lpstr>Logical functions</vt:lpstr>
      <vt:lpstr>Functions for matrix operation</vt:lpstr>
      <vt:lpstr>Generate the special matrix</vt:lpstr>
      <vt:lpstr>PowerPoint 簡報</vt:lpstr>
      <vt:lpstr>PowerPoint 簡報</vt:lpstr>
      <vt:lpstr>PowerPoint 簡報</vt:lpstr>
      <vt:lpstr>PowerPoint 簡報</vt:lpstr>
      <vt:lpstr>5.3 Change score.m to calculate the average GPA of students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Matlab程式設計_3_29</dc:title>
  <dc:creator>博旭 劉</dc:creator>
  <cp:lastModifiedBy>User</cp:lastModifiedBy>
  <cp:revision>29</cp:revision>
  <dcterms:created xsi:type="dcterms:W3CDTF">2022-03-29T02:40:46Z</dcterms:created>
  <dcterms:modified xsi:type="dcterms:W3CDTF">2023-03-23T10:15:43Z</dcterms:modified>
</cp:coreProperties>
</file>