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84" r:id="rId5"/>
    <p:sldId id="285" r:id="rId6"/>
    <p:sldId id="286" r:id="rId7"/>
    <p:sldId id="287" r:id="rId8"/>
    <p:sldId id="265" r:id="rId9"/>
    <p:sldId id="278" r:id="rId10"/>
    <p:sldId id="279" r:id="rId11"/>
    <p:sldId id="295" r:id="rId12"/>
    <p:sldId id="283" r:id="rId13"/>
    <p:sldId id="288" r:id="rId14"/>
    <p:sldId id="289" r:id="rId15"/>
    <p:sldId id="290" r:id="rId16"/>
    <p:sldId id="291" r:id="rId17"/>
    <p:sldId id="292" r:id="rId18"/>
    <p:sldId id="293" r:id="rId19"/>
    <p:sldId id="29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40C082-6687-4CB5-8B2B-64DA8AF6A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1E65A1-A9B6-4BA3-83C9-96F9D5432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4A4BB4-D319-4C35-A8FC-954AF787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DBEEDF-2846-4954-83AD-09906B1C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CE40CF-393D-4880-A8D2-73C19948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63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379400-5C1B-41E7-AB84-28309711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47CBA26-6BA6-4FA9-BA39-8A69F243A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432624-6502-44B7-BDAE-3476DD76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803271-6131-4183-927E-C0E69C12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2A1A3E-C0CA-41D3-9F1B-5CE8097D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46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B3AA2E-F4A3-4667-A857-8233A6CFA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210BBA-9EA5-4D61-8D8E-5544C14D3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BD2ED4-331E-4FD0-BB41-4AD6C638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CC3AFD-7208-4477-9E7D-FD4EDDE0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44E2DF-A7E8-4B89-A07D-F6969349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99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DDCA81-A4EC-4B4C-8CB1-0BE6CBE9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AE0D4-744E-4D24-99D6-D5EAF39A3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D161F4-88CB-4E0A-9C73-280A7BF8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DACA92-5B67-4D42-A8A1-37E0E135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00D394-642F-43FD-A1B9-E6D3AC32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49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29C601-1E9E-4DF1-8F23-19BE8850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E7B0BF-8D90-48B7-801A-FCB93F69C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1C74E4-122B-4909-B412-F78430AF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55E3E2-3301-4B9F-8658-461783EA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63C6AF-0DE1-455D-B102-CE4AD470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36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19DF97-FC99-4F67-8BFC-739366D7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1FA912-8750-4406-B8B7-8F3853519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1593DB-0947-431B-B8E0-6A84DAC27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3081F7-742C-4FF1-A289-9CEB91C9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7DEBDC-E0F0-492F-9380-B3BFEBB0F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62B026-E6A4-49D0-9A8D-66715340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15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278A2-BC7B-4031-BEAC-68CF1E651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F93AA8-9012-4000-997D-1DE856037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0ABFF7-4BE1-4A0E-A7B7-D1518EC38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9E2D6D-D7C7-41CD-BA69-9069778C2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68EAF1C-D6B2-41B4-9740-1FE497E68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6AED5BF-0650-4121-AED1-20205E52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D3E241B-E06C-4A2A-ADDC-65A2DB11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ACA90A8-5DDC-4D66-8A6D-04FFCD62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97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1A4BC-F104-425D-9AE3-6BE1A9AC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5D04A2A-9435-4CD2-A962-A55EFC9A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3202615-0EBF-447B-9008-C1985405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B31314-0894-4E54-A15B-83DBFE7C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5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1AD36AF-587B-4CB9-8474-3A2EF150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E392DD-AFE4-4D65-9439-6AE5141B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B08F26-DB0B-4172-857D-4FBBA6ED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55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BE0B8F-B201-47C2-AC6D-9C52157D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D83DDF-4C20-4C59-B898-19361905C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DCB060-21AB-4D3D-A6BB-311BC4480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FC6F13-2178-4AFC-A0B4-961CD75F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4D7DDD-2CDA-4526-A011-4C0C6C29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8105EC-EE54-4A70-8A09-21A5A65F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32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FD074-C0E4-4362-9607-275824B1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BA1B847-6A69-4154-AA56-CD84A038C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88858D6-A4D6-4F77-A529-433C82C0B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1CFE62-1704-42CA-90FA-63FA0C4F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6213E6-2817-495D-9B56-8EC6FAE5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EA7813-91C9-499A-BCDD-FA768D8C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77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B32058C-1CD9-43C6-9D13-4011006E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764582-C30A-4160-BDD9-E7A4E2BC8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EAA2FF-F0DF-448A-8D65-93B5A2F9A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589E-5B0C-4899-B109-759B172B0082}" type="datetimeFigureOut">
              <a:rPr lang="zh-TW" altLang="en-US" smtClean="0"/>
              <a:t>2023/3/30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6947B8-2BD8-459E-9679-A14125311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7ED04F-65E1-4F04-B7E3-F001B81F3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65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3E6B0-2A7D-4006-835D-81F7298F9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62162"/>
            <a:ext cx="9897979" cy="3195638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dirty="0" err="1"/>
              <a:t>Matlab</a:t>
            </a:r>
            <a:r>
              <a:rPr lang="zh-TW" altLang="en-US" sz="4800" dirty="0"/>
              <a:t>程式設計</a:t>
            </a:r>
            <a:r>
              <a:rPr lang="en-US" altLang="zh-TW" sz="4800" dirty="0"/>
              <a:t>_3_30</a:t>
            </a:r>
            <a:br>
              <a:rPr lang="zh-TW" altLang="en-US" sz="13800" dirty="0"/>
            </a:br>
            <a:endParaRPr lang="zh-TW" altLang="en-US" sz="13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5F7DD0F-37EF-4554-BDF1-F1349CD58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1800" dirty="0"/>
              <a:t>助教</a:t>
            </a:r>
            <a:r>
              <a:rPr lang="en-US" altLang="zh-TW" sz="1800" dirty="0"/>
              <a:t>:</a:t>
            </a:r>
            <a:r>
              <a:rPr lang="ko-KR" altLang="en-US" sz="1800" dirty="0"/>
              <a:t>金郁善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88407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D7CA-1B35-4404-B780-6A70D396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B385A-2FA6-4B65-B783-13DF7066F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DD60D-1FA5-4431-8308-715C350C3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65" y="681037"/>
            <a:ext cx="11065470" cy="188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2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A6C8-1B96-49FB-B56C-517E233B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8F35E-9B7B-4F7D-84C8-60CF450DD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9D625-327D-4D65-9126-5765C24EB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771" y="0"/>
            <a:ext cx="7753029" cy="684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15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B4C4-91C5-4F72-9CB4-0C761766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87F5-BACC-41D8-879A-8195C2936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49E726-308B-4440-819F-1419FE726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29" y="1699251"/>
            <a:ext cx="11465942" cy="460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57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AFB61C-1C61-4580-8F97-6E5BA4C20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66" y="390469"/>
            <a:ext cx="10829867" cy="607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03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C091-ECFA-4EB8-8D01-CC6F90B8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8D23B-6434-48E8-8ACB-7471BA789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DD0119-56E0-41B6-A612-9B42B1577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414" y="1825625"/>
            <a:ext cx="12784414" cy="240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97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1E1D-172C-4226-8BFE-8EA1F177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8BDA-37BB-4F7D-AB0B-7D4CAE212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29109-907E-44CC-AEFF-B927CF8F3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157" y="62921"/>
            <a:ext cx="7808495" cy="679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77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E46B-E0F4-4CED-9C6D-0013CAFE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AA28D-CAF4-4A63-9395-FDEA4057F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A5B04-21DB-4193-8D2A-8708304B8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1" y="732969"/>
            <a:ext cx="11666458" cy="53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37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9C12-5B7D-4392-BCA1-5433C2AB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C1F70-D909-4372-B44D-0DC0A4C36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0E86CE-5E32-4F96-A0AD-68BE20D63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873" y="250725"/>
            <a:ext cx="9240253" cy="635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90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0EDB-DCB2-4147-862F-114C5224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50C18-3238-4643-B934-2279B601C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12739-A763-448A-9892-5274F2A02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098843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31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091D4-6AD1-4E63-A3E8-A01D524F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D1B16-9D3B-404D-8B4E-BF7B3106A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3A82D-B297-4CF7-8935-6CFBE7DD7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43" y="223201"/>
            <a:ext cx="11326882" cy="3514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0E8988-864D-4E4D-9957-61B89C0B0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87" y="3670343"/>
            <a:ext cx="7722267" cy="257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9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DD81-908F-46DC-855A-06D3E1AA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matrices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A099C4-D7CD-4D68-B9E0-B692C2E6F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= [1 2; 3 4];</a:t>
            </a:r>
          </a:p>
          <a:p>
            <a:r>
              <a:rPr lang="en-US" dirty="0"/>
              <a:t>x = [5 6];</a:t>
            </a:r>
          </a:p>
          <a:p>
            <a:r>
              <a:rPr lang="en-US" dirty="0">
                <a:highlight>
                  <a:srgbClr val="FFFF00"/>
                </a:highlight>
              </a:rPr>
              <a:t>a = [a; x]</a:t>
            </a:r>
          </a:p>
          <a:p>
            <a:r>
              <a:rPr lang="en-US" dirty="0"/>
              <a:t>a(3,2)</a:t>
            </a:r>
          </a:p>
          <a:p>
            <a:r>
              <a:rPr lang="en-US" dirty="0"/>
              <a:t>a(5)</a:t>
            </a:r>
          </a:p>
          <a:p>
            <a:r>
              <a:rPr lang="en-US" dirty="0">
                <a:highlight>
                  <a:srgbClr val="FFFF00"/>
                </a:highlight>
              </a:rPr>
              <a:t>a(3,3) = 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DEB0B5-3089-4B7E-BA7F-B63C67208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514" y="1586838"/>
            <a:ext cx="2852602" cy="2539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263260-E433-4D8F-AC33-97483352EF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97"/>
          <a:stretch/>
        </p:blipFill>
        <p:spPr>
          <a:xfrm>
            <a:off x="5954514" y="4001294"/>
            <a:ext cx="3414137" cy="278476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571BB4-008B-439B-BB73-F6A30229FA66}"/>
              </a:ext>
            </a:extLst>
          </p:cNvPr>
          <p:cNvCxnSpPr>
            <a:cxnSpLocks/>
          </p:cNvCxnSpPr>
          <p:nvPr/>
        </p:nvCxnSpPr>
        <p:spPr>
          <a:xfrm flipH="1" flipV="1">
            <a:off x="2895600" y="3065929"/>
            <a:ext cx="3702424" cy="61043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3C862E-9C9E-4D09-B14F-D43C52508D11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743200" y="4661647"/>
            <a:ext cx="3211314" cy="7320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4EA49BE3-159E-4732-9F7D-A13A38B6FE45}"/>
              </a:ext>
            </a:extLst>
          </p:cNvPr>
          <p:cNvSpPr/>
          <p:nvPr/>
        </p:nvSpPr>
        <p:spPr>
          <a:xfrm>
            <a:off x="8497833" y="5912447"/>
            <a:ext cx="618566" cy="589447"/>
          </a:xfrm>
          <a:prstGeom prst="donut">
            <a:avLst>
              <a:gd name="adj" fmla="val 124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64D688-51FB-4638-BBE3-63904C574B0B}"/>
              </a:ext>
            </a:extLst>
          </p:cNvPr>
          <p:cNvCxnSpPr/>
          <p:nvPr/>
        </p:nvCxnSpPr>
        <p:spPr>
          <a:xfrm>
            <a:off x="6750424" y="4001294"/>
            <a:ext cx="1290917" cy="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08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54F3-C939-43C7-A9C5-D4FE203AA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9575"/>
            <a:ext cx="10515600" cy="1325563"/>
          </a:xfrm>
        </p:spPr>
        <p:txBody>
          <a:bodyPr/>
          <a:lstStyle/>
          <a:p>
            <a:r>
              <a:rPr lang="en-US" dirty="0"/>
              <a:t>Transpose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F5BC3A-5904-40E4-B451-1D570931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925"/>
            <a:ext cx="2434389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[1:3; 4:6]</a:t>
            </a:r>
          </a:p>
          <a:p>
            <a:pPr marL="0" indent="0">
              <a:buNone/>
            </a:pPr>
            <a:r>
              <a:rPr lang="en-US" dirty="0"/>
              <a:t>b = a</a:t>
            </a:r>
            <a:r>
              <a:rPr lang="en-US" dirty="0">
                <a:highlight>
                  <a:srgbClr val="FFFF00"/>
                </a:highlight>
              </a:rPr>
              <a:t>'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B88056-6E1F-47F5-9733-BD2BE1168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30" b="60572"/>
          <a:stretch/>
        </p:blipFill>
        <p:spPr>
          <a:xfrm>
            <a:off x="3272589" y="1230104"/>
            <a:ext cx="3501852" cy="18920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FD7CE1-81D8-434C-9F24-5A6F1432E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30" t="50603"/>
          <a:stretch/>
        </p:blipFill>
        <p:spPr>
          <a:xfrm>
            <a:off x="6999849" y="950300"/>
            <a:ext cx="3347309" cy="226587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77C1A37-94CE-4FEC-96F9-838CB281F300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reshape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DC4691E8-989C-4E4B-BA29-DABB3AB20F23}"/>
              </a:ext>
            </a:extLst>
          </p:cNvPr>
          <p:cNvSpPr txBox="1">
            <a:spLocks/>
          </p:cNvSpPr>
          <p:nvPr/>
        </p:nvSpPr>
        <p:spPr>
          <a:xfrm>
            <a:off x="838200" y="4091781"/>
            <a:ext cx="3501852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 = 1:10; </a:t>
            </a:r>
          </a:p>
          <a:p>
            <a:pPr marL="0" indent="0">
              <a:buNone/>
            </a:pPr>
            <a:r>
              <a:rPr lang="en-US" dirty="0"/>
              <a:t>B = reshape(A,[5,2])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6D9690-A70C-4FDC-A447-CB277B4C0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786" y="3260287"/>
            <a:ext cx="3148456" cy="34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1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3D5DE-CEA0-4DAA-AFED-6F616275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repmat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98AA7-700D-471E-AB91-C5F072E9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Matlab repmat函数的使用方法-百度经验">
            <a:extLst>
              <a:ext uri="{FF2B5EF4-FFF2-40B4-BE49-F238E27FC236}">
                <a16:creationId xmlns:a16="http://schemas.microsoft.com/office/drawing/2014/main" id="{4217DB54-ECD4-47EC-84D0-379935F743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8" t="5423" r="44273" b="16591"/>
          <a:stretch/>
        </p:blipFill>
        <p:spPr bwMode="auto">
          <a:xfrm>
            <a:off x="3801978" y="257628"/>
            <a:ext cx="4042611" cy="634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79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D6D7-7763-4480-B217-49C3A603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rows and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F59B7-69F0-4D9A-BF17-A8DD2F758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80083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[1:3; 4:6; 7:9]</a:t>
            </a:r>
          </a:p>
          <a:p>
            <a:pPr marL="0" indent="0">
              <a:buNone/>
            </a:pPr>
            <a:r>
              <a:rPr lang="en-US" dirty="0"/>
              <a:t>a(:,2) = </a:t>
            </a:r>
            <a:r>
              <a:rPr lang="en-US" dirty="0">
                <a:highlight>
                  <a:srgbClr val="FFFF00"/>
                </a:highlight>
              </a:rPr>
              <a:t>[ ]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72CA63-FB90-46ED-B555-E316EC43B9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60"/>
          <a:stretch/>
        </p:blipFill>
        <p:spPr>
          <a:xfrm>
            <a:off x="8854599" y="2834169"/>
            <a:ext cx="2398941" cy="14893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4FA45E-8EA3-4924-B869-410091F71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852" y="2790373"/>
            <a:ext cx="2087998" cy="1489341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27E34327-51B5-4331-9395-CDCB15112DD5}"/>
              </a:ext>
            </a:extLst>
          </p:cNvPr>
          <p:cNvSpPr/>
          <p:nvPr/>
        </p:nvSpPr>
        <p:spPr>
          <a:xfrm>
            <a:off x="6472993" y="2790373"/>
            <a:ext cx="641685" cy="148934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14AD95-E265-4D8F-B15C-C81D41FFA290}"/>
              </a:ext>
            </a:extLst>
          </p:cNvPr>
          <p:cNvSpPr txBox="1">
            <a:spLocks/>
          </p:cNvSpPr>
          <p:nvPr/>
        </p:nvSpPr>
        <p:spPr>
          <a:xfrm>
            <a:off x="721802" y="3286125"/>
            <a:ext cx="4038351" cy="3206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= [1:3; 4:6; 7:9]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cc=logical([1 </a:t>
            </a:r>
            <a:r>
              <a:rPr lang="pt-BR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1])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 = a(:, logical([1 0 1]))</a:t>
            </a: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 = a(:, [1 3])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013CD5-14F0-46B0-81CA-924207EA8260}"/>
              </a:ext>
            </a:extLst>
          </p:cNvPr>
          <p:cNvCxnSpPr>
            <a:cxnSpLocks/>
          </p:cNvCxnSpPr>
          <p:nvPr/>
        </p:nvCxnSpPr>
        <p:spPr>
          <a:xfrm flipV="1">
            <a:off x="8089427" y="3578839"/>
            <a:ext cx="1167897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300D95-2743-4FEF-92A6-B8E55FB46918}"/>
              </a:ext>
            </a:extLst>
          </p:cNvPr>
          <p:cNvCxnSpPr/>
          <p:nvPr/>
        </p:nvCxnSpPr>
        <p:spPr>
          <a:xfrm>
            <a:off x="721802" y="3151188"/>
            <a:ext cx="3705726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996A27-AC71-4308-8465-6498C282DD20}"/>
              </a:ext>
            </a:extLst>
          </p:cNvPr>
          <p:cNvCxnSpPr/>
          <p:nvPr/>
        </p:nvCxnSpPr>
        <p:spPr>
          <a:xfrm>
            <a:off x="721802" y="5100304"/>
            <a:ext cx="3705726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41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25AA6-07EF-4518-A2C9-3F86864F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Interchanging rows and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7DEA2-1CA1-4817-85BB-DB77D4548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814011" cy="4459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A=[1 3 4; 2 4 5]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A([1 2],:)=A([2 1],:)</a:t>
            </a:r>
          </a:p>
          <a:p>
            <a:pPr marL="0" indent="0">
              <a:buNone/>
            </a:pPr>
            <a:r>
              <a:rPr lang="en-US" dirty="0"/>
              <a:t> %rows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dirty="0"/>
              <a:t>A(:,[2 3])=A(:,[3 2])</a:t>
            </a:r>
          </a:p>
          <a:p>
            <a:pPr marL="0" indent="0">
              <a:buNone/>
            </a:pPr>
            <a:r>
              <a:rPr lang="pt-BR" dirty="0"/>
              <a:t>%columns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2619E2-860C-41AA-9726-EC0537188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554" y="1253715"/>
            <a:ext cx="3351071" cy="18617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8CFC1D-33B8-4463-A484-6B744738B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554" y="3115420"/>
            <a:ext cx="3424207" cy="15849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FDCABE-E404-4A01-B4D8-C5CB79A2E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919" y="4700337"/>
            <a:ext cx="3352706" cy="158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9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1B6-32CF-44D7-822C-696F4BBA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41FC6-4BBC-43F5-AC78-2BBC7BAC2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 = [3 2 -1; -1 3 2; 1 -1 -1]</a:t>
            </a:r>
          </a:p>
          <a:p>
            <a:pPr marL="0" indent="0">
              <a:buNone/>
            </a:pPr>
            <a:r>
              <a:rPr lang="en-US" dirty="0"/>
              <a:t>b = [10 5 -1]'</a:t>
            </a:r>
          </a:p>
          <a:p>
            <a:pPr marL="0" indent="0">
              <a:buNone/>
            </a:pPr>
            <a:r>
              <a:rPr lang="en-US" dirty="0"/>
              <a:t>x = A </a:t>
            </a:r>
            <a:r>
              <a:rPr lang="en-US" dirty="0">
                <a:highlight>
                  <a:srgbClr val="FFFF00"/>
                </a:highlight>
              </a:rPr>
              <a:t>\ </a:t>
            </a:r>
            <a:r>
              <a:rPr lang="en-US" dirty="0"/>
              <a:t>b</a:t>
            </a:r>
          </a:p>
          <a:p>
            <a:pPr marL="0" indent="0">
              <a:buNone/>
            </a:pPr>
            <a:r>
              <a:rPr lang="en-US" dirty="0"/>
              <a:t>r = A*x – b %residual</a:t>
            </a:r>
          </a:p>
          <a:p>
            <a:pPr marL="0" indent="0">
              <a:buNone/>
            </a:pPr>
            <a:r>
              <a:rPr lang="en-US" dirty="0"/>
              <a:t>det(A) %determinant</a:t>
            </a:r>
          </a:p>
          <a:p>
            <a:pPr marL="0" indent="0">
              <a:buNone/>
            </a:pPr>
            <a:r>
              <a:rPr lang="en-US" dirty="0" err="1"/>
              <a:t>rcond</a:t>
            </a:r>
            <a:r>
              <a:rPr lang="en-US" dirty="0"/>
              <a:t>(A) %condition estimator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5024E6-8680-4B75-8392-8BC58EC1A375}"/>
              </a:ext>
            </a:extLst>
          </p:cNvPr>
          <p:cNvSpPr txBox="1">
            <a:spLocks/>
          </p:cNvSpPr>
          <p:nvPr/>
        </p:nvSpPr>
        <p:spPr>
          <a:xfrm>
            <a:off x="7652083" y="2559844"/>
            <a:ext cx="2117558" cy="173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3x+2y-z=10</a:t>
            </a:r>
          </a:p>
          <a:p>
            <a:pPr marL="0" indent="0">
              <a:buNone/>
            </a:pPr>
            <a:r>
              <a:rPr lang="en-US" dirty="0"/>
              <a:t>-x+3y+2z=5</a:t>
            </a:r>
          </a:p>
          <a:p>
            <a:pPr marL="0" indent="0">
              <a:buNone/>
            </a:pPr>
            <a:r>
              <a:rPr lang="en-US" dirty="0"/>
              <a:t>x-y-z=-1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962E189-FA17-49C9-B397-D5C091043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374199"/>
            <a:ext cx="9717505" cy="8027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If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Menlo"/>
              </a:rPr>
              <a:t>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Roboto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is near 0, the matrix is nearly singular and badly conditioned.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If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Menlo"/>
              </a:rPr>
              <a:t>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Roboto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is near 1.0, the matrix is well conditioned.</a:t>
            </a:r>
          </a:p>
        </p:txBody>
      </p:sp>
    </p:spTree>
    <p:extLst>
      <p:ext uri="{BB962C8B-B14F-4D97-AF65-F5344CB8AC3E}">
        <p14:creationId xmlns:p14="http://schemas.microsoft.com/office/powerpoint/2010/main" val="136210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96DC6E3-A23F-4009-BB0E-0690F87E9140}"/>
              </a:ext>
            </a:extLst>
          </p:cNvPr>
          <p:cNvSpPr txBox="1"/>
          <p:nvPr/>
        </p:nvSpPr>
        <p:spPr>
          <a:xfrm>
            <a:off x="4657429" y="3075057"/>
            <a:ext cx="2877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/>
              <a:t>HOMEWORK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88938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1FAC-A3D0-4769-B142-906F7B5C4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7F9C1-D5F6-41B3-9426-7C5FB806E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23369-5BBC-4EAA-A144-0DB4E2245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79" y="1959225"/>
            <a:ext cx="11580042" cy="293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25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274</Words>
  <Application>Microsoft Office PowerPoint</Application>
  <PresentationFormat>Widescreen</PresentationFormat>
  <Paragraphs>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 Unicode MS</vt:lpstr>
      <vt:lpstr>Menlo</vt:lpstr>
      <vt:lpstr>新細明體</vt:lpstr>
      <vt:lpstr>Roboto</vt:lpstr>
      <vt:lpstr>맑은 고딕</vt:lpstr>
      <vt:lpstr>Arial</vt:lpstr>
      <vt:lpstr>Calibri</vt:lpstr>
      <vt:lpstr>Calibri Light</vt:lpstr>
      <vt:lpstr>Office 佈景主題</vt:lpstr>
      <vt:lpstr>Matlab程式設計_3_30 </vt:lpstr>
      <vt:lpstr>Creating matrices</vt:lpstr>
      <vt:lpstr>Transpose</vt:lpstr>
      <vt:lpstr>repmat</vt:lpstr>
      <vt:lpstr>Deleting rows and columns</vt:lpstr>
      <vt:lpstr>Interchanging rows and columns</vt:lpstr>
      <vt:lpstr>Linear 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Matlab程式設計_3_29</dc:title>
  <dc:creator>博旭 劉</dc:creator>
  <cp:lastModifiedBy>金郁善</cp:lastModifiedBy>
  <cp:revision>34</cp:revision>
  <dcterms:created xsi:type="dcterms:W3CDTF">2022-03-29T02:40:46Z</dcterms:created>
  <dcterms:modified xsi:type="dcterms:W3CDTF">2023-03-30T09:25:20Z</dcterms:modified>
</cp:coreProperties>
</file>