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298" r:id="rId5"/>
    <p:sldId id="301" r:id="rId6"/>
    <p:sldId id="300" r:id="rId7"/>
    <p:sldId id="265" r:id="rId8"/>
    <p:sldId id="289" r:id="rId9"/>
    <p:sldId id="291" r:id="rId10"/>
    <p:sldId id="292" r:id="rId11"/>
    <p:sldId id="293" r:id="rId12"/>
    <p:sldId id="295" r:id="rId13"/>
    <p:sldId id="29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_4_06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24DE-DA39-4006-9176-9F257A4F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7101-8817-4A34-AA49-47A31397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10D36-9D5D-473B-82B3-B01C95090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89"/>
          <a:stretch/>
        </p:blipFill>
        <p:spPr>
          <a:xfrm>
            <a:off x="0" y="1989221"/>
            <a:ext cx="12214112" cy="33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71E6-0A4A-4741-BB2C-CC170797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8B4-E094-4816-BFCE-6706C37E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3F4DE-6657-4204-94FD-B8574DAE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9" y="1339139"/>
            <a:ext cx="11867422" cy="41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1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0E84-40FB-4BC2-BF27-FDF2FAEC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E2E1-3C3D-4EDA-9A0C-DCE2F136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54A0B-AD50-468A-B5E5-8F61385E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1891777" cy="34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2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D8FD-7252-40AD-84E8-377FB37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44-41DE-4668-AD8C-3D695B1D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322D-ECD9-4A47-8824-E988F0F9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" y="1381701"/>
            <a:ext cx="12098879" cy="40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67B5-4F30-4036-86F4-22D4557E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to create a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18A89-F5F0-4661-A17C-D8F6A980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54" y="1775892"/>
            <a:ext cx="5220479" cy="4996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A2EF8-B6CD-49A0-AC9B-9FCC92754159}"/>
              </a:ext>
            </a:extLst>
          </p:cNvPr>
          <p:cNvSpPr txBox="1"/>
          <p:nvPr/>
        </p:nvSpPr>
        <p:spPr>
          <a:xfrm flipH="1">
            <a:off x="341554" y="1406560"/>
            <a:ext cx="31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Practice1.m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C4098-12C5-47E7-92CA-3BA152DBA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6"/>
          <a:stretch/>
        </p:blipFill>
        <p:spPr>
          <a:xfrm>
            <a:off x="6857491" y="1990165"/>
            <a:ext cx="3762537" cy="1075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ED288-7537-41BA-A5AF-CFF1DA8A4FF5}"/>
              </a:ext>
            </a:extLst>
          </p:cNvPr>
          <p:cNvSpPr txBox="1"/>
          <p:nvPr/>
        </p:nvSpPr>
        <p:spPr>
          <a:xfrm flipH="1">
            <a:off x="6857491" y="1506022"/>
            <a:ext cx="31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31351-72ED-4792-BE38-C7DFA6F8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969" y="4982647"/>
            <a:ext cx="3762538" cy="854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1C5DE2-271C-46A2-A453-334D7DE304E1}"/>
              </a:ext>
            </a:extLst>
          </p:cNvPr>
          <p:cNvSpPr txBox="1"/>
          <p:nvPr/>
        </p:nvSpPr>
        <p:spPr>
          <a:xfrm flipH="1">
            <a:off x="6857490" y="4613315"/>
            <a:ext cx="31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ff.m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02219B-6C05-42CD-8357-A2E835BAD6B2}"/>
              </a:ext>
            </a:extLst>
          </p:cNvPr>
          <p:cNvCxnSpPr>
            <a:cxnSpLocks/>
          </p:cNvCxnSpPr>
          <p:nvPr/>
        </p:nvCxnSpPr>
        <p:spPr>
          <a:xfrm>
            <a:off x="1416424" y="3903290"/>
            <a:ext cx="5441066" cy="10793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132384-DF0A-49C6-97F8-91718E5E75DF}"/>
              </a:ext>
            </a:extLst>
          </p:cNvPr>
          <p:cNvCxnSpPr>
            <a:endCxn id="6" idx="1"/>
          </p:cNvCxnSpPr>
          <p:nvPr/>
        </p:nvCxnSpPr>
        <p:spPr>
          <a:xfrm flipV="1">
            <a:off x="2052918" y="2528048"/>
            <a:ext cx="4804573" cy="1106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D6DC6F-E528-47A1-9946-0D22E453792C}"/>
              </a:ext>
            </a:extLst>
          </p:cNvPr>
          <p:cNvCxnSpPr>
            <a:cxnSpLocks/>
          </p:cNvCxnSpPr>
          <p:nvPr/>
        </p:nvCxnSpPr>
        <p:spPr>
          <a:xfrm>
            <a:off x="1506071" y="4400367"/>
            <a:ext cx="5280211" cy="5822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1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9455-DF7E-4376-AAED-A3C7AA9E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45071" cy="845110"/>
          </a:xfrm>
        </p:spPr>
        <p:txBody>
          <a:bodyPr/>
          <a:lstStyle/>
          <a:p>
            <a:r>
              <a:rPr lang="en-US" dirty="0"/>
              <a:t>Function with multiple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452A-1F32-4C98-B04A-A032D586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66"/>
            <a:ext cx="7812741" cy="4871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[</a:t>
            </a:r>
            <a:r>
              <a:rPr lang="en-US" dirty="0" err="1"/>
              <a:t>m,s</a:t>
            </a:r>
            <a:r>
              <a:rPr lang="en-US" dirty="0"/>
              <a:t>] = stat(x) </a:t>
            </a:r>
          </a:p>
          <a:p>
            <a:pPr marL="0" indent="0">
              <a:buNone/>
            </a:pPr>
            <a:r>
              <a:rPr lang="en-US" dirty="0"/>
              <a:t>n = length(x); </a:t>
            </a:r>
          </a:p>
          <a:p>
            <a:pPr marL="0" indent="0">
              <a:buNone/>
            </a:pPr>
            <a:r>
              <a:rPr lang="en-US" dirty="0"/>
              <a:t>m = sum(x)/n; </a:t>
            </a:r>
          </a:p>
          <a:p>
            <a:pPr marL="0" indent="0">
              <a:buNone/>
            </a:pPr>
            <a:r>
              <a:rPr lang="en-US" dirty="0"/>
              <a:t>s = sqrt(sum((x-m).^2/n)); </a:t>
            </a:r>
          </a:p>
          <a:p>
            <a:pPr marL="0" indent="0">
              <a:buNone/>
            </a:pPr>
            <a:r>
              <a:rPr lang="en-US" dirty="0"/>
              <a:t>end  </a:t>
            </a:r>
          </a:p>
          <a:p>
            <a:pPr marL="0" indent="0">
              <a:buNone/>
            </a:pPr>
            <a:r>
              <a:rPr lang="en-US" sz="1800" dirty="0" err="1"/>
              <a:t>stat.m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values = [12.7, 45.4, 98.9, 26.6, 53.1];</a:t>
            </a:r>
          </a:p>
          <a:p>
            <a:pPr marL="0" indent="0">
              <a:buNone/>
            </a:pPr>
            <a:r>
              <a:rPr lang="en-US" dirty="0"/>
              <a:t> [</a:t>
            </a:r>
            <a:r>
              <a:rPr lang="en-US" dirty="0" err="1"/>
              <a:t>ave,stdev</a:t>
            </a:r>
            <a:r>
              <a:rPr lang="en-US" dirty="0"/>
              <a:t>] = stat(values)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E6786-2BDE-4229-9F7D-A61ED54B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689" y="4282245"/>
            <a:ext cx="2777311" cy="2348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415FDE-135C-4633-A3AB-6334800DC153}"/>
              </a:ext>
            </a:extLst>
          </p:cNvPr>
          <p:cNvSpPr txBox="1"/>
          <p:nvPr/>
        </p:nvSpPr>
        <p:spPr>
          <a:xfrm flipH="1">
            <a:off x="8150709" y="3920471"/>
            <a:ext cx="143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D32ED-258D-4308-B0C2-942A2661DEB3}"/>
              </a:ext>
            </a:extLst>
          </p:cNvPr>
          <p:cNvSpPr txBox="1"/>
          <p:nvPr/>
        </p:nvSpPr>
        <p:spPr>
          <a:xfrm flipH="1">
            <a:off x="690730" y="6123542"/>
            <a:ext cx="16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7D73-07A0-4EDD-9A87-FA49647C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D9E6-4CD2-4536-A3EE-56BA41FB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79"/>
            <a:ext cx="8353926" cy="628817"/>
          </a:xfrm>
        </p:spPr>
        <p:txBody>
          <a:bodyPr/>
          <a:lstStyle/>
          <a:p>
            <a:r>
              <a:rPr lang="en-US" dirty="0"/>
              <a:t>break terminates the execution of a for or while loop.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336DE-DC89-4AED-9D2C-33A0EC24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77" y="1869339"/>
            <a:ext cx="3882100" cy="4732146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C3DCCB9D-767A-4A2C-9081-FCF64FF13262}"/>
              </a:ext>
            </a:extLst>
          </p:cNvPr>
          <p:cNvSpPr/>
          <p:nvPr/>
        </p:nvSpPr>
        <p:spPr>
          <a:xfrm>
            <a:off x="1900518" y="4347881"/>
            <a:ext cx="851647" cy="313765"/>
          </a:xfrm>
          <a:prstGeom prst="donut">
            <a:avLst>
              <a:gd name="adj" fmla="val 120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B1863F67-AEF6-4AD1-98CB-FD894A0F53D3}"/>
              </a:ext>
            </a:extLst>
          </p:cNvPr>
          <p:cNvSpPr/>
          <p:nvPr/>
        </p:nvSpPr>
        <p:spPr>
          <a:xfrm>
            <a:off x="1418857" y="4078529"/>
            <a:ext cx="481662" cy="313765"/>
          </a:xfrm>
          <a:prstGeom prst="donut">
            <a:avLst>
              <a:gd name="adj" fmla="val 120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65C-6D85-4FB7-9B09-FB7D06CB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handle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A844-6CF9-492E-9E78-DF0068CF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2"/>
            <a:ext cx="10515600" cy="1805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create a handle for a function, precede the function name with an @ sign. </a:t>
            </a:r>
          </a:p>
          <a:p>
            <a:pPr marL="0" indent="0">
              <a:buNone/>
            </a:pPr>
            <a:r>
              <a:rPr lang="en-US" sz="2000" dirty="0"/>
              <a:t>Ex) if you have a function called </a:t>
            </a:r>
            <a:r>
              <a:rPr lang="en-US" sz="2000" dirty="0" err="1"/>
              <a:t>myfunction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f = @</a:t>
            </a:r>
            <a:r>
              <a:rPr lang="en-US" sz="2000" dirty="0" err="1"/>
              <a:t>myfunction</a:t>
            </a:r>
            <a:r>
              <a:rPr lang="en-US" sz="20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EDC5C-8C96-45E4-9A94-DD9F03465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9"/>
          <a:stretch/>
        </p:blipFill>
        <p:spPr>
          <a:xfrm>
            <a:off x="725905" y="3429000"/>
            <a:ext cx="4819996" cy="1489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5D1DA-CEB9-4851-9621-F7F3958F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5" y="4918740"/>
            <a:ext cx="4009153" cy="1489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0E8C32-A3FF-463C-ADDF-BA9C87068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531" y="4356100"/>
            <a:ext cx="1378584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B0737C-2BD4-4BB9-A7A9-1DA3D3C0DE34}"/>
              </a:ext>
            </a:extLst>
          </p:cNvPr>
          <p:cNvSpPr txBox="1"/>
          <p:nvPr/>
        </p:nvSpPr>
        <p:spPr>
          <a:xfrm flipH="1">
            <a:off x="8150709" y="3894435"/>
            <a:ext cx="159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006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E837-898F-4FD7-855D-9FC9F2EC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F7615-624B-49E0-AF6E-F751B7CCE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78" y="1627928"/>
            <a:ext cx="9259102" cy="4244708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2AFBE42-79F5-4FF1-9052-EF6EC504876F}"/>
              </a:ext>
            </a:extLst>
          </p:cNvPr>
          <p:cNvSpPr/>
          <p:nvPr/>
        </p:nvSpPr>
        <p:spPr>
          <a:xfrm>
            <a:off x="2286000" y="4105835"/>
            <a:ext cx="1147482" cy="591671"/>
          </a:xfrm>
          <a:prstGeom prst="donut">
            <a:avLst>
              <a:gd name="adj" fmla="val 125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EA56A0-FB59-4755-8388-987D4EE6FA5B}"/>
              </a:ext>
            </a:extLst>
          </p:cNvPr>
          <p:cNvCxnSpPr>
            <a:cxnSpLocks/>
          </p:cNvCxnSpPr>
          <p:nvPr/>
        </p:nvCxnSpPr>
        <p:spPr>
          <a:xfrm flipH="1" flipV="1">
            <a:off x="2626659" y="3521686"/>
            <a:ext cx="233082" cy="58414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2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C2FE-4A51-4C7A-955A-4E9253A9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727C-8277-41F2-99E0-EC630597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5CDE9-EA65-4C5C-B180-0CF8EF13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2" y="2133048"/>
            <a:ext cx="11587335" cy="25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78A9-E7BC-4F3E-BB97-3813AC66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A895-7E31-4843-BAE1-352EDA29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8A29-CECE-408F-97A1-7F757867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" t="17885" r="4120" b="65922"/>
          <a:stretch/>
        </p:blipFill>
        <p:spPr>
          <a:xfrm>
            <a:off x="0" y="677862"/>
            <a:ext cx="12013020" cy="8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149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PMingLiU</vt:lpstr>
      <vt:lpstr>맑은 고딕</vt:lpstr>
      <vt:lpstr>Arial</vt:lpstr>
      <vt:lpstr>Calibri</vt:lpstr>
      <vt:lpstr>Calibri Light</vt:lpstr>
      <vt:lpstr>Office 佈景主題</vt:lpstr>
      <vt:lpstr>Matlab程式設計_4_06 </vt:lpstr>
      <vt:lpstr>The way to create a function</vt:lpstr>
      <vt:lpstr>Function with multiple outputs</vt:lpstr>
      <vt:lpstr>break</vt:lpstr>
      <vt:lpstr>function handle 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金郁善</cp:lastModifiedBy>
  <cp:revision>42</cp:revision>
  <dcterms:created xsi:type="dcterms:W3CDTF">2022-03-29T02:40:46Z</dcterms:created>
  <dcterms:modified xsi:type="dcterms:W3CDTF">2023-04-06T08:31:35Z</dcterms:modified>
</cp:coreProperties>
</file>