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4125174b88b4d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4125174b88b4d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5424f086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5424f086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5424f086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5424f086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5424f086f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5424f086f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da09d81e24ab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da09d81e24ab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32d881e53eb9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132d881e53eb9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0050" y="373325"/>
            <a:ext cx="85206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Topic: Political correctness in Netflix and Disney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Levi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Bryan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Chris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1721386" y="2373609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Inspirations: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Movies from Netflix or Disney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Reasons: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</a:t>
            </a:r>
            <a:r>
              <a:rPr lang="zh-TW">
                <a:solidFill>
                  <a:schemeClr val="dk1"/>
                </a:solidFill>
              </a:rPr>
              <a:t>ense of Political Correctness(P.C.) makes certain characters don’t fit settings in original stories.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Backgrounds: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</a:t>
            </a:r>
            <a:r>
              <a:rPr lang="zh-TW">
                <a:solidFill>
                  <a:schemeClr val="dk1"/>
                </a:solidFill>
              </a:rPr>
              <a:t>ense of P.C. is rising, and enterprises like Netflix earn money through it.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Reflections: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P.C. should be advocated, but not forced to change a setting of story.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 body : </a:t>
            </a:r>
            <a:r>
              <a:rPr lang="zh-TW" sz="2700"/>
              <a:t>Gender Equality in the Workplace</a:t>
            </a:r>
            <a:endParaRPr sz="27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6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Workplace policies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Initiative diversity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The role of businesses in promoting gender equality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Main body : </a:t>
            </a:r>
            <a:r>
              <a:rPr lang="zh-TW" sz="2500"/>
              <a:t>Gender Equality in Education: (Justice)</a:t>
            </a:r>
            <a:endParaRPr sz="25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3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Education is a fundamental driver of gender equality.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Encouraging girls and women to pursue careers in traditionally male-dominated fields like STEM.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Main body : </a:t>
            </a:r>
            <a:r>
              <a:rPr lang="zh-TW" sz="2500"/>
              <a:t>Cultural and Societal Factors: (LGBTQ)</a:t>
            </a:r>
            <a:endParaRPr sz="25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79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Gender equality is influenced by cultural and societal norms.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Explore how traditional gender roles, biases, and stereotypes still persist in many societies.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79823" y="42277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0" y="2141220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79825" y="1017725"/>
            <a:ext cx="8520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1. Tokenism and Performative Actions:</a:t>
            </a:r>
            <a:r>
              <a:rPr lang="zh-TW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Tokenism occurs when organizations or individuals superficially support gender equality for show, potentially undermining genuine equality efforts and serving as a means to uphold the existing order.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2. Selective Focus on Certain Aspects:</a:t>
            </a:r>
            <a:r>
              <a:rPr lang="zh-TW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Sometimes, gender equality discussions may become one-sided, focusing primarily on certain aspects while  ignoring others.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3. Political and Ideological Manipulation:</a:t>
            </a:r>
            <a:r>
              <a:rPr lang="zh-TW"/>
              <a:t>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Gender equality can be exploited for political or ideological purposes, where it's used to advance a specific agenda that might not truly promote equality, but instead serves the interests of a particular group or ideology.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In conclusion, we consider the start of P.C. is nice. However, when it involve too much into the arts, movies, and stories, it might ruin what</a:t>
            </a:r>
            <a:r>
              <a:rPr lang="zh-TW">
                <a:solidFill>
                  <a:schemeClr val="dk1"/>
                </a:solidFill>
              </a:rPr>
              <a:t> authors try and want to give to us. It still takes time to precipitate when discussing the political correctness issue.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