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D0FF9-3A88-4BF9-DC80-D3DCCFB3A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192A4A-B6AA-D8AD-AE4C-4F7E8E6C7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E4F13A-1931-DB62-04F9-352E6584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BAE0-F8B7-4E57-8756-D2DB6FB5A27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98B812-5518-DF8A-3087-48D4F4C0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99DF3F-AD59-6392-3A6A-B90BF5BC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9600-967D-444A-A12B-5DF647F98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41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58E0B-BA18-6473-D6A8-A26A28A72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5AF74D-6971-4999-2EE9-EDFB77A6B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03FBEA-A1E3-80BD-08A5-154BA03D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BAE0-F8B7-4E57-8756-D2DB6FB5A27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F3CEB9-0096-4661-5992-D6FADE58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982C04-652A-CCD8-4B30-33875383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9600-967D-444A-A12B-5DF647F98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7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04742EB-9056-BD97-F7E5-A0E910772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0058B4-A5E3-2417-8389-7D06301C8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731AEA-4821-6357-2207-907BD686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BAE0-F8B7-4E57-8756-D2DB6FB5A27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FB9DFD-99B4-6F65-081D-DBD5C0CB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C76A2D-6382-A508-70C7-ECABD281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9600-967D-444A-A12B-5DF647F98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06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2E589-72EF-31A6-F4D2-8A0C1F82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E25F6A-4ABE-0851-8506-706977694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652F2B-02DF-72CF-B734-5C718727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BAE0-F8B7-4E57-8756-D2DB6FB5A27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93938C-70ED-AFDA-8047-A24D5126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1341A6-8C70-6AAB-1CB6-1EE980C6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9600-967D-444A-A12B-5DF647F98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3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8677D8-9163-10CA-9203-C230C539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A4B66A-8D93-975C-D47C-DAA097EB7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9B6EFF-CD26-651B-5B97-1029A618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BAE0-F8B7-4E57-8756-D2DB6FB5A27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6B2045-4F12-5459-2FA0-1BA2B0F7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E1BFE2-47B1-F123-0777-586B947E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9600-967D-444A-A12B-5DF647F98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8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C1B9D-176E-98D0-8B0A-399C8203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D0B5D4-045C-730F-1FDC-DAD617F8A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C25EEF-F2F2-E144-E1F7-95605165A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70F137-744E-FBF0-53AE-4BD08397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BAE0-F8B7-4E57-8756-D2DB6FB5A27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F2C3F8-3486-3C97-C679-0A3B6F10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17768C-EF56-1C5F-6224-0F83941F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9600-967D-444A-A12B-5DF647F98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2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DC79BF-E6AD-6580-C38A-D1ABA9C35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1B795C-67B9-E934-F1E0-EDDC2505E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C2D37E-23E8-F66F-8B10-E798F066F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09A082F-1F2E-6D35-3D8A-3FA551EBB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826B6E8-7B07-016A-3BB7-223D4FB62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65B1859-D49C-C8BA-637E-2AE5F6A3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BAE0-F8B7-4E57-8756-D2DB6FB5A27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8F0D6D1-058F-5DC0-7F86-CB190796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2661016-6072-33B7-603C-AF65DDC7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9600-967D-444A-A12B-5DF647F98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25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8BFE86-574C-3883-A748-E6F824D8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EE45BE9-71A7-BDA2-23D2-8632447D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BAE0-F8B7-4E57-8756-D2DB6FB5A27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F702CB4-848E-A1F7-EC66-37F6B0DA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688E62-2533-7AC3-8942-080952AE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9600-967D-444A-A12B-5DF647F98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09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6AA69E-E96D-F322-E1BD-40E51B00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BAE0-F8B7-4E57-8756-D2DB6FB5A27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51716C-F64F-DEA4-8957-39B6B10F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B97354-22CD-0220-EBB3-748E57AA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9600-967D-444A-A12B-5DF647F98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86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7E96A-E938-7548-77E9-C0876945D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B804B7-13E0-3D0D-2172-9EAEFE8E9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5F14CF-803C-838C-0ECA-641813A41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D2383E-AA7A-E3CB-2161-FF3E345E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BAE0-F8B7-4E57-8756-D2DB6FB5A27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C98C5B-9AE2-5B3D-20E5-9649CC85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70F6B1-290C-9478-C00E-CDAAE415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9600-967D-444A-A12B-5DF647F98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0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971B3F-F4AD-49D2-6787-9F26C6E7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28F45EB-3E77-D21D-3392-691D3B4BC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D92BAC-21C6-4A96-E7BA-CA436EDDE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00751A-82AE-BDA9-61E5-AAC4373F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BAE0-F8B7-4E57-8756-D2DB6FB5A27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D549FA-8D41-7DB5-85E0-C084275D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9A34FD-3FD0-E613-DE86-FA5F9F56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9600-967D-444A-A12B-5DF647F98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94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0414BB9-F10D-E747-7361-CE23A0C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8E294C-0495-ED4C-2B5E-5FE333244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71CFA3-6227-D815-707F-C2EEE157B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4BAE0-F8B7-4E57-8756-D2DB6FB5A27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CA45DE-2FE6-2661-8CF9-5A4FB6261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43C922-3E41-E8E5-1CD3-E27ADD1CB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29600-967D-444A-A12B-5DF647F98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94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0B68CD3-805A-E23E-12E4-92525A679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943" y="0"/>
            <a:ext cx="49681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23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5CD7771A-7054-EB56-5462-C7013C0AC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311" y="0"/>
            <a:ext cx="45033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6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周嘉禾</dc:creator>
  <cp:lastModifiedBy>周嘉禾</cp:lastModifiedBy>
  <cp:revision>1</cp:revision>
  <dcterms:created xsi:type="dcterms:W3CDTF">2023-09-26T14:46:01Z</dcterms:created>
  <dcterms:modified xsi:type="dcterms:W3CDTF">2023-09-26T15:49:14Z</dcterms:modified>
</cp:coreProperties>
</file>